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6"/>
  </p:notesMasterIdLst>
  <p:handoutMasterIdLst>
    <p:handoutMasterId r:id="rId17"/>
  </p:handoutMasterIdLst>
  <p:sldIdLst>
    <p:sldId id="280" r:id="rId2"/>
    <p:sldId id="281" r:id="rId3"/>
    <p:sldId id="288" r:id="rId4"/>
    <p:sldId id="282" r:id="rId5"/>
    <p:sldId id="283" r:id="rId6"/>
    <p:sldId id="289" r:id="rId7"/>
    <p:sldId id="284" r:id="rId8"/>
    <p:sldId id="290" r:id="rId9"/>
    <p:sldId id="285" r:id="rId10"/>
    <p:sldId id="291" r:id="rId11"/>
    <p:sldId id="286" r:id="rId12"/>
    <p:sldId id="292" r:id="rId13"/>
    <p:sldId id="293" r:id="rId14"/>
    <p:sldId id="287" r:id="rId15"/>
  </p:sldIdLst>
  <p:sldSz cx="9161463" cy="5153025"/>
  <p:notesSz cx="6858000" cy="9144000"/>
  <p:embeddedFontLst>
    <p:embeddedFont>
      <p:font typeface="Arial Black" panose="020B0A04020102020204" pitchFamily="34" charset="0"/>
      <p:regular r:id="rId18"/>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3" userDrawn="1">
          <p15:clr>
            <a:srgbClr val="A4A3A4"/>
          </p15:clr>
        </p15:guide>
        <p15:guide id="2" pos="288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1354D"/>
    <a:srgbClr val="F36139"/>
    <a:srgbClr val="CC0066"/>
    <a:srgbClr val="99CCFF"/>
    <a:srgbClr val="FFFF66"/>
    <a:srgbClr val="FF9797"/>
    <a:srgbClr val="57FF57"/>
    <a:srgbClr val="FFE9A3"/>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7CE145-C70E-4392-98EB-B4E69A88A630}" v="19" dt="2023-05-05T12:29:01.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76" autoAdjust="0"/>
    <p:restoredTop sz="94660"/>
  </p:normalViewPr>
  <p:slideViewPr>
    <p:cSldViewPr snapToGrid="0">
      <p:cViewPr>
        <p:scale>
          <a:sx n="100" d="100"/>
          <a:sy n="100" d="100"/>
        </p:scale>
        <p:origin x="1147" y="125"/>
      </p:cViewPr>
      <p:guideLst>
        <p:guide orient="horz" pos="1623"/>
        <p:guide pos="2886"/>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0" d="100"/>
          <a:sy n="70" d="100"/>
        </p:scale>
        <p:origin x="276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emias Informatica Lima" userId="b77af7bd85500281" providerId="LiveId" clId="{D67CE145-C70E-4392-98EB-B4E69A88A630}"/>
    <pc:docChg chg="undo redo custSel modSld">
      <pc:chgData name="Neemias Informatica Lima" userId="b77af7bd85500281" providerId="LiveId" clId="{D67CE145-C70E-4392-98EB-B4E69A88A630}" dt="2023-05-05T12:33:39.722" v="294" actId="313"/>
      <pc:docMkLst>
        <pc:docMk/>
      </pc:docMkLst>
      <pc:sldChg chg="addSp delSp modSp mod">
        <pc:chgData name="Neemias Informatica Lima" userId="b77af7bd85500281" providerId="LiveId" clId="{D67CE145-C70E-4392-98EB-B4E69A88A630}" dt="2023-05-05T12:14:33.304" v="64" actId="14100"/>
        <pc:sldMkLst>
          <pc:docMk/>
          <pc:sldMk cId="2232331225" sldId="280"/>
        </pc:sldMkLst>
        <pc:spChg chg="mod">
          <ac:chgData name="Neemias Informatica Lima" userId="b77af7bd85500281" providerId="LiveId" clId="{D67CE145-C70E-4392-98EB-B4E69A88A630}" dt="2023-05-05T12:13:25.413" v="41"/>
          <ac:spMkLst>
            <pc:docMk/>
            <pc:sldMk cId="2232331225" sldId="280"/>
            <ac:spMk id="6" creationId="{00000000-0000-0000-0000-000000000000}"/>
          </ac:spMkLst>
        </pc:spChg>
        <pc:spChg chg="mod">
          <ac:chgData name="Neemias Informatica Lima" userId="b77af7bd85500281" providerId="LiveId" clId="{D67CE145-C70E-4392-98EB-B4E69A88A630}" dt="2023-05-05T12:13:59.107" v="56" actId="6549"/>
          <ac:spMkLst>
            <pc:docMk/>
            <pc:sldMk cId="2232331225" sldId="280"/>
            <ac:spMk id="9" creationId="{00000000-0000-0000-0000-000000000000}"/>
          </ac:spMkLst>
        </pc:spChg>
        <pc:spChg chg="mod">
          <ac:chgData name="Neemias Informatica Lima" userId="b77af7bd85500281" providerId="LiveId" clId="{D67CE145-C70E-4392-98EB-B4E69A88A630}" dt="2023-05-05T12:14:20.339" v="62"/>
          <ac:spMkLst>
            <pc:docMk/>
            <pc:sldMk cId="2232331225" sldId="280"/>
            <ac:spMk id="16" creationId="{00000000-0000-0000-0000-000000000000}"/>
          </ac:spMkLst>
        </pc:spChg>
        <pc:picChg chg="add mod">
          <ac:chgData name="Neemias Informatica Lima" userId="b77af7bd85500281" providerId="LiveId" clId="{D67CE145-C70E-4392-98EB-B4E69A88A630}" dt="2023-05-05T12:11:31.041" v="10" actId="1076"/>
          <ac:picMkLst>
            <pc:docMk/>
            <pc:sldMk cId="2232331225" sldId="280"/>
            <ac:picMk id="3" creationId="{94FEF9AA-FC8B-78BB-E2F0-8B77AB652B6F}"/>
          </ac:picMkLst>
        </pc:picChg>
        <pc:picChg chg="del">
          <ac:chgData name="Neemias Informatica Lima" userId="b77af7bd85500281" providerId="LiveId" clId="{D67CE145-C70E-4392-98EB-B4E69A88A630}" dt="2023-05-05T12:10:42.161" v="0" actId="478"/>
          <ac:picMkLst>
            <pc:docMk/>
            <pc:sldMk cId="2232331225" sldId="280"/>
            <ac:picMk id="4" creationId="{C6F3A0BC-C3CC-4334-B492-5E2DD50216FF}"/>
          </ac:picMkLst>
        </pc:picChg>
        <pc:picChg chg="add mod">
          <ac:chgData name="Neemias Informatica Lima" userId="b77af7bd85500281" providerId="LiveId" clId="{D67CE145-C70E-4392-98EB-B4E69A88A630}" dt="2023-05-05T12:14:33.304" v="64" actId="14100"/>
          <ac:picMkLst>
            <pc:docMk/>
            <pc:sldMk cId="2232331225" sldId="280"/>
            <ac:picMk id="13" creationId="{2CB54BE5-4CF9-ACAD-5D91-B0E064F0866E}"/>
          </ac:picMkLst>
        </pc:picChg>
        <pc:picChg chg="del">
          <ac:chgData name="Neemias Informatica Lima" userId="b77af7bd85500281" providerId="LiveId" clId="{D67CE145-C70E-4392-98EB-B4E69A88A630}" dt="2023-05-05T12:12:27.701" v="28" actId="478"/>
          <ac:picMkLst>
            <pc:docMk/>
            <pc:sldMk cId="2232331225" sldId="280"/>
            <ac:picMk id="14" creationId="{3027EB71-4F1C-CD54-9C07-856BF687F8E5}"/>
          </ac:picMkLst>
        </pc:picChg>
      </pc:sldChg>
      <pc:sldChg chg="addSp delSp modSp mod">
        <pc:chgData name="Neemias Informatica Lima" userId="b77af7bd85500281" providerId="LiveId" clId="{D67CE145-C70E-4392-98EB-B4E69A88A630}" dt="2023-05-05T12:33:39.722" v="294" actId="313"/>
        <pc:sldMkLst>
          <pc:docMk/>
          <pc:sldMk cId="2103443556" sldId="281"/>
        </pc:sldMkLst>
        <pc:spChg chg="mod">
          <ac:chgData name="Neemias Informatica Lima" userId="b77af7bd85500281" providerId="LiveId" clId="{D67CE145-C70E-4392-98EB-B4E69A88A630}" dt="2023-05-05T12:33:39.722" v="294" actId="313"/>
          <ac:spMkLst>
            <pc:docMk/>
            <pc:sldMk cId="2103443556" sldId="281"/>
            <ac:spMk id="8" creationId="{00000000-0000-0000-0000-000000000000}"/>
          </ac:spMkLst>
        </pc:spChg>
        <pc:spChg chg="mod">
          <ac:chgData name="Neemias Informatica Lima" userId="b77af7bd85500281" providerId="LiveId" clId="{D67CE145-C70E-4392-98EB-B4E69A88A630}" dt="2023-05-05T12:17:04.409" v="77" actId="207"/>
          <ac:spMkLst>
            <pc:docMk/>
            <pc:sldMk cId="2103443556" sldId="281"/>
            <ac:spMk id="18" creationId="{00000000-0000-0000-0000-000000000000}"/>
          </ac:spMkLst>
        </pc:spChg>
        <pc:picChg chg="add mod">
          <ac:chgData name="Neemias Informatica Lima" userId="b77af7bd85500281" providerId="LiveId" clId="{D67CE145-C70E-4392-98EB-B4E69A88A630}" dt="2023-05-05T12:12:03.264" v="27" actId="1035"/>
          <ac:picMkLst>
            <pc:docMk/>
            <pc:sldMk cId="2103443556" sldId="281"/>
            <ac:picMk id="2" creationId="{033884EC-6BAC-E98B-92F9-0F95BFC5D142}"/>
          </ac:picMkLst>
        </pc:picChg>
        <pc:picChg chg="add mod">
          <ac:chgData name="Neemias Informatica Lima" userId="b77af7bd85500281" providerId="LiveId" clId="{D67CE145-C70E-4392-98EB-B4E69A88A630}" dt="2023-05-05T12:16:15.520" v="71" actId="14100"/>
          <ac:picMkLst>
            <pc:docMk/>
            <pc:sldMk cId="2103443556" sldId="281"/>
            <ac:picMk id="3" creationId="{A660EB47-AC82-BD8B-C43A-AD23DA463620}"/>
          </ac:picMkLst>
        </pc:picChg>
        <pc:picChg chg="del">
          <ac:chgData name="Neemias Informatica Lima" userId="b77af7bd85500281" providerId="LiveId" clId="{D67CE145-C70E-4392-98EB-B4E69A88A630}" dt="2023-05-05T12:11:42.785" v="11" actId="478"/>
          <ac:picMkLst>
            <pc:docMk/>
            <pc:sldMk cId="2103443556" sldId="281"/>
            <ac:picMk id="4" creationId="{854ADA26-F7B5-E851-A19C-B33C3766DE7B}"/>
          </ac:picMkLst>
        </pc:picChg>
        <pc:picChg chg="del">
          <ac:chgData name="Neemias Informatica Lima" userId="b77af7bd85500281" providerId="LiveId" clId="{D67CE145-C70E-4392-98EB-B4E69A88A630}" dt="2023-05-05T12:16:01.051" v="65" actId="478"/>
          <ac:picMkLst>
            <pc:docMk/>
            <pc:sldMk cId="2103443556" sldId="281"/>
            <ac:picMk id="5" creationId="{9CC7F4EC-3137-B3AB-549E-E6EE506C5B23}"/>
          </ac:picMkLst>
        </pc:picChg>
      </pc:sldChg>
      <pc:sldChg chg="addSp delSp modSp mod">
        <pc:chgData name="Neemias Informatica Lima" userId="b77af7bd85500281" providerId="LiveId" clId="{D67CE145-C70E-4392-98EB-B4E69A88A630}" dt="2023-05-05T12:20:50.708" v="137" actId="313"/>
        <pc:sldMkLst>
          <pc:docMk/>
          <pc:sldMk cId="3683219421" sldId="282"/>
        </pc:sldMkLst>
        <pc:spChg chg="add mod">
          <ac:chgData name="Neemias Informatica Lima" userId="b77af7bd85500281" providerId="LiveId" clId="{D67CE145-C70E-4392-98EB-B4E69A88A630}" dt="2023-05-05T12:17:46.928" v="81"/>
          <ac:spMkLst>
            <pc:docMk/>
            <pc:sldMk cId="3683219421" sldId="282"/>
            <ac:spMk id="2" creationId="{3491D5EA-6C15-3D88-0DD4-7DB79CE1D014}"/>
          </ac:spMkLst>
        </pc:spChg>
        <pc:spChg chg="add mod">
          <ac:chgData name="Neemias Informatica Lima" userId="b77af7bd85500281" providerId="LiveId" clId="{D67CE145-C70E-4392-98EB-B4E69A88A630}" dt="2023-05-05T12:17:46.928" v="81"/>
          <ac:spMkLst>
            <pc:docMk/>
            <pc:sldMk cId="3683219421" sldId="282"/>
            <ac:spMk id="4" creationId="{3F35780F-BA0E-C838-58B7-94B3D250E3A2}"/>
          </ac:spMkLst>
        </pc:spChg>
        <pc:spChg chg="del">
          <ac:chgData name="Neemias Informatica Lima" userId="b77af7bd85500281" providerId="LiveId" clId="{D67CE145-C70E-4392-98EB-B4E69A88A630}" dt="2023-05-05T12:17:46.563" v="80" actId="478"/>
          <ac:spMkLst>
            <pc:docMk/>
            <pc:sldMk cId="3683219421" sldId="282"/>
            <ac:spMk id="7" creationId="{C2E85F08-0CB1-61E0-16E5-105FD77AC54C}"/>
          </ac:spMkLst>
        </pc:spChg>
        <pc:spChg chg="del">
          <ac:chgData name="Neemias Informatica Lima" userId="b77af7bd85500281" providerId="LiveId" clId="{D67CE145-C70E-4392-98EB-B4E69A88A630}" dt="2023-05-05T12:17:46.563" v="80" actId="478"/>
          <ac:spMkLst>
            <pc:docMk/>
            <pc:sldMk cId="3683219421" sldId="282"/>
            <ac:spMk id="8" creationId="{E104F529-E40F-A904-42BB-FA609FE8DCAF}"/>
          </ac:spMkLst>
        </pc:spChg>
        <pc:spChg chg="mod">
          <ac:chgData name="Neemias Informatica Lima" userId="b77af7bd85500281" providerId="LiveId" clId="{D67CE145-C70E-4392-98EB-B4E69A88A630}" dt="2023-05-05T12:20:50.708" v="137" actId="313"/>
          <ac:spMkLst>
            <pc:docMk/>
            <pc:sldMk cId="3683219421" sldId="282"/>
            <ac:spMk id="12" creationId="{00000000-0000-0000-0000-000000000000}"/>
          </ac:spMkLst>
        </pc:spChg>
        <pc:picChg chg="add mod">
          <ac:chgData name="Neemias Informatica Lima" userId="b77af7bd85500281" providerId="LiveId" clId="{D67CE145-C70E-4392-98EB-B4E69A88A630}" dt="2023-05-05T12:17:46.928" v="81"/>
          <ac:picMkLst>
            <pc:docMk/>
            <pc:sldMk cId="3683219421" sldId="282"/>
            <ac:picMk id="5" creationId="{2074D15B-C433-B3FE-655E-F896186A7E29}"/>
          </ac:picMkLst>
        </pc:picChg>
        <pc:picChg chg="add mod">
          <ac:chgData name="Neemias Informatica Lima" userId="b77af7bd85500281" providerId="LiveId" clId="{D67CE145-C70E-4392-98EB-B4E69A88A630}" dt="2023-05-05T12:17:46.928" v="81"/>
          <ac:picMkLst>
            <pc:docMk/>
            <pc:sldMk cId="3683219421" sldId="282"/>
            <ac:picMk id="6" creationId="{07BDFE5B-EEF5-3811-2C82-561761550694}"/>
          </ac:picMkLst>
        </pc:picChg>
        <pc:picChg chg="del">
          <ac:chgData name="Neemias Informatica Lima" userId="b77af7bd85500281" providerId="LiveId" clId="{D67CE145-C70E-4392-98EB-B4E69A88A630}" dt="2023-05-05T12:17:46.563" v="80" actId="478"/>
          <ac:picMkLst>
            <pc:docMk/>
            <pc:sldMk cId="3683219421" sldId="282"/>
            <ac:picMk id="9" creationId="{23C4DCDC-7522-A0DF-E1C2-2ADF7565FCB9}"/>
          </ac:picMkLst>
        </pc:picChg>
        <pc:picChg chg="del">
          <ac:chgData name="Neemias Informatica Lima" userId="b77af7bd85500281" providerId="LiveId" clId="{D67CE145-C70E-4392-98EB-B4E69A88A630}" dt="2023-05-05T12:17:46.563" v="80" actId="478"/>
          <ac:picMkLst>
            <pc:docMk/>
            <pc:sldMk cId="3683219421" sldId="282"/>
            <ac:picMk id="11" creationId="{67A7D580-C8A8-3B02-0956-1239B1892C91}"/>
          </ac:picMkLst>
        </pc:picChg>
      </pc:sldChg>
      <pc:sldChg chg="addSp delSp modSp mod">
        <pc:chgData name="Neemias Informatica Lima" userId="b77af7bd85500281" providerId="LiveId" clId="{D67CE145-C70E-4392-98EB-B4E69A88A630}" dt="2023-05-05T12:33:28.109" v="293" actId="313"/>
        <pc:sldMkLst>
          <pc:docMk/>
          <pc:sldMk cId="3902406419" sldId="283"/>
        </pc:sldMkLst>
        <pc:spChg chg="add mod">
          <ac:chgData name="Neemias Informatica Lima" userId="b77af7bd85500281" providerId="LiveId" clId="{D67CE145-C70E-4392-98EB-B4E69A88A630}" dt="2023-05-05T12:17:54.224" v="83"/>
          <ac:spMkLst>
            <pc:docMk/>
            <pc:sldMk cId="3902406419" sldId="283"/>
            <ac:spMk id="2" creationId="{D3F2D1D4-493F-B3EC-6211-0D2D727670AA}"/>
          </ac:spMkLst>
        </pc:spChg>
        <pc:spChg chg="add mod">
          <ac:chgData name="Neemias Informatica Lima" userId="b77af7bd85500281" providerId="LiveId" clId="{D67CE145-C70E-4392-98EB-B4E69A88A630}" dt="2023-05-05T12:17:54.224" v="83"/>
          <ac:spMkLst>
            <pc:docMk/>
            <pc:sldMk cId="3902406419" sldId="283"/>
            <ac:spMk id="3" creationId="{EA826045-1181-CAD1-2B51-E9311AB30D4F}"/>
          </ac:spMkLst>
        </pc:spChg>
        <pc:spChg chg="del">
          <ac:chgData name="Neemias Informatica Lima" userId="b77af7bd85500281" providerId="LiveId" clId="{D67CE145-C70E-4392-98EB-B4E69A88A630}" dt="2023-05-05T12:17:53.899" v="82" actId="478"/>
          <ac:spMkLst>
            <pc:docMk/>
            <pc:sldMk cId="3902406419" sldId="283"/>
            <ac:spMk id="6" creationId="{31C842B8-AC36-71E9-A516-F73D5CA0B538}"/>
          </ac:spMkLst>
        </pc:spChg>
        <pc:spChg chg="del">
          <ac:chgData name="Neemias Informatica Lima" userId="b77af7bd85500281" providerId="LiveId" clId="{D67CE145-C70E-4392-98EB-B4E69A88A630}" dt="2023-05-05T12:17:53.899" v="82" actId="478"/>
          <ac:spMkLst>
            <pc:docMk/>
            <pc:sldMk cId="3902406419" sldId="283"/>
            <ac:spMk id="7" creationId="{8828E095-420E-AA10-5AAA-19B0CED3FCFD}"/>
          </ac:spMkLst>
        </pc:spChg>
        <pc:spChg chg="mod">
          <ac:chgData name="Neemias Informatica Lima" userId="b77af7bd85500281" providerId="LiveId" clId="{D67CE145-C70E-4392-98EB-B4E69A88A630}" dt="2023-05-05T12:21:01.375" v="140"/>
          <ac:spMkLst>
            <pc:docMk/>
            <pc:sldMk cId="3902406419" sldId="283"/>
            <ac:spMk id="14" creationId="{00000000-0000-0000-0000-000000000000}"/>
          </ac:spMkLst>
        </pc:spChg>
        <pc:spChg chg="mod">
          <ac:chgData name="Neemias Informatica Lima" userId="b77af7bd85500281" providerId="LiveId" clId="{D67CE145-C70E-4392-98EB-B4E69A88A630}" dt="2023-05-05T12:33:28.109" v="293" actId="313"/>
          <ac:spMkLst>
            <pc:docMk/>
            <pc:sldMk cId="3902406419" sldId="283"/>
            <ac:spMk id="15" creationId="{D5C09FDA-172B-4732-BD2E-A9BBEF8B191B}"/>
          </ac:spMkLst>
        </pc:spChg>
        <pc:picChg chg="add mod">
          <ac:chgData name="Neemias Informatica Lima" userId="b77af7bd85500281" providerId="LiveId" clId="{D67CE145-C70E-4392-98EB-B4E69A88A630}" dt="2023-05-05T12:17:54.224" v="83"/>
          <ac:picMkLst>
            <pc:docMk/>
            <pc:sldMk cId="3902406419" sldId="283"/>
            <ac:picMk id="4" creationId="{D22E72BF-B0A0-CBCE-3EEA-338FA26238F2}"/>
          </ac:picMkLst>
        </pc:picChg>
        <pc:picChg chg="add mod">
          <ac:chgData name="Neemias Informatica Lima" userId="b77af7bd85500281" providerId="LiveId" clId="{D67CE145-C70E-4392-98EB-B4E69A88A630}" dt="2023-05-05T12:17:54.224" v="83"/>
          <ac:picMkLst>
            <pc:docMk/>
            <pc:sldMk cId="3902406419" sldId="283"/>
            <ac:picMk id="5" creationId="{B6666158-6DAF-F93A-BD4A-F9D9BC2A85CF}"/>
          </ac:picMkLst>
        </pc:picChg>
        <pc:picChg chg="del">
          <ac:chgData name="Neemias Informatica Lima" userId="b77af7bd85500281" providerId="LiveId" clId="{D67CE145-C70E-4392-98EB-B4E69A88A630}" dt="2023-05-05T12:17:53.899" v="82" actId="478"/>
          <ac:picMkLst>
            <pc:docMk/>
            <pc:sldMk cId="3902406419" sldId="283"/>
            <ac:picMk id="8" creationId="{625EFE89-F78B-EBB1-9CB0-1CBF1C2F67A9}"/>
          </ac:picMkLst>
        </pc:picChg>
        <pc:picChg chg="del">
          <ac:chgData name="Neemias Informatica Lima" userId="b77af7bd85500281" providerId="LiveId" clId="{D67CE145-C70E-4392-98EB-B4E69A88A630}" dt="2023-05-05T12:17:53.899" v="82" actId="478"/>
          <ac:picMkLst>
            <pc:docMk/>
            <pc:sldMk cId="3902406419" sldId="283"/>
            <ac:picMk id="9" creationId="{E46CEE59-9AEB-3CCF-0728-1524716DFC18}"/>
          </ac:picMkLst>
        </pc:picChg>
      </pc:sldChg>
      <pc:sldChg chg="addSp delSp modSp mod">
        <pc:chgData name="Neemias Informatica Lima" userId="b77af7bd85500281" providerId="LiveId" clId="{D67CE145-C70E-4392-98EB-B4E69A88A630}" dt="2023-05-05T12:23:48.040" v="202" actId="20577"/>
        <pc:sldMkLst>
          <pc:docMk/>
          <pc:sldMk cId="2424059023" sldId="284"/>
        </pc:sldMkLst>
        <pc:spChg chg="add mod">
          <ac:chgData name="Neemias Informatica Lima" userId="b77af7bd85500281" providerId="LiveId" clId="{D67CE145-C70E-4392-98EB-B4E69A88A630}" dt="2023-05-05T12:18:07.896" v="87"/>
          <ac:spMkLst>
            <pc:docMk/>
            <pc:sldMk cId="2424059023" sldId="284"/>
            <ac:spMk id="2" creationId="{5448C91B-BD93-B540-0F02-1F19032D0E0D}"/>
          </ac:spMkLst>
        </pc:spChg>
        <pc:spChg chg="add mod">
          <ac:chgData name="Neemias Informatica Lima" userId="b77af7bd85500281" providerId="LiveId" clId="{D67CE145-C70E-4392-98EB-B4E69A88A630}" dt="2023-05-05T12:18:07.896" v="87"/>
          <ac:spMkLst>
            <pc:docMk/>
            <pc:sldMk cId="2424059023" sldId="284"/>
            <ac:spMk id="3" creationId="{E563B708-1A1D-9AA7-DD96-FB882AF3DA40}"/>
          </ac:spMkLst>
        </pc:spChg>
        <pc:spChg chg="del">
          <ac:chgData name="Neemias Informatica Lima" userId="b77af7bd85500281" providerId="LiveId" clId="{D67CE145-C70E-4392-98EB-B4E69A88A630}" dt="2023-05-05T12:18:07.560" v="86" actId="478"/>
          <ac:spMkLst>
            <pc:docMk/>
            <pc:sldMk cId="2424059023" sldId="284"/>
            <ac:spMk id="6" creationId="{5CEC55D4-D87E-D6C2-9F70-538D42029517}"/>
          </ac:spMkLst>
        </pc:spChg>
        <pc:spChg chg="del">
          <ac:chgData name="Neemias Informatica Lima" userId="b77af7bd85500281" providerId="LiveId" clId="{D67CE145-C70E-4392-98EB-B4E69A88A630}" dt="2023-05-05T12:18:07.560" v="86" actId="478"/>
          <ac:spMkLst>
            <pc:docMk/>
            <pc:sldMk cId="2424059023" sldId="284"/>
            <ac:spMk id="7" creationId="{6C53E7B0-992F-B02A-4277-F44AC8E637F2}"/>
          </ac:spMkLst>
        </pc:spChg>
        <pc:spChg chg="mod">
          <ac:chgData name="Neemias Informatica Lima" userId="b77af7bd85500281" providerId="LiveId" clId="{D67CE145-C70E-4392-98EB-B4E69A88A630}" dt="2023-05-05T12:23:15.876" v="180"/>
          <ac:spMkLst>
            <pc:docMk/>
            <pc:sldMk cId="2424059023" sldId="284"/>
            <ac:spMk id="14" creationId="{00000000-0000-0000-0000-000000000000}"/>
          </ac:spMkLst>
        </pc:spChg>
        <pc:spChg chg="mod">
          <ac:chgData name="Neemias Informatica Lima" userId="b77af7bd85500281" providerId="LiveId" clId="{D67CE145-C70E-4392-98EB-B4E69A88A630}" dt="2023-05-05T12:23:48.040" v="202" actId="20577"/>
          <ac:spMkLst>
            <pc:docMk/>
            <pc:sldMk cId="2424059023" sldId="284"/>
            <ac:spMk id="15" creationId="{C3A1BEFC-B9B8-4142-B09F-1F5B330F4265}"/>
          </ac:spMkLst>
        </pc:spChg>
        <pc:picChg chg="add mod">
          <ac:chgData name="Neemias Informatica Lima" userId="b77af7bd85500281" providerId="LiveId" clId="{D67CE145-C70E-4392-98EB-B4E69A88A630}" dt="2023-05-05T12:18:07.896" v="87"/>
          <ac:picMkLst>
            <pc:docMk/>
            <pc:sldMk cId="2424059023" sldId="284"/>
            <ac:picMk id="4" creationId="{12736DC3-3EF5-5FF0-9751-EA431A7F7D81}"/>
          </ac:picMkLst>
        </pc:picChg>
        <pc:picChg chg="add mod">
          <ac:chgData name="Neemias Informatica Lima" userId="b77af7bd85500281" providerId="LiveId" clId="{D67CE145-C70E-4392-98EB-B4E69A88A630}" dt="2023-05-05T12:18:07.896" v="87"/>
          <ac:picMkLst>
            <pc:docMk/>
            <pc:sldMk cId="2424059023" sldId="284"/>
            <ac:picMk id="5" creationId="{076D8450-2428-BADD-0B44-188453E51C9E}"/>
          </ac:picMkLst>
        </pc:picChg>
        <pc:picChg chg="del">
          <ac:chgData name="Neemias Informatica Lima" userId="b77af7bd85500281" providerId="LiveId" clId="{D67CE145-C70E-4392-98EB-B4E69A88A630}" dt="2023-05-05T12:18:07.560" v="86" actId="478"/>
          <ac:picMkLst>
            <pc:docMk/>
            <pc:sldMk cId="2424059023" sldId="284"/>
            <ac:picMk id="8" creationId="{8702EECD-51D1-C70A-D2BD-B45C94B0A28F}"/>
          </ac:picMkLst>
        </pc:picChg>
        <pc:picChg chg="del">
          <ac:chgData name="Neemias Informatica Lima" userId="b77af7bd85500281" providerId="LiveId" clId="{D67CE145-C70E-4392-98EB-B4E69A88A630}" dt="2023-05-05T12:18:07.560" v="86" actId="478"/>
          <ac:picMkLst>
            <pc:docMk/>
            <pc:sldMk cId="2424059023" sldId="284"/>
            <ac:picMk id="9" creationId="{FD998447-B91C-9BE0-4513-468893F23F51}"/>
          </ac:picMkLst>
        </pc:picChg>
      </pc:sldChg>
      <pc:sldChg chg="addSp delSp modSp mod">
        <pc:chgData name="Neemias Informatica Lima" userId="b77af7bd85500281" providerId="LiveId" clId="{D67CE145-C70E-4392-98EB-B4E69A88A630}" dt="2023-05-05T12:25:39.995" v="225" actId="313"/>
        <pc:sldMkLst>
          <pc:docMk/>
          <pc:sldMk cId="2241968852" sldId="285"/>
        </pc:sldMkLst>
        <pc:spChg chg="add mod">
          <ac:chgData name="Neemias Informatica Lima" userId="b77af7bd85500281" providerId="LiveId" clId="{D67CE145-C70E-4392-98EB-B4E69A88A630}" dt="2023-05-05T12:18:22.604" v="91"/>
          <ac:spMkLst>
            <pc:docMk/>
            <pc:sldMk cId="2241968852" sldId="285"/>
            <ac:spMk id="2" creationId="{F4F771C1-83E3-12C5-DBA1-C1AABF506852}"/>
          </ac:spMkLst>
        </pc:spChg>
        <pc:spChg chg="add mod">
          <ac:chgData name="Neemias Informatica Lima" userId="b77af7bd85500281" providerId="LiveId" clId="{D67CE145-C70E-4392-98EB-B4E69A88A630}" dt="2023-05-05T12:18:22.604" v="91"/>
          <ac:spMkLst>
            <pc:docMk/>
            <pc:sldMk cId="2241968852" sldId="285"/>
            <ac:spMk id="3" creationId="{0099895D-FE3D-1042-7382-7A86FCF45654}"/>
          </ac:spMkLst>
        </pc:spChg>
        <pc:spChg chg="del">
          <ac:chgData name="Neemias Informatica Lima" userId="b77af7bd85500281" providerId="LiveId" clId="{D67CE145-C70E-4392-98EB-B4E69A88A630}" dt="2023-05-05T12:18:22.184" v="90" actId="478"/>
          <ac:spMkLst>
            <pc:docMk/>
            <pc:sldMk cId="2241968852" sldId="285"/>
            <ac:spMk id="6" creationId="{A9C6F8CF-246A-570A-03D6-8187EFBEDB89}"/>
          </ac:spMkLst>
        </pc:spChg>
        <pc:spChg chg="del">
          <ac:chgData name="Neemias Informatica Lima" userId="b77af7bd85500281" providerId="LiveId" clId="{D67CE145-C70E-4392-98EB-B4E69A88A630}" dt="2023-05-05T12:18:22.184" v="90" actId="478"/>
          <ac:spMkLst>
            <pc:docMk/>
            <pc:sldMk cId="2241968852" sldId="285"/>
            <ac:spMk id="7" creationId="{A5C2950F-12F5-FCC4-12AC-DA872D8D8EEB}"/>
          </ac:spMkLst>
        </pc:spChg>
        <pc:spChg chg="mod">
          <ac:chgData name="Neemias Informatica Lima" userId="b77af7bd85500281" providerId="LiveId" clId="{D67CE145-C70E-4392-98EB-B4E69A88A630}" dt="2023-05-05T12:24:46.862" v="210"/>
          <ac:spMkLst>
            <pc:docMk/>
            <pc:sldMk cId="2241968852" sldId="285"/>
            <ac:spMk id="14" creationId="{00000000-0000-0000-0000-000000000000}"/>
          </ac:spMkLst>
        </pc:spChg>
        <pc:spChg chg="mod">
          <ac:chgData name="Neemias Informatica Lima" userId="b77af7bd85500281" providerId="LiveId" clId="{D67CE145-C70E-4392-98EB-B4E69A88A630}" dt="2023-05-05T12:25:39.995" v="225" actId="313"/>
          <ac:spMkLst>
            <pc:docMk/>
            <pc:sldMk cId="2241968852" sldId="285"/>
            <ac:spMk id="15" creationId="{0F091E13-8EAD-4FFB-9473-BC74E5ABDC64}"/>
          </ac:spMkLst>
        </pc:spChg>
        <pc:picChg chg="add mod">
          <ac:chgData name="Neemias Informatica Lima" userId="b77af7bd85500281" providerId="LiveId" clId="{D67CE145-C70E-4392-98EB-B4E69A88A630}" dt="2023-05-05T12:18:22.604" v="91"/>
          <ac:picMkLst>
            <pc:docMk/>
            <pc:sldMk cId="2241968852" sldId="285"/>
            <ac:picMk id="4" creationId="{26FCE371-1823-90C1-B89D-65B5E05C4D80}"/>
          </ac:picMkLst>
        </pc:picChg>
        <pc:picChg chg="add mod">
          <ac:chgData name="Neemias Informatica Lima" userId="b77af7bd85500281" providerId="LiveId" clId="{D67CE145-C70E-4392-98EB-B4E69A88A630}" dt="2023-05-05T12:18:22.604" v="91"/>
          <ac:picMkLst>
            <pc:docMk/>
            <pc:sldMk cId="2241968852" sldId="285"/>
            <ac:picMk id="5" creationId="{481AE682-A837-9478-BF33-F11C6C5EBD80}"/>
          </ac:picMkLst>
        </pc:picChg>
        <pc:picChg chg="del">
          <ac:chgData name="Neemias Informatica Lima" userId="b77af7bd85500281" providerId="LiveId" clId="{D67CE145-C70E-4392-98EB-B4E69A88A630}" dt="2023-05-05T12:18:22.184" v="90" actId="478"/>
          <ac:picMkLst>
            <pc:docMk/>
            <pc:sldMk cId="2241968852" sldId="285"/>
            <ac:picMk id="8" creationId="{628B461B-6DC0-A68F-1777-A9F031191FB2}"/>
          </ac:picMkLst>
        </pc:picChg>
        <pc:picChg chg="del">
          <ac:chgData name="Neemias Informatica Lima" userId="b77af7bd85500281" providerId="LiveId" clId="{D67CE145-C70E-4392-98EB-B4E69A88A630}" dt="2023-05-05T12:18:22.184" v="90" actId="478"/>
          <ac:picMkLst>
            <pc:docMk/>
            <pc:sldMk cId="2241968852" sldId="285"/>
            <ac:picMk id="9" creationId="{FEF5D018-5C8A-B7FF-8494-F775DA34863A}"/>
          </ac:picMkLst>
        </pc:picChg>
      </pc:sldChg>
      <pc:sldChg chg="addSp delSp modSp mod">
        <pc:chgData name="Neemias Informatica Lima" userId="b77af7bd85500281" providerId="LiveId" clId="{D67CE145-C70E-4392-98EB-B4E69A88A630}" dt="2023-05-05T12:32:59.092" v="292" actId="20577"/>
        <pc:sldMkLst>
          <pc:docMk/>
          <pc:sldMk cId="1959249856" sldId="286"/>
        </pc:sldMkLst>
        <pc:spChg chg="add mod">
          <ac:chgData name="Neemias Informatica Lima" userId="b77af7bd85500281" providerId="LiveId" clId="{D67CE145-C70E-4392-98EB-B4E69A88A630}" dt="2023-05-05T12:18:38.764" v="95"/>
          <ac:spMkLst>
            <pc:docMk/>
            <pc:sldMk cId="1959249856" sldId="286"/>
            <ac:spMk id="2" creationId="{4B107FD8-FF2C-D912-F2B8-7158E66FA82F}"/>
          </ac:spMkLst>
        </pc:spChg>
        <pc:spChg chg="add mod">
          <ac:chgData name="Neemias Informatica Lima" userId="b77af7bd85500281" providerId="LiveId" clId="{D67CE145-C70E-4392-98EB-B4E69A88A630}" dt="2023-05-05T12:18:38.764" v="95"/>
          <ac:spMkLst>
            <pc:docMk/>
            <pc:sldMk cId="1959249856" sldId="286"/>
            <ac:spMk id="3" creationId="{030B43DF-D850-F3FF-6DBC-5537A388E7B3}"/>
          </ac:spMkLst>
        </pc:spChg>
        <pc:spChg chg="del">
          <ac:chgData name="Neemias Informatica Lima" userId="b77af7bd85500281" providerId="LiveId" clId="{D67CE145-C70E-4392-98EB-B4E69A88A630}" dt="2023-05-05T12:18:38.384" v="94" actId="478"/>
          <ac:spMkLst>
            <pc:docMk/>
            <pc:sldMk cId="1959249856" sldId="286"/>
            <ac:spMk id="6" creationId="{8B442EF4-B652-BE37-EDAF-703F58551CC9}"/>
          </ac:spMkLst>
        </pc:spChg>
        <pc:spChg chg="del">
          <ac:chgData name="Neemias Informatica Lima" userId="b77af7bd85500281" providerId="LiveId" clId="{D67CE145-C70E-4392-98EB-B4E69A88A630}" dt="2023-05-05T12:18:38.384" v="94" actId="478"/>
          <ac:spMkLst>
            <pc:docMk/>
            <pc:sldMk cId="1959249856" sldId="286"/>
            <ac:spMk id="7" creationId="{332F41A2-38EB-AF9A-39DB-429A62CDCF7E}"/>
          </ac:spMkLst>
        </pc:spChg>
        <pc:spChg chg="mod">
          <ac:chgData name="Neemias Informatica Lima" userId="b77af7bd85500281" providerId="LiveId" clId="{D67CE145-C70E-4392-98EB-B4E69A88A630}" dt="2023-05-05T12:27:16.458" v="247"/>
          <ac:spMkLst>
            <pc:docMk/>
            <pc:sldMk cId="1959249856" sldId="286"/>
            <ac:spMk id="14" creationId="{00000000-0000-0000-0000-000000000000}"/>
          </ac:spMkLst>
        </pc:spChg>
        <pc:spChg chg="mod">
          <ac:chgData name="Neemias Informatica Lima" userId="b77af7bd85500281" providerId="LiveId" clId="{D67CE145-C70E-4392-98EB-B4E69A88A630}" dt="2023-05-05T12:32:59.092" v="292" actId="20577"/>
          <ac:spMkLst>
            <pc:docMk/>
            <pc:sldMk cId="1959249856" sldId="286"/>
            <ac:spMk id="15" creationId="{863BB09B-C8C1-4354-BC51-D930C951E507}"/>
          </ac:spMkLst>
        </pc:spChg>
        <pc:picChg chg="add mod">
          <ac:chgData name="Neemias Informatica Lima" userId="b77af7bd85500281" providerId="LiveId" clId="{D67CE145-C70E-4392-98EB-B4E69A88A630}" dt="2023-05-05T12:18:38.764" v="95"/>
          <ac:picMkLst>
            <pc:docMk/>
            <pc:sldMk cId="1959249856" sldId="286"/>
            <ac:picMk id="4" creationId="{A3502776-9141-DAB8-3C65-B06976C8A3A6}"/>
          </ac:picMkLst>
        </pc:picChg>
        <pc:picChg chg="add mod">
          <ac:chgData name="Neemias Informatica Lima" userId="b77af7bd85500281" providerId="LiveId" clId="{D67CE145-C70E-4392-98EB-B4E69A88A630}" dt="2023-05-05T12:18:38.764" v="95"/>
          <ac:picMkLst>
            <pc:docMk/>
            <pc:sldMk cId="1959249856" sldId="286"/>
            <ac:picMk id="5" creationId="{F65291AA-D5ED-C2C9-382D-60B59A7DBA75}"/>
          </ac:picMkLst>
        </pc:picChg>
        <pc:picChg chg="del">
          <ac:chgData name="Neemias Informatica Lima" userId="b77af7bd85500281" providerId="LiveId" clId="{D67CE145-C70E-4392-98EB-B4E69A88A630}" dt="2023-05-05T12:18:38.384" v="94" actId="478"/>
          <ac:picMkLst>
            <pc:docMk/>
            <pc:sldMk cId="1959249856" sldId="286"/>
            <ac:picMk id="8" creationId="{7406FDB4-0976-5055-EF78-8A993A889BC4}"/>
          </ac:picMkLst>
        </pc:picChg>
        <pc:picChg chg="del">
          <ac:chgData name="Neemias Informatica Lima" userId="b77af7bd85500281" providerId="LiveId" clId="{D67CE145-C70E-4392-98EB-B4E69A88A630}" dt="2023-05-05T12:18:38.384" v="94" actId="478"/>
          <ac:picMkLst>
            <pc:docMk/>
            <pc:sldMk cId="1959249856" sldId="286"/>
            <ac:picMk id="9" creationId="{2BCFC22D-6FF2-4317-EC47-E5201E230E13}"/>
          </ac:picMkLst>
        </pc:picChg>
      </pc:sldChg>
      <pc:sldChg chg="addSp delSp modSp mod">
        <pc:chgData name="Neemias Informatica Lima" userId="b77af7bd85500281" providerId="LiveId" clId="{D67CE145-C70E-4392-98EB-B4E69A88A630}" dt="2023-05-05T12:31:07.680" v="279" actId="20577"/>
        <pc:sldMkLst>
          <pc:docMk/>
          <pc:sldMk cId="2857006406" sldId="287"/>
        </pc:sldMkLst>
        <pc:spChg chg="add mod">
          <ac:chgData name="Neemias Informatica Lima" userId="b77af7bd85500281" providerId="LiveId" clId="{D67CE145-C70E-4392-98EB-B4E69A88A630}" dt="2023-05-05T12:19:00.061" v="101"/>
          <ac:spMkLst>
            <pc:docMk/>
            <pc:sldMk cId="2857006406" sldId="287"/>
            <ac:spMk id="2" creationId="{6A3800FE-FEA4-281A-B38B-EBA1FBE51B3E}"/>
          </ac:spMkLst>
        </pc:spChg>
        <pc:spChg chg="add mod">
          <ac:chgData name="Neemias Informatica Lima" userId="b77af7bd85500281" providerId="LiveId" clId="{D67CE145-C70E-4392-98EB-B4E69A88A630}" dt="2023-05-05T12:19:00.061" v="101"/>
          <ac:spMkLst>
            <pc:docMk/>
            <pc:sldMk cId="2857006406" sldId="287"/>
            <ac:spMk id="3" creationId="{D30C7927-E748-F33E-1525-E02850415F22}"/>
          </ac:spMkLst>
        </pc:spChg>
        <pc:spChg chg="del">
          <ac:chgData name="Neemias Informatica Lima" userId="b77af7bd85500281" providerId="LiveId" clId="{D67CE145-C70E-4392-98EB-B4E69A88A630}" dt="2023-05-05T12:18:59.760" v="100" actId="478"/>
          <ac:spMkLst>
            <pc:docMk/>
            <pc:sldMk cId="2857006406" sldId="287"/>
            <ac:spMk id="6" creationId="{F56EA440-74E2-8F79-3D05-31E9A0F64533}"/>
          </ac:spMkLst>
        </pc:spChg>
        <pc:spChg chg="del">
          <ac:chgData name="Neemias Informatica Lima" userId="b77af7bd85500281" providerId="LiveId" clId="{D67CE145-C70E-4392-98EB-B4E69A88A630}" dt="2023-05-05T12:18:59.760" v="100" actId="478"/>
          <ac:spMkLst>
            <pc:docMk/>
            <pc:sldMk cId="2857006406" sldId="287"/>
            <ac:spMk id="7" creationId="{A3118D54-A281-C1BA-743C-A191A3CA0DD4}"/>
          </ac:spMkLst>
        </pc:spChg>
        <pc:spChg chg="mod">
          <ac:chgData name="Neemias Informatica Lima" userId="b77af7bd85500281" providerId="LiveId" clId="{D67CE145-C70E-4392-98EB-B4E69A88A630}" dt="2023-05-05T12:31:07.680" v="279" actId="20577"/>
          <ac:spMkLst>
            <pc:docMk/>
            <pc:sldMk cId="2857006406" sldId="287"/>
            <ac:spMk id="16" creationId="{28D68641-D640-4BD7-9D5B-B3803DCCF9B3}"/>
          </ac:spMkLst>
        </pc:spChg>
        <pc:picChg chg="add mod">
          <ac:chgData name="Neemias Informatica Lima" userId="b77af7bd85500281" providerId="LiveId" clId="{D67CE145-C70E-4392-98EB-B4E69A88A630}" dt="2023-05-05T12:19:00.061" v="101"/>
          <ac:picMkLst>
            <pc:docMk/>
            <pc:sldMk cId="2857006406" sldId="287"/>
            <ac:picMk id="4" creationId="{48740DD9-EFBE-5FDD-1F96-F5159B348663}"/>
          </ac:picMkLst>
        </pc:picChg>
        <pc:picChg chg="add mod">
          <ac:chgData name="Neemias Informatica Lima" userId="b77af7bd85500281" providerId="LiveId" clId="{D67CE145-C70E-4392-98EB-B4E69A88A630}" dt="2023-05-05T12:19:00.061" v="101"/>
          <ac:picMkLst>
            <pc:docMk/>
            <pc:sldMk cId="2857006406" sldId="287"/>
            <ac:picMk id="5" creationId="{19F96F83-1902-8460-A1D5-DEA60DE57ED7}"/>
          </ac:picMkLst>
        </pc:picChg>
        <pc:picChg chg="del">
          <ac:chgData name="Neemias Informatica Lima" userId="b77af7bd85500281" providerId="LiveId" clId="{D67CE145-C70E-4392-98EB-B4E69A88A630}" dt="2023-05-05T12:18:59.760" v="100" actId="478"/>
          <ac:picMkLst>
            <pc:docMk/>
            <pc:sldMk cId="2857006406" sldId="287"/>
            <ac:picMk id="8" creationId="{8799D3B6-F708-8339-7DAE-3EF83B8223A7}"/>
          </ac:picMkLst>
        </pc:picChg>
        <pc:picChg chg="del">
          <ac:chgData name="Neemias Informatica Lima" userId="b77af7bd85500281" providerId="LiveId" clId="{D67CE145-C70E-4392-98EB-B4E69A88A630}" dt="2023-05-05T12:18:59.760" v="100" actId="478"/>
          <ac:picMkLst>
            <pc:docMk/>
            <pc:sldMk cId="2857006406" sldId="287"/>
            <ac:picMk id="9" creationId="{08AA151C-420E-38F7-3B42-4BA9EB7D948B}"/>
          </ac:picMkLst>
        </pc:picChg>
      </pc:sldChg>
      <pc:sldChg chg="addSp delSp modSp mod">
        <pc:chgData name="Neemias Informatica Lima" userId="b77af7bd85500281" providerId="LiveId" clId="{D67CE145-C70E-4392-98EB-B4E69A88A630}" dt="2023-05-05T12:19:58.691" v="128" actId="20577"/>
        <pc:sldMkLst>
          <pc:docMk/>
          <pc:sldMk cId="2630436816" sldId="288"/>
        </pc:sldMkLst>
        <pc:spChg chg="add mod">
          <ac:chgData name="Neemias Informatica Lima" userId="b77af7bd85500281" providerId="LiveId" clId="{D67CE145-C70E-4392-98EB-B4E69A88A630}" dt="2023-05-05T12:17:39.896" v="79"/>
          <ac:spMkLst>
            <pc:docMk/>
            <pc:sldMk cId="2630436816" sldId="288"/>
            <ac:spMk id="2" creationId="{EF47AC37-76E0-0D1D-AC73-A8845302AB22}"/>
          </ac:spMkLst>
        </pc:spChg>
        <pc:spChg chg="add mod">
          <ac:chgData name="Neemias Informatica Lima" userId="b77af7bd85500281" providerId="LiveId" clId="{D67CE145-C70E-4392-98EB-B4E69A88A630}" dt="2023-05-05T12:17:39.896" v="79"/>
          <ac:spMkLst>
            <pc:docMk/>
            <pc:sldMk cId="2630436816" sldId="288"/>
            <ac:spMk id="3" creationId="{9178F071-A7A4-103C-4FED-3AB988353EEC}"/>
          </ac:spMkLst>
        </pc:spChg>
        <pc:spChg chg="del">
          <ac:chgData name="Neemias Informatica Lima" userId="b77af7bd85500281" providerId="LiveId" clId="{D67CE145-C70E-4392-98EB-B4E69A88A630}" dt="2023-05-05T12:17:39.572" v="78" actId="478"/>
          <ac:spMkLst>
            <pc:docMk/>
            <pc:sldMk cId="2630436816" sldId="288"/>
            <ac:spMk id="6" creationId="{5D71EAA3-7893-4D45-9E3A-97E239802F34}"/>
          </ac:spMkLst>
        </pc:spChg>
        <pc:spChg chg="del">
          <ac:chgData name="Neemias Informatica Lima" userId="b77af7bd85500281" providerId="LiveId" clId="{D67CE145-C70E-4392-98EB-B4E69A88A630}" dt="2023-05-05T12:17:39.572" v="78" actId="478"/>
          <ac:spMkLst>
            <pc:docMk/>
            <pc:sldMk cId="2630436816" sldId="288"/>
            <ac:spMk id="7" creationId="{2F4D65B1-B8C4-0290-9AD6-1DBC3175E676}"/>
          </ac:spMkLst>
        </pc:spChg>
        <pc:spChg chg="mod">
          <ac:chgData name="Neemias Informatica Lima" userId="b77af7bd85500281" providerId="LiveId" clId="{D67CE145-C70E-4392-98EB-B4E69A88A630}" dt="2023-05-05T12:19:58.691" v="128" actId="20577"/>
          <ac:spMkLst>
            <pc:docMk/>
            <pc:sldMk cId="2630436816" sldId="288"/>
            <ac:spMk id="13" creationId="{00000000-0000-0000-0000-000000000000}"/>
          </ac:spMkLst>
        </pc:spChg>
        <pc:spChg chg="mod">
          <ac:chgData name="Neemias Informatica Lima" userId="b77af7bd85500281" providerId="LiveId" clId="{D67CE145-C70E-4392-98EB-B4E69A88A630}" dt="2023-05-05T12:19:24.657" v="109"/>
          <ac:spMkLst>
            <pc:docMk/>
            <pc:sldMk cId="2630436816" sldId="288"/>
            <ac:spMk id="14" creationId="{00000000-0000-0000-0000-000000000000}"/>
          </ac:spMkLst>
        </pc:spChg>
        <pc:picChg chg="add mod">
          <ac:chgData name="Neemias Informatica Lima" userId="b77af7bd85500281" providerId="LiveId" clId="{D67CE145-C70E-4392-98EB-B4E69A88A630}" dt="2023-05-05T12:17:39.896" v="79"/>
          <ac:picMkLst>
            <pc:docMk/>
            <pc:sldMk cId="2630436816" sldId="288"/>
            <ac:picMk id="4" creationId="{FB6D4313-215E-240F-0D3F-C8EC65EE1CEE}"/>
          </ac:picMkLst>
        </pc:picChg>
        <pc:picChg chg="add mod">
          <ac:chgData name="Neemias Informatica Lima" userId="b77af7bd85500281" providerId="LiveId" clId="{D67CE145-C70E-4392-98EB-B4E69A88A630}" dt="2023-05-05T12:17:39.896" v="79"/>
          <ac:picMkLst>
            <pc:docMk/>
            <pc:sldMk cId="2630436816" sldId="288"/>
            <ac:picMk id="5" creationId="{82E3D6E2-7EE4-C71D-6192-499B9E6DDF88}"/>
          </ac:picMkLst>
        </pc:picChg>
        <pc:picChg chg="del">
          <ac:chgData name="Neemias Informatica Lima" userId="b77af7bd85500281" providerId="LiveId" clId="{D67CE145-C70E-4392-98EB-B4E69A88A630}" dt="2023-05-05T12:17:39.572" v="78" actId="478"/>
          <ac:picMkLst>
            <pc:docMk/>
            <pc:sldMk cId="2630436816" sldId="288"/>
            <ac:picMk id="8" creationId="{E000AF40-C1C2-04BD-4D53-043502258A45}"/>
          </ac:picMkLst>
        </pc:picChg>
        <pc:picChg chg="del">
          <ac:chgData name="Neemias Informatica Lima" userId="b77af7bd85500281" providerId="LiveId" clId="{D67CE145-C70E-4392-98EB-B4E69A88A630}" dt="2023-05-05T12:17:39.572" v="78" actId="478"/>
          <ac:picMkLst>
            <pc:docMk/>
            <pc:sldMk cId="2630436816" sldId="288"/>
            <ac:picMk id="9" creationId="{CBDE90B5-DCB0-58C0-4275-412A0A9E768E}"/>
          </ac:picMkLst>
        </pc:picChg>
      </pc:sldChg>
      <pc:sldChg chg="addSp delSp modSp mod">
        <pc:chgData name="Neemias Informatica Lima" userId="b77af7bd85500281" providerId="LiveId" clId="{D67CE145-C70E-4392-98EB-B4E69A88A630}" dt="2023-05-05T12:22:58.123" v="175"/>
        <pc:sldMkLst>
          <pc:docMk/>
          <pc:sldMk cId="3032827026" sldId="289"/>
        </pc:sldMkLst>
        <pc:spChg chg="add mod">
          <ac:chgData name="Neemias Informatica Lima" userId="b77af7bd85500281" providerId="LiveId" clId="{D67CE145-C70E-4392-98EB-B4E69A88A630}" dt="2023-05-05T12:18:01.328" v="85"/>
          <ac:spMkLst>
            <pc:docMk/>
            <pc:sldMk cId="3032827026" sldId="289"/>
            <ac:spMk id="2" creationId="{F5580265-5AA2-3AE3-CBED-F6CC3BD6042C}"/>
          </ac:spMkLst>
        </pc:spChg>
        <pc:spChg chg="add mod">
          <ac:chgData name="Neemias Informatica Lima" userId="b77af7bd85500281" providerId="LiveId" clId="{D67CE145-C70E-4392-98EB-B4E69A88A630}" dt="2023-05-05T12:18:01.328" v="85"/>
          <ac:spMkLst>
            <pc:docMk/>
            <pc:sldMk cId="3032827026" sldId="289"/>
            <ac:spMk id="3" creationId="{662D4E7D-B5EC-9FCE-1C2F-2F47F941B2BC}"/>
          </ac:spMkLst>
        </pc:spChg>
        <pc:spChg chg="del">
          <ac:chgData name="Neemias Informatica Lima" userId="b77af7bd85500281" providerId="LiveId" clId="{D67CE145-C70E-4392-98EB-B4E69A88A630}" dt="2023-05-05T12:18:01.008" v="84" actId="478"/>
          <ac:spMkLst>
            <pc:docMk/>
            <pc:sldMk cId="3032827026" sldId="289"/>
            <ac:spMk id="6" creationId="{C0E9B510-CD9B-0467-06A1-BA5BD27B8EDF}"/>
          </ac:spMkLst>
        </pc:spChg>
        <pc:spChg chg="del">
          <ac:chgData name="Neemias Informatica Lima" userId="b77af7bd85500281" providerId="LiveId" clId="{D67CE145-C70E-4392-98EB-B4E69A88A630}" dt="2023-05-05T12:18:01.008" v="84" actId="478"/>
          <ac:spMkLst>
            <pc:docMk/>
            <pc:sldMk cId="3032827026" sldId="289"/>
            <ac:spMk id="7" creationId="{EE98CFA1-33F9-F9B7-402E-CAB3870BF9A6}"/>
          </ac:spMkLst>
        </pc:spChg>
        <pc:spChg chg="mod">
          <ac:chgData name="Neemias Informatica Lima" userId="b77af7bd85500281" providerId="LiveId" clId="{D67CE145-C70E-4392-98EB-B4E69A88A630}" dt="2023-05-05T12:22:58.123" v="175"/>
          <ac:spMkLst>
            <pc:docMk/>
            <pc:sldMk cId="3032827026" sldId="289"/>
            <ac:spMk id="12" creationId="{A64B78EF-EDA8-421A-88C9-45544BBCA9D1}"/>
          </ac:spMkLst>
        </pc:spChg>
        <pc:spChg chg="mod">
          <ac:chgData name="Neemias Informatica Lima" userId="b77af7bd85500281" providerId="LiveId" clId="{D67CE145-C70E-4392-98EB-B4E69A88A630}" dt="2023-05-05T12:21:06.514" v="145"/>
          <ac:spMkLst>
            <pc:docMk/>
            <pc:sldMk cId="3032827026" sldId="289"/>
            <ac:spMk id="14" creationId="{00000000-0000-0000-0000-000000000000}"/>
          </ac:spMkLst>
        </pc:spChg>
        <pc:picChg chg="add mod">
          <ac:chgData name="Neemias Informatica Lima" userId="b77af7bd85500281" providerId="LiveId" clId="{D67CE145-C70E-4392-98EB-B4E69A88A630}" dt="2023-05-05T12:18:01.328" v="85"/>
          <ac:picMkLst>
            <pc:docMk/>
            <pc:sldMk cId="3032827026" sldId="289"/>
            <ac:picMk id="4" creationId="{C201B004-7A1D-2A0E-7751-AD0A2A8B9535}"/>
          </ac:picMkLst>
        </pc:picChg>
        <pc:picChg chg="add mod">
          <ac:chgData name="Neemias Informatica Lima" userId="b77af7bd85500281" providerId="LiveId" clId="{D67CE145-C70E-4392-98EB-B4E69A88A630}" dt="2023-05-05T12:18:01.328" v="85"/>
          <ac:picMkLst>
            <pc:docMk/>
            <pc:sldMk cId="3032827026" sldId="289"/>
            <ac:picMk id="5" creationId="{DF619252-3A68-36C3-8A02-1BBB1778C807}"/>
          </ac:picMkLst>
        </pc:picChg>
        <pc:picChg chg="del">
          <ac:chgData name="Neemias Informatica Lima" userId="b77af7bd85500281" providerId="LiveId" clId="{D67CE145-C70E-4392-98EB-B4E69A88A630}" dt="2023-05-05T12:18:01.008" v="84" actId="478"/>
          <ac:picMkLst>
            <pc:docMk/>
            <pc:sldMk cId="3032827026" sldId="289"/>
            <ac:picMk id="8" creationId="{68E5EA0E-2BAA-3576-FEFB-129C7962811C}"/>
          </ac:picMkLst>
        </pc:picChg>
        <pc:picChg chg="del">
          <ac:chgData name="Neemias Informatica Lima" userId="b77af7bd85500281" providerId="LiveId" clId="{D67CE145-C70E-4392-98EB-B4E69A88A630}" dt="2023-05-05T12:18:01.008" v="84" actId="478"/>
          <ac:picMkLst>
            <pc:docMk/>
            <pc:sldMk cId="3032827026" sldId="289"/>
            <ac:picMk id="9" creationId="{62BAC008-50EB-A773-34D0-A9CDDC722A9D}"/>
          </ac:picMkLst>
        </pc:picChg>
      </pc:sldChg>
      <pc:sldChg chg="addSp delSp modSp mod">
        <pc:chgData name="Neemias Informatica Lima" userId="b77af7bd85500281" providerId="LiveId" clId="{D67CE145-C70E-4392-98EB-B4E69A88A630}" dt="2023-05-05T12:24:30.504" v="205"/>
        <pc:sldMkLst>
          <pc:docMk/>
          <pc:sldMk cId="3772032319" sldId="290"/>
        </pc:sldMkLst>
        <pc:spChg chg="add mod">
          <ac:chgData name="Neemias Informatica Lima" userId="b77af7bd85500281" providerId="LiveId" clId="{D67CE145-C70E-4392-98EB-B4E69A88A630}" dt="2023-05-05T12:18:15.824" v="89"/>
          <ac:spMkLst>
            <pc:docMk/>
            <pc:sldMk cId="3772032319" sldId="290"/>
            <ac:spMk id="2" creationId="{F893D189-21E4-236D-2998-75E843222639}"/>
          </ac:spMkLst>
        </pc:spChg>
        <pc:spChg chg="add mod">
          <ac:chgData name="Neemias Informatica Lima" userId="b77af7bd85500281" providerId="LiveId" clId="{D67CE145-C70E-4392-98EB-B4E69A88A630}" dt="2023-05-05T12:18:15.824" v="89"/>
          <ac:spMkLst>
            <pc:docMk/>
            <pc:sldMk cId="3772032319" sldId="290"/>
            <ac:spMk id="3" creationId="{7EEE24F7-3AFD-3D69-5A54-D12264F66391}"/>
          </ac:spMkLst>
        </pc:spChg>
        <pc:spChg chg="del">
          <ac:chgData name="Neemias Informatica Lima" userId="b77af7bd85500281" providerId="LiveId" clId="{D67CE145-C70E-4392-98EB-B4E69A88A630}" dt="2023-05-05T12:18:15.475" v="88" actId="478"/>
          <ac:spMkLst>
            <pc:docMk/>
            <pc:sldMk cId="3772032319" sldId="290"/>
            <ac:spMk id="6" creationId="{258F165C-FFE4-7265-61FA-76E816404C85}"/>
          </ac:spMkLst>
        </pc:spChg>
        <pc:spChg chg="del">
          <ac:chgData name="Neemias Informatica Lima" userId="b77af7bd85500281" providerId="LiveId" clId="{D67CE145-C70E-4392-98EB-B4E69A88A630}" dt="2023-05-05T12:18:15.475" v="88" actId="478"/>
          <ac:spMkLst>
            <pc:docMk/>
            <pc:sldMk cId="3772032319" sldId="290"/>
            <ac:spMk id="7" creationId="{10611E46-CAE8-DC09-AE45-33CF3BD90CD0}"/>
          </ac:spMkLst>
        </pc:spChg>
        <pc:spChg chg="mod">
          <ac:chgData name="Neemias Informatica Lima" userId="b77af7bd85500281" providerId="LiveId" clId="{D67CE145-C70E-4392-98EB-B4E69A88A630}" dt="2023-05-05T12:24:30.504" v="205"/>
          <ac:spMkLst>
            <pc:docMk/>
            <pc:sldMk cId="3772032319" sldId="290"/>
            <ac:spMk id="12" creationId="{8D5A143D-15FB-4DFE-B0EC-FEEB77A92B2C}"/>
          </ac:spMkLst>
        </pc:spChg>
        <pc:spChg chg="mod">
          <ac:chgData name="Neemias Informatica Lima" userId="b77af7bd85500281" providerId="LiveId" clId="{D67CE145-C70E-4392-98EB-B4E69A88A630}" dt="2023-05-05T12:23:20.476" v="185"/>
          <ac:spMkLst>
            <pc:docMk/>
            <pc:sldMk cId="3772032319" sldId="290"/>
            <ac:spMk id="14" creationId="{00000000-0000-0000-0000-000000000000}"/>
          </ac:spMkLst>
        </pc:spChg>
        <pc:picChg chg="add mod">
          <ac:chgData name="Neemias Informatica Lima" userId="b77af7bd85500281" providerId="LiveId" clId="{D67CE145-C70E-4392-98EB-B4E69A88A630}" dt="2023-05-05T12:18:15.824" v="89"/>
          <ac:picMkLst>
            <pc:docMk/>
            <pc:sldMk cId="3772032319" sldId="290"/>
            <ac:picMk id="4" creationId="{99874C42-34AB-8FB5-16FD-074885951211}"/>
          </ac:picMkLst>
        </pc:picChg>
        <pc:picChg chg="add mod">
          <ac:chgData name="Neemias Informatica Lima" userId="b77af7bd85500281" providerId="LiveId" clId="{D67CE145-C70E-4392-98EB-B4E69A88A630}" dt="2023-05-05T12:18:15.824" v="89"/>
          <ac:picMkLst>
            <pc:docMk/>
            <pc:sldMk cId="3772032319" sldId="290"/>
            <ac:picMk id="5" creationId="{0785B292-7DA8-29C6-E61A-E985840933A3}"/>
          </ac:picMkLst>
        </pc:picChg>
        <pc:picChg chg="del">
          <ac:chgData name="Neemias Informatica Lima" userId="b77af7bd85500281" providerId="LiveId" clId="{D67CE145-C70E-4392-98EB-B4E69A88A630}" dt="2023-05-05T12:18:15.475" v="88" actId="478"/>
          <ac:picMkLst>
            <pc:docMk/>
            <pc:sldMk cId="3772032319" sldId="290"/>
            <ac:picMk id="8" creationId="{90BA5F3F-4950-8D41-DDF5-375F2C88ED93}"/>
          </ac:picMkLst>
        </pc:picChg>
        <pc:picChg chg="del">
          <ac:chgData name="Neemias Informatica Lima" userId="b77af7bd85500281" providerId="LiveId" clId="{D67CE145-C70E-4392-98EB-B4E69A88A630}" dt="2023-05-05T12:18:15.475" v="88" actId="478"/>
          <ac:picMkLst>
            <pc:docMk/>
            <pc:sldMk cId="3772032319" sldId="290"/>
            <ac:picMk id="9" creationId="{94960230-3FF4-E7CA-BED1-E9E7F881AB6B}"/>
          </ac:picMkLst>
        </pc:picChg>
      </pc:sldChg>
      <pc:sldChg chg="addSp delSp modSp mod">
        <pc:chgData name="Neemias Informatica Lima" userId="b77af7bd85500281" providerId="LiveId" clId="{D67CE145-C70E-4392-98EB-B4E69A88A630}" dt="2023-05-05T12:27:02.431" v="242" actId="14100"/>
        <pc:sldMkLst>
          <pc:docMk/>
          <pc:sldMk cId="1768216317" sldId="291"/>
        </pc:sldMkLst>
        <pc:spChg chg="add mod">
          <ac:chgData name="Neemias Informatica Lima" userId="b77af7bd85500281" providerId="LiveId" clId="{D67CE145-C70E-4392-98EB-B4E69A88A630}" dt="2023-05-05T12:18:31.604" v="93"/>
          <ac:spMkLst>
            <pc:docMk/>
            <pc:sldMk cId="1768216317" sldId="291"/>
            <ac:spMk id="2" creationId="{FECC388F-52FD-C696-9DA8-8366C328A147}"/>
          </ac:spMkLst>
        </pc:spChg>
        <pc:spChg chg="add mod">
          <ac:chgData name="Neemias Informatica Lima" userId="b77af7bd85500281" providerId="LiveId" clId="{D67CE145-C70E-4392-98EB-B4E69A88A630}" dt="2023-05-05T12:18:31.604" v="93"/>
          <ac:spMkLst>
            <pc:docMk/>
            <pc:sldMk cId="1768216317" sldId="291"/>
            <ac:spMk id="3" creationId="{1B565B09-C3A5-96D0-65CC-9AFE89FF4870}"/>
          </ac:spMkLst>
        </pc:spChg>
        <pc:spChg chg="del">
          <ac:chgData name="Neemias Informatica Lima" userId="b77af7bd85500281" providerId="LiveId" clId="{D67CE145-C70E-4392-98EB-B4E69A88A630}" dt="2023-05-05T12:18:31.256" v="92" actId="478"/>
          <ac:spMkLst>
            <pc:docMk/>
            <pc:sldMk cId="1768216317" sldId="291"/>
            <ac:spMk id="6" creationId="{7FF482E2-B248-B3C5-CFE6-8E5A6D7EA78B}"/>
          </ac:spMkLst>
        </pc:spChg>
        <pc:spChg chg="del">
          <ac:chgData name="Neemias Informatica Lima" userId="b77af7bd85500281" providerId="LiveId" clId="{D67CE145-C70E-4392-98EB-B4E69A88A630}" dt="2023-05-05T12:18:31.256" v="92" actId="478"/>
          <ac:spMkLst>
            <pc:docMk/>
            <pc:sldMk cId="1768216317" sldId="291"/>
            <ac:spMk id="7" creationId="{21AD923E-3E38-C83E-720F-559B8B7C9464}"/>
          </ac:spMkLst>
        </pc:spChg>
        <pc:spChg chg="mod">
          <ac:chgData name="Neemias Informatica Lima" userId="b77af7bd85500281" providerId="LiveId" clId="{D67CE145-C70E-4392-98EB-B4E69A88A630}" dt="2023-05-05T12:27:02.431" v="242" actId="14100"/>
          <ac:spMkLst>
            <pc:docMk/>
            <pc:sldMk cId="1768216317" sldId="291"/>
            <ac:spMk id="12" creationId="{FD5EC092-AC81-4728-9A45-4C4BB5B95C65}"/>
          </ac:spMkLst>
        </pc:spChg>
        <pc:spChg chg="mod">
          <ac:chgData name="Neemias Informatica Lima" userId="b77af7bd85500281" providerId="LiveId" clId="{D67CE145-C70E-4392-98EB-B4E69A88A630}" dt="2023-05-05T12:24:51.026" v="213"/>
          <ac:spMkLst>
            <pc:docMk/>
            <pc:sldMk cId="1768216317" sldId="291"/>
            <ac:spMk id="14" creationId="{00000000-0000-0000-0000-000000000000}"/>
          </ac:spMkLst>
        </pc:spChg>
        <pc:picChg chg="add mod">
          <ac:chgData name="Neemias Informatica Lima" userId="b77af7bd85500281" providerId="LiveId" clId="{D67CE145-C70E-4392-98EB-B4E69A88A630}" dt="2023-05-05T12:18:31.604" v="93"/>
          <ac:picMkLst>
            <pc:docMk/>
            <pc:sldMk cId="1768216317" sldId="291"/>
            <ac:picMk id="4" creationId="{2C97A3C9-C9BE-DD44-696E-3D2DBC4A2730}"/>
          </ac:picMkLst>
        </pc:picChg>
        <pc:picChg chg="add mod">
          <ac:chgData name="Neemias Informatica Lima" userId="b77af7bd85500281" providerId="LiveId" clId="{D67CE145-C70E-4392-98EB-B4E69A88A630}" dt="2023-05-05T12:18:31.604" v="93"/>
          <ac:picMkLst>
            <pc:docMk/>
            <pc:sldMk cId="1768216317" sldId="291"/>
            <ac:picMk id="5" creationId="{6F585D8B-DFB3-3046-199A-AF99A4A2ED29}"/>
          </ac:picMkLst>
        </pc:picChg>
        <pc:picChg chg="del">
          <ac:chgData name="Neemias Informatica Lima" userId="b77af7bd85500281" providerId="LiveId" clId="{D67CE145-C70E-4392-98EB-B4E69A88A630}" dt="2023-05-05T12:18:31.256" v="92" actId="478"/>
          <ac:picMkLst>
            <pc:docMk/>
            <pc:sldMk cId="1768216317" sldId="291"/>
            <ac:picMk id="8" creationId="{890E538E-07EC-A376-4929-1D0B7D103AAD}"/>
          </ac:picMkLst>
        </pc:picChg>
        <pc:picChg chg="del">
          <ac:chgData name="Neemias Informatica Lima" userId="b77af7bd85500281" providerId="LiveId" clId="{D67CE145-C70E-4392-98EB-B4E69A88A630}" dt="2023-05-05T12:18:31.256" v="92" actId="478"/>
          <ac:picMkLst>
            <pc:docMk/>
            <pc:sldMk cId="1768216317" sldId="291"/>
            <ac:picMk id="9" creationId="{656BCBC8-4684-871D-87D4-C07900D6FFD7}"/>
          </ac:picMkLst>
        </pc:picChg>
      </pc:sldChg>
      <pc:sldChg chg="addSp delSp modSp mod">
        <pc:chgData name="Neemias Informatica Lima" userId="b77af7bd85500281" providerId="LiveId" clId="{D67CE145-C70E-4392-98EB-B4E69A88A630}" dt="2023-05-05T12:29:01.072" v="272" actId="14100"/>
        <pc:sldMkLst>
          <pc:docMk/>
          <pc:sldMk cId="3757265641" sldId="292"/>
        </pc:sldMkLst>
        <pc:spChg chg="add mod">
          <ac:chgData name="Neemias Informatica Lima" userId="b77af7bd85500281" providerId="LiveId" clId="{D67CE145-C70E-4392-98EB-B4E69A88A630}" dt="2023-05-05T12:18:46.509" v="97"/>
          <ac:spMkLst>
            <pc:docMk/>
            <pc:sldMk cId="3757265641" sldId="292"/>
            <ac:spMk id="2" creationId="{484F34BC-B9E4-5ADF-A90C-E72D16A651BF}"/>
          </ac:spMkLst>
        </pc:spChg>
        <pc:spChg chg="add mod">
          <ac:chgData name="Neemias Informatica Lima" userId="b77af7bd85500281" providerId="LiveId" clId="{D67CE145-C70E-4392-98EB-B4E69A88A630}" dt="2023-05-05T12:18:46.509" v="97"/>
          <ac:spMkLst>
            <pc:docMk/>
            <pc:sldMk cId="3757265641" sldId="292"/>
            <ac:spMk id="3" creationId="{0F656E3F-F80C-E389-4C0E-0B626BF2E4CC}"/>
          </ac:spMkLst>
        </pc:spChg>
        <pc:spChg chg="del">
          <ac:chgData name="Neemias Informatica Lima" userId="b77af7bd85500281" providerId="LiveId" clId="{D67CE145-C70E-4392-98EB-B4E69A88A630}" dt="2023-05-05T12:18:46.188" v="96" actId="478"/>
          <ac:spMkLst>
            <pc:docMk/>
            <pc:sldMk cId="3757265641" sldId="292"/>
            <ac:spMk id="6" creationId="{BD2981D2-B240-9160-03D8-C6391CE84956}"/>
          </ac:spMkLst>
        </pc:spChg>
        <pc:spChg chg="del">
          <ac:chgData name="Neemias Informatica Lima" userId="b77af7bd85500281" providerId="LiveId" clId="{D67CE145-C70E-4392-98EB-B4E69A88A630}" dt="2023-05-05T12:18:46.188" v="96" actId="478"/>
          <ac:spMkLst>
            <pc:docMk/>
            <pc:sldMk cId="3757265641" sldId="292"/>
            <ac:spMk id="7" creationId="{56B1B161-0658-0648-49D0-35E2837CD5F3}"/>
          </ac:spMkLst>
        </pc:spChg>
        <pc:spChg chg="mod">
          <ac:chgData name="Neemias Informatica Lima" userId="b77af7bd85500281" providerId="LiveId" clId="{D67CE145-C70E-4392-98EB-B4E69A88A630}" dt="2023-05-05T12:29:01.072" v="272" actId="14100"/>
          <ac:spMkLst>
            <pc:docMk/>
            <pc:sldMk cId="3757265641" sldId="292"/>
            <ac:spMk id="12" creationId="{1EC42BAA-B890-43DD-B4F0-9AB5685AF2FE}"/>
          </ac:spMkLst>
        </pc:spChg>
        <pc:spChg chg="mod">
          <ac:chgData name="Neemias Informatica Lima" userId="b77af7bd85500281" providerId="LiveId" clId="{D67CE145-C70E-4392-98EB-B4E69A88A630}" dt="2023-05-05T12:27:26.037" v="250"/>
          <ac:spMkLst>
            <pc:docMk/>
            <pc:sldMk cId="3757265641" sldId="292"/>
            <ac:spMk id="14" creationId="{00000000-0000-0000-0000-000000000000}"/>
          </ac:spMkLst>
        </pc:spChg>
        <pc:picChg chg="add mod">
          <ac:chgData name="Neemias Informatica Lima" userId="b77af7bd85500281" providerId="LiveId" clId="{D67CE145-C70E-4392-98EB-B4E69A88A630}" dt="2023-05-05T12:18:46.509" v="97"/>
          <ac:picMkLst>
            <pc:docMk/>
            <pc:sldMk cId="3757265641" sldId="292"/>
            <ac:picMk id="4" creationId="{3D0C0BD3-65B0-4FCD-C0AB-3F1B17AD4FF6}"/>
          </ac:picMkLst>
        </pc:picChg>
        <pc:picChg chg="add mod">
          <ac:chgData name="Neemias Informatica Lima" userId="b77af7bd85500281" providerId="LiveId" clId="{D67CE145-C70E-4392-98EB-B4E69A88A630}" dt="2023-05-05T12:18:46.509" v="97"/>
          <ac:picMkLst>
            <pc:docMk/>
            <pc:sldMk cId="3757265641" sldId="292"/>
            <ac:picMk id="5" creationId="{265E0221-A7B8-DB10-52FB-E13D01FE5076}"/>
          </ac:picMkLst>
        </pc:picChg>
        <pc:picChg chg="del">
          <ac:chgData name="Neemias Informatica Lima" userId="b77af7bd85500281" providerId="LiveId" clId="{D67CE145-C70E-4392-98EB-B4E69A88A630}" dt="2023-05-05T12:18:46.188" v="96" actId="478"/>
          <ac:picMkLst>
            <pc:docMk/>
            <pc:sldMk cId="3757265641" sldId="292"/>
            <ac:picMk id="8" creationId="{58AC132A-C8EC-76E6-23C4-A3185DFF610B}"/>
          </ac:picMkLst>
        </pc:picChg>
        <pc:picChg chg="del">
          <ac:chgData name="Neemias Informatica Lima" userId="b77af7bd85500281" providerId="LiveId" clId="{D67CE145-C70E-4392-98EB-B4E69A88A630}" dt="2023-05-05T12:18:46.188" v="96" actId="478"/>
          <ac:picMkLst>
            <pc:docMk/>
            <pc:sldMk cId="3757265641" sldId="292"/>
            <ac:picMk id="9" creationId="{478963F3-6E6A-8A71-611F-9CB5F2618ECC}"/>
          </ac:picMkLst>
        </pc:picChg>
      </pc:sldChg>
      <pc:sldChg chg="addSp delSp modSp mod">
        <pc:chgData name="Neemias Informatica Lima" userId="b77af7bd85500281" providerId="LiveId" clId="{D67CE145-C70E-4392-98EB-B4E69A88A630}" dt="2023-05-05T12:32:40.903" v="290"/>
        <pc:sldMkLst>
          <pc:docMk/>
          <pc:sldMk cId="3114938747" sldId="293"/>
        </pc:sldMkLst>
        <pc:spChg chg="add mod">
          <ac:chgData name="Neemias Informatica Lima" userId="b77af7bd85500281" providerId="LiveId" clId="{D67CE145-C70E-4392-98EB-B4E69A88A630}" dt="2023-05-05T12:18:53.505" v="99"/>
          <ac:spMkLst>
            <pc:docMk/>
            <pc:sldMk cId="3114938747" sldId="293"/>
            <ac:spMk id="2" creationId="{86194473-DE93-792A-66D7-CAC736A8C24B}"/>
          </ac:spMkLst>
        </pc:spChg>
        <pc:spChg chg="add mod">
          <ac:chgData name="Neemias Informatica Lima" userId="b77af7bd85500281" providerId="LiveId" clId="{D67CE145-C70E-4392-98EB-B4E69A88A630}" dt="2023-05-05T12:18:53.505" v="99"/>
          <ac:spMkLst>
            <pc:docMk/>
            <pc:sldMk cId="3114938747" sldId="293"/>
            <ac:spMk id="3" creationId="{07FBBBE7-E681-C09F-D99E-85138969986A}"/>
          </ac:spMkLst>
        </pc:spChg>
        <pc:spChg chg="del">
          <ac:chgData name="Neemias Informatica Lima" userId="b77af7bd85500281" providerId="LiveId" clId="{D67CE145-C70E-4392-98EB-B4E69A88A630}" dt="2023-05-05T12:18:53.156" v="98" actId="478"/>
          <ac:spMkLst>
            <pc:docMk/>
            <pc:sldMk cId="3114938747" sldId="293"/>
            <ac:spMk id="6" creationId="{AE3566F7-D159-9510-BDE7-73790CC5C2D3}"/>
          </ac:spMkLst>
        </pc:spChg>
        <pc:spChg chg="del">
          <ac:chgData name="Neemias Informatica Lima" userId="b77af7bd85500281" providerId="LiveId" clId="{D67CE145-C70E-4392-98EB-B4E69A88A630}" dt="2023-05-05T12:18:53.156" v="98" actId="478"/>
          <ac:spMkLst>
            <pc:docMk/>
            <pc:sldMk cId="3114938747" sldId="293"/>
            <ac:spMk id="7" creationId="{33271FEB-8622-4E20-67BE-E4B03E68811F}"/>
          </ac:spMkLst>
        </pc:spChg>
        <pc:spChg chg="mod">
          <ac:chgData name="Neemias Informatica Lima" userId="b77af7bd85500281" providerId="LiveId" clId="{D67CE145-C70E-4392-98EB-B4E69A88A630}" dt="2023-05-05T12:32:40.903" v="290"/>
          <ac:spMkLst>
            <pc:docMk/>
            <pc:sldMk cId="3114938747" sldId="293"/>
            <ac:spMk id="16" creationId="{CFC8B9D9-C6ED-4706-A104-65D118A5B7F9}"/>
          </ac:spMkLst>
        </pc:spChg>
        <pc:picChg chg="add mod">
          <ac:chgData name="Neemias Informatica Lima" userId="b77af7bd85500281" providerId="LiveId" clId="{D67CE145-C70E-4392-98EB-B4E69A88A630}" dt="2023-05-05T12:18:53.505" v="99"/>
          <ac:picMkLst>
            <pc:docMk/>
            <pc:sldMk cId="3114938747" sldId="293"/>
            <ac:picMk id="4" creationId="{F593D162-ED26-E470-5A4F-ADEEC2CBB496}"/>
          </ac:picMkLst>
        </pc:picChg>
        <pc:picChg chg="add mod">
          <ac:chgData name="Neemias Informatica Lima" userId="b77af7bd85500281" providerId="LiveId" clId="{D67CE145-C70E-4392-98EB-B4E69A88A630}" dt="2023-05-05T12:18:53.505" v="99"/>
          <ac:picMkLst>
            <pc:docMk/>
            <pc:sldMk cId="3114938747" sldId="293"/>
            <ac:picMk id="5" creationId="{D218B5AB-2C22-F59F-3423-6485EDA8FD94}"/>
          </ac:picMkLst>
        </pc:picChg>
        <pc:picChg chg="del">
          <ac:chgData name="Neemias Informatica Lima" userId="b77af7bd85500281" providerId="LiveId" clId="{D67CE145-C70E-4392-98EB-B4E69A88A630}" dt="2023-05-05T12:18:53.156" v="98" actId="478"/>
          <ac:picMkLst>
            <pc:docMk/>
            <pc:sldMk cId="3114938747" sldId="293"/>
            <ac:picMk id="8" creationId="{DB07F899-5E02-C3D0-31DF-0D33300DD741}"/>
          </ac:picMkLst>
        </pc:picChg>
        <pc:picChg chg="del">
          <ac:chgData name="Neemias Informatica Lima" userId="b77af7bd85500281" providerId="LiveId" clId="{D67CE145-C70E-4392-98EB-B4E69A88A630}" dt="2023-05-05T12:18:53.156" v="98" actId="478"/>
          <ac:picMkLst>
            <pc:docMk/>
            <pc:sldMk cId="3114938747" sldId="293"/>
            <ac:picMk id="9" creationId="{2955F903-A3BE-5960-36F4-A66077550A78}"/>
          </ac:picMkLst>
        </pc:picChg>
      </pc:sldChg>
    </pc:docChg>
  </pc:docChgLst>
  <pc:docChgLst>
    <pc:chgData name="Neemias e Catia Lima" userId="b77af7bd85500281" providerId="LiveId" clId="{EF129372-3DF4-423B-A58F-E7438F022423}"/>
    <pc:docChg chg="undo redo custSel modSld">
      <pc:chgData name="Neemias e Catia Lima" userId="b77af7bd85500281" providerId="LiveId" clId="{EF129372-3DF4-423B-A58F-E7438F022423}" dt="2020-11-01T10:21:45.678" v="91" actId="20577"/>
      <pc:docMkLst>
        <pc:docMk/>
      </pc:docMkLst>
      <pc:sldChg chg="modSp mod">
        <pc:chgData name="Neemias e Catia Lima" userId="b77af7bd85500281" providerId="LiveId" clId="{EF129372-3DF4-423B-A58F-E7438F022423}" dt="2020-11-01T10:21:45.678" v="91" actId="20577"/>
        <pc:sldMkLst>
          <pc:docMk/>
          <pc:sldMk cId="2241968852" sldId="285"/>
        </pc:sldMkLst>
        <pc:spChg chg="mod">
          <ac:chgData name="Neemias e Catia Lima" userId="b77af7bd85500281" providerId="LiveId" clId="{EF129372-3DF4-423B-A58F-E7438F022423}" dt="2020-11-01T10:21:45.678" v="91" actId="20577"/>
          <ac:spMkLst>
            <pc:docMk/>
            <pc:sldMk cId="2241968852" sldId="285"/>
            <ac:spMk id="15" creationId="{0F091E13-8EAD-4FFB-9473-BC74E5ABDC64}"/>
          </ac:spMkLst>
        </pc:spChg>
      </pc:sldChg>
      <pc:sldChg chg="modSp mod">
        <pc:chgData name="Neemias e Catia Lima" userId="b77af7bd85500281" providerId="LiveId" clId="{EF129372-3DF4-423B-A58F-E7438F022423}" dt="2020-11-01T10:16:20.379" v="28" actId="313"/>
        <pc:sldMkLst>
          <pc:docMk/>
          <pc:sldMk cId="1959249856" sldId="286"/>
        </pc:sldMkLst>
        <pc:spChg chg="mod">
          <ac:chgData name="Neemias e Catia Lima" userId="b77af7bd85500281" providerId="LiveId" clId="{EF129372-3DF4-423B-A58F-E7438F022423}" dt="2020-11-01T10:14:52.256" v="2"/>
          <ac:spMkLst>
            <pc:docMk/>
            <pc:sldMk cId="1959249856" sldId="286"/>
            <ac:spMk id="14" creationId="{00000000-0000-0000-0000-000000000000}"/>
          </ac:spMkLst>
        </pc:spChg>
        <pc:spChg chg="mod">
          <ac:chgData name="Neemias e Catia Lima" userId="b77af7bd85500281" providerId="LiveId" clId="{EF129372-3DF4-423B-A58F-E7438F022423}" dt="2020-11-01T10:16:20.379" v="28" actId="313"/>
          <ac:spMkLst>
            <pc:docMk/>
            <pc:sldMk cId="1959249856" sldId="286"/>
            <ac:spMk id="15" creationId="{863BB09B-C8C1-4354-BC51-D930C951E507}"/>
          </ac:spMkLst>
        </pc:spChg>
      </pc:sldChg>
      <pc:sldChg chg="modSp mod">
        <pc:chgData name="Neemias e Catia Lima" userId="b77af7bd85500281" providerId="LiveId" clId="{EF129372-3DF4-423B-A58F-E7438F022423}" dt="2020-11-01T10:21:12.064" v="89" actId="20577"/>
        <pc:sldMkLst>
          <pc:docMk/>
          <pc:sldMk cId="2857006406" sldId="287"/>
        </pc:sldMkLst>
        <pc:spChg chg="mod">
          <ac:chgData name="Neemias e Catia Lima" userId="b77af7bd85500281" providerId="LiveId" clId="{EF129372-3DF4-423B-A58F-E7438F022423}" dt="2020-11-01T10:21:12.064" v="89" actId="20577"/>
          <ac:spMkLst>
            <pc:docMk/>
            <pc:sldMk cId="2857006406" sldId="287"/>
            <ac:spMk id="16" creationId="{28D68641-D640-4BD7-9D5B-B3803DCCF9B3}"/>
          </ac:spMkLst>
        </pc:spChg>
      </pc:sldChg>
      <pc:sldChg chg="modSp mod">
        <pc:chgData name="Neemias e Catia Lima" userId="b77af7bd85500281" providerId="LiveId" clId="{EF129372-3DF4-423B-A58F-E7438F022423}" dt="2020-11-01T10:19:46.587" v="80" actId="20577"/>
        <pc:sldMkLst>
          <pc:docMk/>
          <pc:sldMk cId="3757265641" sldId="292"/>
        </pc:sldMkLst>
        <pc:spChg chg="mod">
          <ac:chgData name="Neemias e Catia Lima" userId="b77af7bd85500281" providerId="LiveId" clId="{EF129372-3DF4-423B-A58F-E7438F022423}" dt="2020-11-01T10:19:46.587" v="80" actId="20577"/>
          <ac:spMkLst>
            <pc:docMk/>
            <pc:sldMk cId="3757265641" sldId="292"/>
            <ac:spMk id="12" creationId="{1EC42BAA-B890-43DD-B4F0-9AB5685AF2FE}"/>
          </ac:spMkLst>
        </pc:spChg>
        <pc:spChg chg="mod">
          <ac:chgData name="Neemias e Catia Lima" userId="b77af7bd85500281" providerId="LiveId" clId="{EF129372-3DF4-423B-A58F-E7438F022423}" dt="2020-11-01T10:15:03.154" v="5"/>
          <ac:spMkLst>
            <pc:docMk/>
            <pc:sldMk cId="3757265641" sldId="292"/>
            <ac:spMk id="14" creationId="{00000000-0000-0000-0000-000000000000}"/>
          </ac:spMkLst>
        </pc:spChg>
      </pc:sldChg>
      <pc:sldChg chg="modSp mod">
        <pc:chgData name="Neemias e Catia Lima" userId="b77af7bd85500281" providerId="LiveId" clId="{EF129372-3DF4-423B-A58F-E7438F022423}" dt="2020-11-01T10:20:27.023" v="83"/>
        <pc:sldMkLst>
          <pc:docMk/>
          <pc:sldMk cId="3114938747" sldId="293"/>
        </pc:sldMkLst>
        <pc:spChg chg="mod">
          <ac:chgData name="Neemias e Catia Lima" userId="b77af7bd85500281" providerId="LiveId" clId="{EF129372-3DF4-423B-A58F-E7438F022423}" dt="2020-11-01T10:20:27.023" v="83"/>
          <ac:spMkLst>
            <pc:docMk/>
            <pc:sldMk cId="3114938747" sldId="293"/>
            <ac:spMk id="16" creationId="{CFC8B9D9-C6ED-4706-A104-65D118A5B7F9}"/>
          </ac:spMkLst>
        </pc:spChg>
      </pc:sldChg>
    </pc:docChg>
  </pc:docChgLst>
  <pc:docChgLst>
    <pc:chgData name="Neemias Informatica Lima" userId="b77af7bd85500281" providerId="LiveId" clId="{67D08E85-DA52-4500-9366-709A01A58869}"/>
    <pc:docChg chg="undo redo custSel modSld">
      <pc:chgData name="Neemias Informatica Lima" userId="b77af7bd85500281" providerId="LiveId" clId="{67D08E85-DA52-4500-9366-709A01A58869}" dt="2023-02-12T23:56:13.404" v="255" actId="6549"/>
      <pc:docMkLst>
        <pc:docMk/>
      </pc:docMkLst>
      <pc:sldChg chg="addSp delSp modSp mod">
        <pc:chgData name="Neemias Informatica Lima" userId="b77af7bd85500281" providerId="LiveId" clId="{67D08E85-DA52-4500-9366-709A01A58869}" dt="2023-02-12T23:43:26.039" v="34" actId="1440"/>
        <pc:sldMkLst>
          <pc:docMk/>
          <pc:sldMk cId="2232331225" sldId="280"/>
        </pc:sldMkLst>
        <pc:spChg chg="mod">
          <ac:chgData name="Neemias Informatica Lima" userId="b77af7bd85500281" providerId="LiveId" clId="{67D08E85-DA52-4500-9366-709A01A58869}" dt="2023-02-12T23:43:12.305" v="33"/>
          <ac:spMkLst>
            <pc:docMk/>
            <pc:sldMk cId="2232331225" sldId="280"/>
            <ac:spMk id="6" creationId="{00000000-0000-0000-0000-000000000000}"/>
          </ac:spMkLst>
        </pc:spChg>
        <pc:spChg chg="mod">
          <ac:chgData name="Neemias Informatica Lima" userId="b77af7bd85500281" providerId="LiveId" clId="{67D08E85-DA52-4500-9366-709A01A58869}" dt="2023-02-12T23:42:36.009" v="25" actId="20577"/>
          <ac:spMkLst>
            <pc:docMk/>
            <pc:sldMk cId="2232331225" sldId="280"/>
            <ac:spMk id="9" creationId="{00000000-0000-0000-0000-000000000000}"/>
          </ac:spMkLst>
        </pc:spChg>
        <pc:spChg chg="mod">
          <ac:chgData name="Neemias Informatica Lima" userId="b77af7bd85500281" providerId="LiveId" clId="{67D08E85-DA52-4500-9366-709A01A58869}" dt="2023-02-12T23:42:44.691" v="28"/>
          <ac:spMkLst>
            <pc:docMk/>
            <pc:sldMk cId="2232331225" sldId="280"/>
            <ac:spMk id="16" creationId="{00000000-0000-0000-0000-000000000000}"/>
          </ac:spMkLst>
        </pc:spChg>
        <pc:picChg chg="del">
          <ac:chgData name="Neemias Informatica Lima" userId="b77af7bd85500281" providerId="LiveId" clId="{67D08E85-DA52-4500-9366-709A01A58869}" dt="2023-02-12T23:39:23.641" v="7" actId="478"/>
          <ac:picMkLst>
            <pc:docMk/>
            <pc:sldMk cId="2232331225" sldId="280"/>
            <ac:picMk id="3" creationId="{357C7B3F-BD2E-AB7E-10EB-BAD6DD50E7A7}"/>
          </ac:picMkLst>
        </pc:picChg>
        <pc:picChg chg="add mod">
          <ac:chgData name="Neemias Informatica Lima" userId="b77af7bd85500281" providerId="LiveId" clId="{67D08E85-DA52-4500-9366-709A01A58869}" dt="2023-02-12T23:39:26.188" v="8" actId="1076"/>
          <ac:picMkLst>
            <pc:docMk/>
            <pc:sldMk cId="2232331225" sldId="280"/>
            <ac:picMk id="4" creationId="{C6F3A0BC-C3CC-4334-B492-5E2DD50216FF}"/>
          </ac:picMkLst>
        </pc:picChg>
        <pc:picChg chg="del">
          <ac:chgData name="Neemias Informatica Lima" userId="b77af7bd85500281" providerId="LiveId" clId="{67D08E85-DA52-4500-9366-709A01A58869}" dt="2023-02-12T23:39:59.493" v="9" actId="478"/>
          <ac:picMkLst>
            <pc:docMk/>
            <pc:sldMk cId="2232331225" sldId="280"/>
            <ac:picMk id="13" creationId="{4CAB6FDA-3BA3-11A9-92E7-82DBFC7035BD}"/>
          </ac:picMkLst>
        </pc:picChg>
        <pc:picChg chg="add mod">
          <ac:chgData name="Neemias Informatica Lima" userId="b77af7bd85500281" providerId="LiveId" clId="{67D08E85-DA52-4500-9366-709A01A58869}" dt="2023-02-12T23:43:26.039" v="34" actId="1440"/>
          <ac:picMkLst>
            <pc:docMk/>
            <pc:sldMk cId="2232331225" sldId="280"/>
            <ac:picMk id="14" creationId="{3027EB71-4F1C-CD54-9C07-856BF687F8E5}"/>
          </ac:picMkLst>
        </pc:picChg>
      </pc:sldChg>
      <pc:sldChg chg="addSp delSp modSp mod">
        <pc:chgData name="Neemias Informatica Lima" userId="b77af7bd85500281" providerId="LiveId" clId="{67D08E85-DA52-4500-9366-709A01A58869}" dt="2023-02-12T23:56:13.404" v="255" actId="6549"/>
        <pc:sldMkLst>
          <pc:docMk/>
          <pc:sldMk cId="2103443556" sldId="281"/>
        </pc:sldMkLst>
        <pc:spChg chg="mod">
          <ac:chgData name="Neemias Informatica Lima" userId="b77af7bd85500281" providerId="LiveId" clId="{67D08E85-DA52-4500-9366-709A01A58869}" dt="2023-02-12T23:56:13.404" v="255" actId="6549"/>
          <ac:spMkLst>
            <pc:docMk/>
            <pc:sldMk cId="2103443556" sldId="281"/>
            <ac:spMk id="8" creationId="{00000000-0000-0000-0000-000000000000}"/>
          </ac:spMkLst>
        </pc:spChg>
        <pc:spChg chg="mod">
          <ac:chgData name="Neemias Informatica Lima" userId="b77af7bd85500281" providerId="LiveId" clId="{67D08E85-DA52-4500-9366-709A01A58869}" dt="2023-02-12T23:43:53.682" v="38" actId="207"/>
          <ac:spMkLst>
            <pc:docMk/>
            <pc:sldMk cId="2103443556" sldId="281"/>
            <ac:spMk id="18" creationId="{00000000-0000-0000-0000-000000000000}"/>
          </ac:spMkLst>
        </pc:spChg>
        <pc:picChg chg="del">
          <ac:chgData name="Neemias Informatica Lima" userId="b77af7bd85500281" providerId="LiveId" clId="{67D08E85-DA52-4500-9366-709A01A58869}" dt="2023-02-12T23:44:28.809" v="43" actId="478"/>
          <ac:picMkLst>
            <pc:docMk/>
            <pc:sldMk cId="2103443556" sldId="281"/>
            <ac:picMk id="2" creationId="{83F58DA6-0CBC-3FB8-DA88-B72D7392B9AE}"/>
          </ac:picMkLst>
        </pc:picChg>
        <pc:picChg chg="del">
          <ac:chgData name="Neemias Informatica Lima" userId="b77af7bd85500281" providerId="LiveId" clId="{67D08E85-DA52-4500-9366-709A01A58869}" dt="2023-02-12T23:44:02.304" v="39" actId="478"/>
          <ac:picMkLst>
            <pc:docMk/>
            <pc:sldMk cId="2103443556" sldId="281"/>
            <ac:picMk id="3" creationId="{F49570C7-A113-A678-6305-5DD2D0DCB942}"/>
          </ac:picMkLst>
        </pc:picChg>
        <pc:picChg chg="add mod">
          <ac:chgData name="Neemias Informatica Lima" userId="b77af7bd85500281" providerId="LiveId" clId="{67D08E85-DA52-4500-9366-709A01A58869}" dt="2023-02-12T23:44:08.770" v="42" actId="14100"/>
          <ac:picMkLst>
            <pc:docMk/>
            <pc:sldMk cId="2103443556" sldId="281"/>
            <ac:picMk id="4" creationId="{854ADA26-F7B5-E851-A19C-B33C3766DE7B}"/>
          </ac:picMkLst>
        </pc:picChg>
        <pc:picChg chg="add mod">
          <ac:chgData name="Neemias Informatica Lima" userId="b77af7bd85500281" providerId="LiveId" clId="{67D08E85-DA52-4500-9366-709A01A58869}" dt="2023-02-12T23:44:43.828" v="50" actId="1037"/>
          <ac:picMkLst>
            <pc:docMk/>
            <pc:sldMk cId="2103443556" sldId="281"/>
            <ac:picMk id="5" creationId="{9CC7F4EC-3137-B3AB-549E-E6EE506C5B23}"/>
          </ac:picMkLst>
        </pc:picChg>
      </pc:sldChg>
      <pc:sldChg chg="addSp delSp modSp mod">
        <pc:chgData name="Neemias Informatica Lima" userId="b77af7bd85500281" providerId="LiveId" clId="{67D08E85-DA52-4500-9366-709A01A58869}" dt="2023-02-12T23:48:25.792" v="115"/>
        <pc:sldMkLst>
          <pc:docMk/>
          <pc:sldMk cId="3683219421" sldId="282"/>
        </pc:sldMkLst>
        <pc:spChg chg="del">
          <ac:chgData name="Neemias Informatica Lima" userId="b77af7bd85500281" providerId="LiveId" clId="{67D08E85-DA52-4500-9366-709A01A58869}" dt="2023-02-12T23:45:14.809" v="53" actId="478"/>
          <ac:spMkLst>
            <pc:docMk/>
            <pc:sldMk cId="3683219421" sldId="282"/>
            <ac:spMk id="2" creationId="{1C9C029D-9F7E-59EB-7D97-AE3C4DEF7A1F}"/>
          </ac:spMkLst>
        </pc:spChg>
        <pc:spChg chg="del">
          <ac:chgData name="Neemias Informatica Lima" userId="b77af7bd85500281" providerId="LiveId" clId="{67D08E85-DA52-4500-9366-709A01A58869}" dt="2023-02-12T23:45:14.809" v="53" actId="478"/>
          <ac:spMkLst>
            <pc:docMk/>
            <pc:sldMk cId="3683219421" sldId="282"/>
            <ac:spMk id="4" creationId="{0ACD4FE8-0FB3-DEF9-E952-6F2B2FE7E622}"/>
          </ac:spMkLst>
        </pc:spChg>
        <pc:spChg chg="add mod">
          <ac:chgData name="Neemias Informatica Lima" userId="b77af7bd85500281" providerId="LiveId" clId="{67D08E85-DA52-4500-9366-709A01A58869}" dt="2023-02-12T23:45:15.203" v="54"/>
          <ac:spMkLst>
            <pc:docMk/>
            <pc:sldMk cId="3683219421" sldId="282"/>
            <ac:spMk id="7" creationId="{C2E85F08-0CB1-61E0-16E5-105FD77AC54C}"/>
          </ac:spMkLst>
        </pc:spChg>
        <pc:spChg chg="add mod">
          <ac:chgData name="Neemias Informatica Lima" userId="b77af7bd85500281" providerId="LiveId" clId="{67D08E85-DA52-4500-9366-709A01A58869}" dt="2023-02-12T23:45:15.203" v="54"/>
          <ac:spMkLst>
            <pc:docMk/>
            <pc:sldMk cId="3683219421" sldId="282"/>
            <ac:spMk id="8" creationId="{E104F529-E40F-A904-42BB-FA609FE8DCAF}"/>
          </ac:spMkLst>
        </pc:spChg>
        <pc:spChg chg="mod">
          <ac:chgData name="Neemias Informatica Lima" userId="b77af7bd85500281" providerId="LiveId" clId="{67D08E85-DA52-4500-9366-709A01A58869}" dt="2023-02-12T23:48:25.792" v="115"/>
          <ac:spMkLst>
            <pc:docMk/>
            <pc:sldMk cId="3683219421" sldId="282"/>
            <ac:spMk id="12" creationId="{00000000-0000-0000-0000-000000000000}"/>
          </ac:spMkLst>
        </pc:spChg>
        <pc:spChg chg="mod">
          <ac:chgData name="Neemias Informatica Lima" userId="b77af7bd85500281" providerId="LiveId" clId="{67D08E85-DA52-4500-9366-709A01A58869}" dt="2023-02-12T23:47:30.146" v="91"/>
          <ac:spMkLst>
            <pc:docMk/>
            <pc:sldMk cId="3683219421" sldId="282"/>
            <ac:spMk id="14" creationId="{00000000-0000-0000-0000-000000000000}"/>
          </ac:spMkLst>
        </pc:spChg>
        <pc:picChg chg="del">
          <ac:chgData name="Neemias Informatica Lima" userId="b77af7bd85500281" providerId="LiveId" clId="{67D08E85-DA52-4500-9366-709A01A58869}" dt="2023-02-12T23:45:14.809" v="53" actId="478"/>
          <ac:picMkLst>
            <pc:docMk/>
            <pc:sldMk cId="3683219421" sldId="282"/>
            <ac:picMk id="5" creationId="{2751C383-E816-AE2A-6374-722941101A36}"/>
          </ac:picMkLst>
        </pc:picChg>
        <pc:picChg chg="del">
          <ac:chgData name="Neemias Informatica Lima" userId="b77af7bd85500281" providerId="LiveId" clId="{67D08E85-DA52-4500-9366-709A01A58869}" dt="2023-02-12T23:45:14.809" v="53" actId="478"/>
          <ac:picMkLst>
            <pc:docMk/>
            <pc:sldMk cId="3683219421" sldId="282"/>
            <ac:picMk id="6" creationId="{F5890864-04D7-A6F0-DE98-98C6033A4E54}"/>
          </ac:picMkLst>
        </pc:picChg>
        <pc:picChg chg="add mod">
          <ac:chgData name="Neemias Informatica Lima" userId="b77af7bd85500281" providerId="LiveId" clId="{67D08E85-DA52-4500-9366-709A01A58869}" dt="2023-02-12T23:45:15.203" v="54"/>
          <ac:picMkLst>
            <pc:docMk/>
            <pc:sldMk cId="3683219421" sldId="282"/>
            <ac:picMk id="9" creationId="{23C4DCDC-7522-A0DF-E1C2-2ADF7565FCB9}"/>
          </ac:picMkLst>
        </pc:picChg>
        <pc:picChg chg="add mod">
          <ac:chgData name="Neemias Informatica Lima" userId="b77af7bd85500281" providerId="LiveId" clId="{67D08E85-DA52-4500-9366-709A01A58869}" dt="2023-02-12T23:45:15.203" v="54"/>
          <ac:picMkLst>
            <pc:docMk/>
            <pc:sldMk cId="3683219421" sldId="282"/>
            <ac:picMk id="11" creationId="{67A7D580-C8A8-3B02-0956-1239B1892C91}"/>
          </ac:picMkLst>
        </pc:picChg>
      </pc:sldChg>
      <pc:sldChg chg="addSp delSp modSp mod">
        <pc:chgData name="Neemias Informatica Lima" userId="b77af7bd85500281" providerId="LiveId" clId="{67D08E85-DA52-4500-9366-709A01A58869}" dt="2023-02-12T23:49:36.374" v="144" actId="207"/>
        <pc:sldMkLst>
          <pc:docMk/>
          <pc:sldMk cId="3902406419" sldId="283"/>
        </pc:sldMkLst>
        <pc:spChg chg="del">
          <ac:chgData name="Neemias Informatica Lima" userId="b77af7bd85500281" providerId="LiveId" clId="{67D08E85-DA52-4500-9366-709A01A58869}" dt="2023-02-12T23:45:24.133" v="55" actId="478"/>
          <ac:spMkLst>
            <pc:docMk/>
            <pc:sldMk cId="3902406419" sldId="283"/>
            <ac:spMk id="2" creationId="{D88BD668-7F1F-2AE3-3C00-7DBC4EF53153}"/>
          </ac:spMkLst>
        </pc:spChg>
        <pc:spChg chg="del">
          <ac:chgData name="Neemias Informatica Lima" userId="b77af7bd85500281" providerId="LiveId" clId="{67D08E85-DA52-4500-9366-709A01A58869}" dt="2023-02-12T23:45:24.133" v="55" actId="478"/>
          <ac:spMkLst>
            <pc:docMk/>
            <pc:sldMk cId="3902406419" sldId="283"/>
            <ac:spMk id="3" creationId="{747716D4-7329-CA80-1DE2-16B7F1FF2047}"/>
          </ac:spMkLst>
        </pc:spChg>
        <pc:spChg chg="add mod">
          <ac:chgData name="Neemias Informatica Lima" userId="b77af7bd85500281" providerId="LiveId" clId="{67D08E85-DA52-4500-9366-709A01A58869}" dt="2023-02-12T23:45:24.506" v="56"/>
          <ac:spMkLst>
            <pc:docMk/>
            <pc:sldMk cId="3902406419" sldId="283"/>
            <ac:spMk id="6" creationId="{31C842B8-AC36-71E9-A516-F73D5CA0B538}"/>
          </ac:spMkLst>
        </pc:spChg>
        <pc:spChg chg="add mod">
          <ac:chgData name="Neemias Informatica Lima" userId="b77af7bd85500281" providerId="LiveId" clId="{67D08E85-DA52-4500-9366-709A01A58869}" dt="2023-02-12T23:45:24.506" v="56"/>
          <ac:spMkLst>
            <pc:docMk/>
            <pc:sldMk cId="3902406419" sldId="283"/>
            <ac:spMk id="7" creationId="{8828E095-420E-AA10-5AAA-19B0CED3FCFD}"/>
          </ac:spMkLst>
        </pc:spChg>
        <pc:spChg chg="mod">
          <ac:chgData name="Neemias Informatica Lima" userId="b77af7bd85500281" providerId="LiveId" clId="{67D08E85-DA52-4500-9366-709A01A58869}" dt="2023-02-12T23:48:36.741" v="120"/>
          <ac:spMkLst>
            <pc:docMk/>
            <pc:sldMk cId="3902406419" sldId="283"/>
            <ac:spMk id="14" creationId="{00000000-0000-0000-0000-000000000000}"/>
          </ac:spMkLst>
        </pc:spChg>
        <pc:spChg chg="mod">
          <ac:chgData name="Neemias Informatica Lima" userId="b77af7bd85500281" providerId="LiveId" clId="{67D08E85-DA52-4500-9366-709A01A58869}" dt="2023-02-12T23:49:36.374" v="144" actId="207"/>
          <ac:spMkLst>
            <pc:docMk/>
            <pc:sldMk cId="3902406419" sldId="283"/>
            <ac:spMk id="15" creationId="{D5C09FDA-172B-4732-BD2E-A9BBEF8B191B}"/>
          </ac:spMkLst>
        </pc:spChg>
        <pc:picChg chg="del">
          <ac:chgData name="Neemias Informatica Lima" userId="b77af7bd85500281" providerId="LiveId" clId="{67D08E85-DA52-4500-9366-709A01A58869}" dt="2023-02-12T23:45:24.133" v="55" actId="478"/>
          <ac:picMkLst>
            <pc:docMk/>
            <pc:sldMk cId="3902406419" sldId="283"/>
            <ac:picMk id="4" creationId="{EC420E64-DCEA-8F1E-2BF3-37A69DAD7F77}"/>
          </ac:picMkLst>
        </pc:picChg>
        <pc:picChg chg="del">
          <ac:chgData name="Neemias Informatica Lima" userId="b77af7bd85500281" providerId="LiveId" clId="{67D08E85-DA52-4500-9366-709A01A58869}" dt="2023-02-12T23:45:24.133" v="55" actId="478"/>
          <ac:picMkLst>
            <pc:docMk/>
            <pc:sldMk cId="3902406419" sldId="283"/>
            <ac:picMk id="5" creationId="{89FC7583-ED25-F725-DD3D-7E2647D6D873}"/>
          </ac:picMkLst>
        </pc:picChg>
        <pc:picChg chg="add mod">
          <ac:chgData name="Neemias Informatica Lima" userId="b77af7bd85500281" providerId="LiveId" clId="{67D08E85-DA52-4500-9366-709A01A58869}" dt="2023-02-12T23:45:24.506" v="56"/>
          <ac:picMkLst>
            <pc:docMk/>
            <pc:sldMk cId="3902406419" sldId="283"/>
            <ac:picMk id="8" creationId="{625EFE89-F78B-EBB1-9CB0-1CBF1C2F67A9}"/>
          </ac:picMkLst>
        </pc:picChg>
        <pc:picChg chg="add mod">
          <ac:chgData name="Neemias Informatica Lima" userId="b77af7bd85500281" providerId="LiveId" clId="{67D08E85-DA52-4500-9366-709A01A58869}" dt="2023-02-12T23:45:24.506" v="56"/>
          <ac:picMkLst>
            <pc:docMk/>
            <pc:sldMk cId="3902406419" sldId="283"/>
            <ac:picMk id="9" creationId="{E46CEE59-9AEB-3CCF-0728-1524716DFC18}"/>
          </ac:picMkLst>
        </pc:picChg>
      </pc:sldChg>
      <pc:sldChg chg="addSp delSp modSp mod">
        <pc:chgData name="Neemias Informatica Lima" userId="b77af7bd85500281" providerId="LiveId" clId="{67D08E85-DA52-4500-9366-709A01A58869}" dt="2023-02-12T23:51:07.672" v="177"/>
        <pc:sldMkLst>
          <pc:docMk/>
          <pc:sldMk cId="2424059023" sldId="284"/>
        </pc:sldMkLst>
        <pc:spChg chg="del">
          <ac:chgData name="Neemias Informatica Lima" userId="b77af7bd85500281" providerId="LiveId" clId="{67D08E85-DA52-4500-9366-709A01A58869}" dt="2023-02-12T23:45:36.757" v="59" actId="478"/>
          <ac:spMkLst>
            <pc:docMk/>
            <pc:sldMk cId="2424059023" sldId="284"/>
            <ac:spMk id="2" creationId="{C686CA8A-D3C0-C1D6-6E9C-77F482E7261F}"/>
          </ac:spMkLst>
        </pc:spChg>
        <pc:spChg chg="del">
          <ac:chgData name="Neemias Informatica Lima" userId="b77af7bd85500281" providerId="LiveId" clId="{67D08E85-DA52-4500-9366-709A01A58869}" dt="2023-02-12T23:45:36.757" v="59" actId="478"/>
          <ac:spMkLst>
            <pc:docMk/>
            <pc:sldMk cId="2424059023" sldId="284"/>
            <ac:spMk id="3" creationId="{058CE0CD-27AC-DDCA-6726-05BFB8F59F92}"/>
          </ac:spMkLst>
        </pc:spChg>
        <pc:spChg chg="add mod">
          <ac:chgData name="Neemias Informatica Lima" userId="b77af7bd85500281" providerId="LiveId" clId="{67D08E85-DA52-4500-9366-709A01A58869}" dt="2023-02-12T23:45:37.363" v="60"/>
          <ac:spMkLst>
            <pc:docMk/>
            <pc:sldMk cId="2424059023" sldId="284"/>
            <ac:spMk id="6" creationId="{5CEC55D4-D87E-D6C2-9F70-538D42029517}"/>
          </ac:spMkLst>
        </pc:spChg>
        <pc:spChg chg="add mod">
          <ac:chgData name="Neemias Informatica Lima" userId="b77af7bd85500281" providerId="LiveId" clId="{67D08E85-DA52-4500-9366-709A01A58869}" dt="2023-02-12T23:45:37.363" v="60"/>
          <ac:spMkLst>
            <pc:docMk/>
            <pc:sldMk cId="2424059023" sldId="284"/>
            <ac:spMk id="7" creationId="{6C53E7B0-992F-B02A-4277-F44AC8E637F2}"/>
          </ac:spMkLst>
        </pc:spChg>
        <pc:spChg chg="mod">
          <ac:chgData name="Neemias Informatica Lima" userId="b77af7bd85500281" providerId="LiveId" clId="{67D08E85-DA52-4500-9366-709A01A58869}" dt="2023-02-12T23:50:40.498" v="164"/>
          <ac:spMkLst>
            <pc:docMk/>
            <pc:sldMk cId="2424059023" sldId="284"/>
            <ac:spMk id="14" creationId="{00000000-0000-0000-0000-000000000000}"/>
          </ac:spMkLst>
        </pc:spChg>
        <pc:spChg chg="mod">
          <ac:chgData name="Neemias Informatica Lima" userId="b77af7bd85500281" providerId="LiveId" clId="{67D08E85-DA52-4500-9366-709A01A58869}" dt="2023-02-12T23:51:07.672" v="177"/>
          <ac:spMkLst>
            <pc:docMk/>
            <pc:sldMk cId="2424059023" sldId="284"/>
            <ac:spMk id="15" creationId="{C3A1BEFC-B9B8-4142-B09F-1F5B330F4265}"/>
          </ac:spMkLst>
        </pc:spChg>
        <pc:picChg chg="del">
          <ac:chgData name="Neemias Informatica Lima" userId="b77af7bd85500281" providerId="LiveId" clId="{67D08E85-DA52-4500-9366-709A01A58869}" dt="2023-02-12T23:45:36.757" v="59" actId="478"/>
          <ac:picMkLst>
            <pc:docMk/>
            <pc:sldMk cId="2424059023" sldId="284"/>
            <ac:picMk id="4" creationId="{8F80192C-BF49-A4D8-1B4F-6EE99DAF555A}"/>
          </ac:picMkLst>
        </pc:picChg>
        <pc:picChg chg="del">
          <ac:chgData name="Neemias Informatica Lima" userId="b77af7bd85500281" providerId="LiveId" clId="{67D08E85-DA52-4500-9366-709A01A58869}" dt="2023-02-12T23:45:36.757" v="59" actId="478"/>
          <ac:picMkLst>
            <pc:docMk/>
            <pc:sldMk cId="2424059023" sldId="284"/>
            <ac:picMk id="5" creationId="{555945AA-4EBD-BE25-AABC-B2C38DC6ECEF}"/>
          </ac:picMkLst>
        </pc:picChg>
        <pc:picChg chg="add mod">
          <ac:chgData name="Neemias Informatica Lima" userId="b77af7bd85500281" providerId="LiveId" clId="{67D08E85-DA52-4500-9366-709A01A58869}" dt="2023-02-12T23:45:37.363" v="60"/>
          <ac:picMkLst>
            <pc:docMk/>
            <pc:sldMk cId="2424059023" sldId="284"/>
            <ac:picMk id="8" creationId="{8702EECD-51D1-C70A-D2BD-B45C94B0A28F}"/>
          </ac:picMkLst>
        </pc:picChg>
        <pc:picChg chg="add mod">
          <ac:chgData name="Neemias Informatica Lima" userId="b77af7bd85500281" providerId="LiveId" clId="{67D08E85-DA52-4500-9366-709A01A58869}" dt="2023-02-12T23:45:37.363" v="60"/>
          <ac:picMkLst>
            <pc:docMk/>
            <pc:sldMk cId="2424059023" sldId="284"/>
            <ac:picMk id="9" creationId="{FD998447-B91C-9BE0-4513-468893F23F51}"/>
          </ac:picMkLst>
        </pc:picChg>
      </pc:sldChg>
      <pc:sldChg chg="addSp delSp modSp mod">
        <pc:chgData name="Neemias Informatica Lima" userId="b77af7bd85500281" providerId="LiveId" clId="{67D08E85-DA52-4500-9366-709A01A58869}" dt="2023-02-12T23:52:28.920" v="205" actId="20577"/>
        <pc:sldMkLst>
          <pc:docMk/>
          <pc:sldMk cId="2241968852" sldId="285"/>
        </pc:sldMkLst>
        <pc:spChg chg="del">
          <ac:chgData name="Neemias Informatica Lima" userId="b77af7bd85500281" providerId="LiveId" clId="{67D08E85-DA52-4500-9366-709A01A58869}" dt="2023-02-12T23:45:58.281" v="63" actId="478"/>
          <ac:spMkLst>
            <pc:docMk/>
            <pc:sldMk cId="2241968852" sldId="285"/>
            <ac:spMk id="2" creationId="{E1206968-400B-5C94-D865-88123E5ED0EA}"/>
          </ac:spMkLst>
        </pc:spChg>
        <pc:spChg chg="del">
          <ac:chgData name="Neemias Informatica Lima" userId="b77af7bd85500281" providerId="LiveId" clId="{67D08E85-DA52-4500-9366-709A01A58869}" dt="2023-02-12T23:45:58.281" v="63" actId="478"/>
          <ac:spMkLst>
            <pc:docMk/>
            <pc:sldMk cId="2241968852" sldId="285"/>
            <ac:spMk id="3" creationId="{8B4B812B-5D20-AF2D-E03D-583E2267FE2F}"/>
          </ac:spMkLst>
        </pc:spChg>
        <pc:spChg chg="add mod">
          <ac:chgData name="Neemias Informatica Lima" userId="b77af7bd85500281" providerId="LiveId" clId="{67D08E85-DA52-4500-9366-709A01A58869}" dt="2023-02-12T23:45:58.585" v="64"/>
          <ac:spMkLst>
            <pc:docMk/>
            <pc:sldMk cId="2241968852" sldId="285"/>
            <ac:spMk id="6" creationId="{A9C6F8CF-246A-570A-03D6-8187EFBEDB89}"/>
          </ac:spMkLst>
        </pc:spChg>
        <pc:spChg chg="add mod">
          <ac:chgData name="Neemias Informatica Lima" userId="b77af7bd85500281" providerId="LiveId" clId="{67D08E85-DA52-4500-9366-709A01A58869}" dt="2023-02-12T23:45:58.585" v="64"/>
          <ac:spMkLst>
            <pc:docMk/>
            <pc:sldMk cId="2241968852" sldId="285"/>
            <ac:spMk id="7" creationId="{A5C2950F-12F5-FCC4-12AC-DA872D8D8EEB}"/>
          </ac:spMkLst>
        </pc:spChg>
        <pc:spChg chg="mod">
          <ac:chgData name="Neemias Informatica Lima" userId="b77af7bd85500281" providerId="LiveId" clId="{67D08E85-DA52-4500-9366-709A01A58869}" dt="2023-02-12T23:51:51.167" v="189"/>
          <ac:spMkLst>
            <pc:docMk/>
            <pc:sldMk cId="2241968852" sldId="285"/>
            <ac:spMk id="14" creationId="{00000000-0000-0000-0000-000000000000}"/>
          </ac:spMkLst>
        </pc:spChg>
        <pc:spChg chg="mod">
          <ac:chgData name="Neemias Informatica Lima" userId="b77af7bd85500281" providerId="LiveId" clId="{67D08E85-DA52-4500-9366-709A01A58869}" dt="2023-02-12T23:52:28.920" v="205" actId="20577"/>
          <ac:spMkLst>
            <pc:docMk/>
            <pc:sldMk cId="2241968852" sldId="285"/>
            <ac:spMk id="15" creationId="{0F091E13-8EAD-4FFB-9473-BC74E5ABDC64}"/>
          </ac:spMkLst>
        </pc:spChg>
        <pc:picChg chg="del">
          <ac:chgData name="Neemias Informatica Lima" userId="b77af7bd85500281" providerId="LiveId" clId="{67D08E85-DA52-4500-9366-709A01A58869}" dt="2023-02-12T23:45:58.281" v="63" actId="478"/>
          <ac:picMkLst>
            <pc:docMk/>
            <pc:sldMk cId="2241968852" sldId="285"/>
            <ac:picMk id="4" creationId="{41CB568F-2909-5705-C551-BC8C33B27D95}"/>
          </ac:picMkLst>
        </pc:picChg>
        <pc:picChg chg="del">
          <ac:chgData name="Neemias Informatica Lima" userId="b77af7bd85500281" providerId="LiveId" clId="{67D08E85-DA52-4500-9366-709A01A58869}" dt="2023-02-12T23:45:58.281" v="63" actId="478"/>
          <ac:picMkLst>
            <pc:docMk/>
            <pc:sldMk cId="2241968852" sldId="285"/>
            <ac:picMk id="5" creationId="{1BA36714-53AD-66B4-1CEE-08B210D334AF}"/>
          </ac:picMkLst>
        </pc:picChg>
        <pc:picChg chg="add mod">
          <ac:chgData name="Neemias Informatica Lima" userId="b77af7bd85500281" providerId="LiveId" clId="{67D08E85-DA52-4500-9366-709A01A58869}" dt="2023-02-12T23:45:58.585" v="64"/>
          <ac:picMkLst>
            <pc:docMk/>
            <pc:sldMk cId="2241968852" sldId="285"/>
            <ac:picMk id="8" creationId="{628B461B-6DC0-A68F-1777-A9F031191FB2}"/>
          </ac:picMkLst>
        </pc:picChg>
        <pc:picChg chg="add mod">
          <ac:chgData name="Neemias Informatica Lima" userId="b77af7bd85500281" providerId="LiveId" clId="{67D08E85-DA52-4500-9366-709A01A58869}" dt="2023-02-12T23:45:58.585" v="64"/>
          <ac:picMkLst>
            <pc:docMk/>
            <pc:sldMk cId="2241968852" sldId="285"/>
            <ac:picMk id="9" creationId="{FEF5D018-5C8A-B7FF-8494-F775DA34863A}"/>
          </ac:picMkLst>
        </pc:picChg>
      </pc:sldChg>
      <pc:sldChg chg="addSp delSp modSp mod">
        <pc:chgData name="Neemias Informatica Lima" userId="b77af7bd85500281" providerId="LiveId" clId="{67D08E85-DA52-4500-9366-709A01A58869}" dt="2023-02-12T23:54:08.072" v="230"/>
        <pc:sldMkLst>
          <pc:docMk/>
          <pc:sldMk cId="1959249856" sldId="286"/>
        </pc:sldMkLst>
        <pc:spChg chg="del">
          <ac:chgData name="Neemias Informatica Lima" userId="b77af7bd85500281" providerId="LiveId" clId="{67D08E85-DA52-4500-9366-709A01A58869}" dt="2023-02-12T23:46:16.229" v="67" actId="478"/>
          <ac:spMkLst>
            <pc:docMk/>
            <pc:sldMk cId="1959249856" sldId="286"/>
            <ac:spMk id="2" creationId="{DEA700FC-83C8-2605-485E-50D061C7B75F}"/>
          </ac:spMkLst>
        </pc:spChg>
        <pc:spChg chg="del">
          <ac:chgData name="Neemias Informatica Lima" userId="b77af7bd85500281" providerId="LiveId" clId="{67D08E85-DA52-4500-9366-709A01A58869}" dt="2023-02-12T23:46:16.229" v="67" actId="478"/>
          <ac:spMkLst>
            <pc:docMk/>
            <pc:sldMk cId="1959249856" sldId="286"/>
            <ac:spMk id="3" creationId="{5720F88F-7EE6-42C3-FCB3-16C133F24E65}"/>
          </ac:spMkLst>
        </pc:spChg>
        <pc:spChg chg="add mod">
          <ac:chgData name="Neemias Informatica Lima" userId="b77af7bd85500281" providerId="LiveId" clId="{67D08E85-DA52-4500-9366-709A01A58869}" dt="2023-02-12T23:46:16.504" v="68"/>
          <ac:spMkLst>
            <pc:docMk/>
            <pc:sldMk cId="1959249856" sldId="286"/>
            <ac:spMk id="6" creationId="{8B442EF4-B652-BE37-EDAF-703F58551CC9}"/>
          </ac:spMkLst>
        </pc:spChg>
        <pc:spChg chg="add mod">
          <ac:chgData name="Neemias Informatica Lima" userId="b77af7bd85500281" providerId="LiveId" clId="{67D08E85-DA52-4500-9366-709A01A58869}" dt="2023-02-12T23:46:16.504" v="68"/>
          <ac:spMkLst>
            <pc:docMk/>
            <pc:sldMk cId="1959249856" sldId="286"/>
            <ac:spMk id="7" creationId="{332F41A2-38EB-AF9A-39DB-429A62CDCF7E}"/>
          </ac:spMkLst>
        </pc:spChg>
        <pc:spChg chg="mod">
          <ac:chgData name="Neemias Informatica Lima" userId="b77af7bd85500281" providerId="LiveId" clId="{67D08E85-DA52-4500-9366-709A01A58869}" dt="2023-02-12T23:53:30.663" v="219" actId="20577"/>
          <ac:spMkLst>
            <pc:docMk/>
            <pc:sldMk cId="1959249856" sldId="286"/>
            <ac:spMk id="14" creationId="{00000000-0000-0000-0000-000000000000}"/>
          </ac:spMkLst>
        </pc:spChg>
        <pc:spChg chg="mod">
          <ac:chgData name="Neemias Informatica Lima" userId="b77af7bd85500281" providerId="LiveId" clId="{67D08E85-DA52-4500-9366-709A01A58869}" dt="2023-02-12T23:54:08.072" v="230"/>
          <ac:spMkLst>
            <pc:docMk/>
            <pc:sldMk cId="1959249856" sldId="286"/>
            <ac:spMk id="15" creationId="{863BB09B-C8C1-4354-BC51-D930C951E507}"/>
          </ac:spMkLst>
        </pc:spChg>
        <pc:picChg chg="del">
          <ac:chgData name="Neemias Informatica Lima" userId="b77af7bd85500281" providerId="LiveId" clId="{67D08E85-DA52-4500-9366-709A01A58869}" dt="2023-02-12T23:46:16.229" v="67" actId="478"/>
          <ac:picMkLst>
            <pc:docMk/>
            <pc:sldMk cId="1959249856" sldId="286"/>
            <ac:picMk id="4" creationId="{CC597FA2-FD4F-2277-BD7A-7F51C4F50101}"/>
          </ac:picMkLst>
        </pc:picChg>
        <pc:picChg chg="del">
          <ac:chgData name="Neemias Informatica Lima" userId="b77af7bd85500281" providerId="LiveId" clId="{67D08E85-DA52-4500-9366-709A01A58869}" dt="2023-02-12T23:46:16.229" v="67" actId="478"/>
          <ac:picMkLst>
            <pc:docMk/>
            <pc:sldMk cId="1959249856" sldId="286"/>
            <ac:picMk id="5" creationId="{6F49CCFF-4D1D-A065-D837-CD26D5929E49}"/>
          </ac:picMkLst>
        </pc:picChg>
        <pc:picChg chg="add mod">
          <ac:chgData name="Neemias Informatica Lima" userId="b77af7bd85500281" providerId="LiveId" clId="{67D08E85-DA52-4500-9366-709A01A58869}" dt="2023-02-12T23:46:16.504" v="68"/>
          <ac:picMkLst>
            <pc:docMk/>
            <pc:sldMk cId="1959249856" sldId="286"/>
            <ac:picMk id="8" creationId="{7406FDB4-0976-5055-EF78-8A993A889BC4}"/>
          </ac:picMkLst>
        </pc:picChg>
        <pc:picChg chg="add mod">
          <ac:chgData name="Neemias Informatica Lima" userId="b77af7bd85500281" providerId="LiveId" clId="{67D08E85-DA52-4500-9366-709A01A58869}" dt="2023-02-12T23:46:16.504" v="68"/>
          <ac:picMkLst>
            <pc:docMk/>
            <pc:sldMk cId="1959249856" sldId="286"/>
            <ac:picMk id="9" creationId="{2BCFC22D-6FF2-4317-EC47-E5201E230E13}"/>
          </ac:picMkLst>
        </pc:picChg>
      </pc:sldChg>
      <pc:sldChg chg="addSp delSp modSp mod">
        <pc:chgData name="Neemias Informatica Lima" userId="b77af7bd85500281" providerId="LiveId" clId="{67D08E85-DA52-4500-9366-709A01A58869}" dt="2023-02-12T23:55:17.976" v="251" actId="20577"/>
        <pc:sldMkLst>
          <pc:docMk/>
          <pc:sldMk cId="2857006406" sldId="287"/>
        </pc:sldMkLst>
        <pc:spChg chg="del">
          <ac:chgData name="Neemias Informatica Lima" userId="b77af7bd85500281" providerId="LiveId" clId="{67D08E85-DA52-4500-9366-709A01A58869}" dt="2023-02-12T23:46:36.884" v="73" actId="478"/>
          <ac:spMkLst>
            <pc:docMk/>
            <pc:sldMk cId="2857006406" sldId="287"/>
            <ac:spMk id="2" creationId="{30190CB2-F69F-6A96-48AF-4667AADE9D62}"/>
          </ac:spMkLst>
        </pc:spChg>
        <pc:spChg chg="del">
          <ac:chgData name="Neemias Informatica Lima" userId="b77af7bd85500281" providerId="LiveId" clId="{67D08E85-DA52-4500-9366-709A01A58869}" dt="2023-02-12T23:46:36.884" v="73" actId="478"/>
          <ac:spMkLst>
            <pc:docMk/>
            <pc:sldMk cId="2857006406" sldId="287"/>
            <ac:spMk id="3" creationId="{DB376BF7-6AD9-7423-F7BA-554C13BDD0C2}"/>
          </ac:spMkLst>
        </pc:spChg>
        <pc:spChg chg="add mod">
          <ac:chgData name="Neemias Informatica Lima" userId="b77af7bd85500281" providerId="LiveId" clId="{67D08E85-DA52-4500-9366-709A01A58869}" dt="2023-02-12T23:46:37.179" v="74"/>
          <ac:spMkLst>
            <pc:docMk/>
            <pc:sldMk cId="2857006406" sldId="287"/>
            <ac:spMk id="6" creationId="{F56EA440-74E2-8F79-3D05-31E9A0F64533}"/>
          </ac:spMkLst>
        </pc:spChg>
        <pc:spChg chg="add mod">
          <ac:chgData name="Neemias Informatica Lima" userId="b77af7bd85500281" providerId="LiveId" clId="{67D08E85-DA52-4500-9366-709A01A58869}" dt="2023-02-12T23:46:37.179" v="74"/>
          <ac:spMkLst>
            <pc:docMk/>
            <pc:sldMk cId="2857006406" sldId="287"/>
            <ac:spMk id="7" creationId="{A3118D54-A281-C1BA-743C-A191A3CA0DD4}"/>
          </ac:spMkLst>
        </pc:spChg>
        <pc:spChg chg="mod">
          <ac:chgData name="Neemias Informatica Lima" userId="b77af7bd85500281" providerId="LiveId" clId="{67D08E85-DA52-4500-9366-709A01A58869}" dt="2023-02-12T23:55:17.976" v="251" actId="20577"/>
          <ac:spMkLst>
            <pc:docMk/>
            <pc:sldMk cId="2857006406" sldId="287"/>
            <ac:spMk id="16" creationId="{28D68641-D640-4BD7-9D5B-B3803DCCF9B3}"/>
          </ac:spMkLst>
        </pc:spChg>
        <pc:picChg chg="del">
          <ac:chgData name="Neemias Informatica Lima" userId="b77af7bd85500281" providerId="LiveId" clId="{67D08E85-DA52-4500-9366-709A01A58869}" dt="2023-02-12T23:46:36.884" v="73" actId="478"/>
          <ac:picMkLst>
            <pc:docMk/>
            <pc:sldMk cId="2857006406" sldId="287"/>
            <ac:picMk id="4" creationId="{3589F04D-E640-DC07-2FFB-FB64F4DF31B0}"/>
          </ac:picMkLst>
        </pc:picChg>
        <pc:picChg chg="del">
          <ac:chgData name="Neemias Informatica Lima" userId="b77af7bd85500281" providerId="LiveId" clId="{67D08E85-DA52-4500-9366-709A01A58869}" dt="2023-02-12T23:46:36.884" v="73" actId="478"/>
          <ac:picMkLst>
            <pc:docMk/>
            <pc:sldMk cId="2857006406" sldId="287"/>
            <ac:picMk id="5" creationId="{2587AF40-2D6F-F693-2FFD-260922B5024A}"/>
          </ac:picMkLst>
        </pc:picChg>
        <pc:picChg chg="add mod">
          <ac:chgData name="Neemias Informatica Lima" userId="b77af7bd85500281" providerId="LiveId" clId="{67D08E85-DA52-4500-9366-709A01A58869}" dt="2023-02-12T23:46:37.179" v="74"/>
          <ac:picMkLst>
            <pc:docMk/>
            <pc:sldMk cId="2857006406" sldId="287"/>
            <ac:picMk id="8" creationId="{8799D3B6-F708-8339-7DAE-3EF83B8223A7}"/>
          </ac:picMkLst>
        </pc:picChg>
        <pc:picChg chg="add mod">
          <ac:chgData name="Neemias Informatica Lima" userId="b77af7bd85500281" providerId="LiveId" clId="{67D08E85-DA52-4500-9366-709A01A58869}" dt="2023-02-12T23:46:37.179" v="74"/>
          <ac:picMkLst>
            <pc:docMk/>
            <pc:sldMk cId="2857006406" sldId="287"/>
            <ac:picMk id="9" creationId="{08AA151C-420E-38F7-3B42-4BA9EB7D948B}"/>
          </ac:picMkLst>
        </pc:picChg>
      </pc:sldChg>
      <pc:sldChg chg="addSp delSp modSp mod">
        <pc:chgData name="Neemias Informatica Lima" userId="b77af7bd85500281" providerId="LiveId" clId="{67D08E85-DA52-4500-9366-709A01A58869}" dt="2023-02-12T23:47:58.689" v="106" actId="20577"/>
        <pc:sldMkLst>
          <pc:docMk/>
          <pc:sldMk cId="2630436816" sldId="288"/>
        </pc:sldMkLst>
        <pc:spChg chg="del">
          <ac:chgData name="Neemias Informatica Lima" userId="b77af7bd85500281" providerId="LiveId" clId="{67D08E85-DA52-4500-9366-709A01A58869}" dt="2023-02-12T23:45:04.289" v="51" actId="478"/>
          <ac:spMkLst>
            <pc:docMk/>
            <pc:sldMk cId="2630436816" sldId="288"/>
            <ac:spMk id="2" creationId="{ED5E2C5E-D515-C7A1-0E45-9ED32A00A4FC}"/>
          </ac:spMkLst>
        </pc:spChg>
        <pc:spChg chg="del">
          <ac:chgData name="Neemias Informatica Lima" userId="b77af7bd85500281" providerId="LiveId" clId="{67D08E85-DA52-4500-9366-709A01A58869}" dt="2023-02-12T23:45:04.289" v="51" actId="478"/>
          <ac:spMkLst>
            <pc:docMk/>
            <pc:sldMk cId="2630436816" sldId="288"/>
            <ac:spMk id="3" creationId="{6234C521-A3F7-7431-ECA2-D12BA10AB993}"/>
          </ac:spMkLst>
        </pc:spChg>
        <pc:spChg chg="add mod">
          <ac:chgData name="Neemias Informatica Lima" userId="b77af7bd85500281" providerId="LiveId" clId="{67D08E85-DA52-4500-9366-709A01A58869}" dt="2023-02-12T23:45:04.671" v="52"/>
          <ac:spMkLst>
            <pc:docMk/>
            <pc:sldMk cId="2630436816" sldId="288"/>
            <ac:spMk id="6" creationId="{5D71EAA3-7893-4D45-9E3A-97E239802F34}"/>
          </ac:spMkLst>
        </pc:spChg>
        <pc:spChg chg="add mod">
          <ac:chgData name="Neemias Informatica Lima" userId="b77af7bd85500281" providerId="LiveId" clId="{67D08E85-DA52-4500-9366-709A01A58869}" dt="2023-02-12T23:45:04.671" v="52"/>
          <ac:spMkLst>
            <pc:docMk/>
            <pc:sldMk cId="2630436816" sldId="288"/>
            <ac:spMk id="7" creationId="{2F4D65B1-B8C4-0290-9AD6-1DBC3175E676}"/>
          </ac:spMkLst>
        </pc:spChg>
        <pc:spChg chg="mod">
          <ac:chgData name="Neemias Informatica Lima" userId="b77af7bd85500281" providerId="LiveId" clId="{67D08E85-DA52-4500-9366-709A01A58869}" dt="2023-02-12T23:47:58.689" v="106" actId="20577"/>
          <ac:spMkLst>
            <pc:docMk/>
            <pc:sldMk cId="2630436816" sldId="288"/>
            <ac:spMk id="13" creationId="{00000000-0000-0000-0000-000000000000}"/>
          </ac:spMkLst>
        </pc:spChg>
        <pc:spChg chg="mod">
          <ac:chgData name="Neemias Informatica Lima" userId="b77af7bd85500281" providerId="LiveId" clId="{67D08E85-DA52-4500-9366-709A01A58869}" dt="2023-02-12T23:47:23.288" v="88" actId="20577"/>
          <ac:spMkLst>
            <pc:docMk/>
            <pc:sldMk cId="2630436816" sldId="288"/>
            <ac:spMk id="14" creationId="{00000000-0000-0000-0000-000000000000}"/>
          </ac:spMkLst>
        </pc:spChg>
        <pc:picChg chg="del">
          <ac:chgData name="Neemias Informatica Lima" userId="b77af7bd85500281" providerId="LiveId" clId="{67D08E85-DA52-4500-9366-709A01A58869}" dt="2023-02-12T23:45:04.289" v="51" actId="478"/>
          <ac:picMkLst>
            <pc:docMk/>
            <pc:sldMk cId="2630436816" sldId="288"/>
            <ac:picMk id="4" creationId="{F7A120D6-E2B2-9229-C1C5-98AA3F15143C}"/>
          </ac:picMkLst>
        </pc:picChg>
        <pc:picChg chg="del">
          <ac:chgData name="Neemias Informatica Lima" userId="b77af7bd85500281" providerId="LiveId" clId="{67D08E85-DA52-4500-9366-709A01A58869}" dt="2023-02-12T23:45:04.289" v="51" actId="478"/>
          <ac:picMkLst>
            <pc:docMk/>
            <pc:sldMk cId="2630436816" sldId="288"/>
            <ac:picMk id="5" creationId="{877110B8-FABC-C765-1A77-564F6074D66E}"/>
          </ac:picMkLst>
        </pc:picChg>
        <pc:picChg chg="add mod">
          <ac:chgData name="Neemias Informatica Lima" userId="b77af7bd85500281" providerId="LiveId" clId="{67D08E85-DA52-4500-9366-709A01A58869}" dt="2023-02-12T23:45:04.671" v="52"/>
          <ac:picMkLst>
            <pc:docMk/>
            <pc:sldMk cId="2630436816" sldId="288"/>
            <ac:picMk id="8" creationId="{E000AF40-C1C2-04BD-4D53-043502258A45}"/>
          </ac:picMkLst>
        </pc:picChg>
        <pc:picChg chg="add mod">
          <ac:chgData name="Neemias Informatica Lima" userId="b77af7bd85500281" providerId="LiveId" clId="{67D08E85-DA52-4500-9366-709A01A58869}" dt="2023-02-12T23:45:04.671" v="52"/>
          <ac:picMkLst>
            <pc:docMk/>
            <pc:sldMk cId="2630436816" sldId="288"/>
            <ac:picMk id="9" creationId="{CBDE90B5-DCB0-58C0-4275-412A0A9E768E}"/>
          </ac:picMkLst>
        </pc:picChg>
      </pc:sldChg>
      <pc:sldChg chg="addSp delSp modSp mod">
        <pc:chgData name="Neemias Informatica Lima" userId="b77af7bd85500281" providerId="LiveId" clId="{67D08E85-DA52-4500-9366-709A01A58869}" dt="2023-02-12T23:55:54.821" v="252" actId="313"/>
        <pc:sldMkLst>
          <pc:docMk/>
          <pc:sldMk cId="3032827026" sldId="289"/>
        </pc:sldMkLst>
        <pc:spChg chg="del">
          <ac:chgData name="Neemias Informatica Lima" userId="b77af7bd85500281" providerId="LiveId" clId="{67D08E85-DA52-4500-9366-709A01A58869}" dt="2023-02-12T23:45:30.929" v="57" actId="478"/>
          <ac:spMkLst>
            <pc:docMk/>
            <pc:sldMk cId="3032827026" sldId="289"/>
            <ac:spMk id="2" creationId="{5BD05C22-0AE5-584D-5454-3A9A3B1A78EA}"/>
          </ac:spMkLst>
        </pc:spChg>
        <pc:spChg chg="del">
          <ac:chgData name="Neemias Informatica Lima" userId="b77af7bd85500281" providerId="LiveId" clId="{67D08E85-DA52-4500-9366-709A01A58869}" dt="2023-02-12T23:45:30.929" v="57" actId="478"/>
          <ac:spMkLst>
            <pc:docMk/>
            <pc:sldMk cId="3032827026" sldId="289"/>
            <ac:spMk id="3" creationId="{3BA32948-7EBA-098A-D46A-16D38A909AF5}"/>
          </ac:spMkLst>
        </pc:spChg>
        <pc:spChg chg="add mod">
          <ac:chgData name="Neemias Informatica Lima" userId="b77af7bd85500281" providerId="LiveId" clId="{67D08E85-DA52-4500-9366-709A01A58869}" dt="2023-02-12T23:45:31.191" v="58"/>
          <ac:spMkLst>
            <pc:docMk/>
            <pc:sldMk cId="3032827026" sldId="289"/>
            <ac:spMk id="6" creationId="{C0E9B510-CD9B-0467-06A1-BA5BD27B8EDF}"/>
          </ac:spMkLst>
        </pc:spChg>
        <pc:spChg chg="add mod">
          <ac:chgData name="Neemias Informatica Lima" userId="b77af7bd85500281" providerId="LiveId" clId="{67D08E85-DA52-4500-9366-709A01A58869}" dt="2023-02-12T23:45:31.191" v="58"/>
          <ac:spMkLst>
            <pc:docMk/>
            <pc:sldMk cId="3032827026" sldId="289"/>
            <ac:spMk id="7" creationId="{EE98CFA1-33F9-F9B7-402E-CAB3870BF9A6}"/>
          </ac:spMkLst>
        </pc:spChg>
        <pc:spChg chg="mod">
          <ac:chgData name="Neemias Informatica Lima" userId="b77af7bd85500281" providerId="LiveId" clId="{67D08E85-DA52-4500-9366-709A01A58869}" dt="2023-02-12T23:55:54.821" v="252" actId="313"/>
          <ac:spMkLst>
            <pc:docMk/>
            <pc:sldMk cId="3032827026" sldId="289"/>
            <ac:spMk id="12" creationId="{A64B78EF-EDA8-421A-88C9-45544BBCA9D1}"/>
          </ac:spMkLst>
        </pc:spChg>
        <pc:spChg chg="mod">
          <ac:chgData name="Neemias Informatica Lima" userId="b77af7bd85500281" providerId="LiveId" clId="{67D08E85-DA52-4500-9366-709A01A58869}" dt="2023-02-12T23:48:41.865" v="123"/>
          <ac:spMkLst>
            <pc:docMk/>
            <pc:sldMk cId="3032827026" sldId="289"/>
            <ac:spMk id="14" creationId="{00000000-0000-0000-0000-000000000000}"/>
          </ac:spMkLst>
        </pc:spChg>
        <pc:picChg chg="del">
          <ac:chgData name="Neemias Informatica Lima" userId="b77af7bd85500281" providerId="LiveId" clId="{67D08E85-DA52-4500-9366-709A01A58869}" dt="2023-02-12T23:45:30.929" v="57" actId="478"/>
          <ac:picMkLst>
            <pc:docMk/>
            <pc:sldMk cId="3032827026" sldId="289"/>
            <ac:picMk id="4" creationId="{69ED12D6-D1B0-D573-D85D-53CEC6274ABD}"/>
          </ac:picMkLst>
        </pc:picChg>
        <pc:picChg chg="del">
          <ac:chgData name="Neemias Informatica Lima" userId="b77af7bd85500281" providerId="LiveId" clId="{67D08E85-DA52-4500-9366-709A01A58869}" dt="2023-02-12T23:45:30.929" v="57" actId="478"/>
          <ac:picMkLst>
            <pc:docMk/>
            <pc:sldMk cId="3032827026" sldId="289"/>
            <ac:picMk id="5" creationId="{9E8A4BE6-F927-AFCA-007B-E0DE1A0AE467}"/>
          </ac:picMkLst>
        </pc:picChg>
        <pc:picChg chg="add mod">
          <ac:chgData name="Neemias Informatica Lima" userId="b77af7bd85500281" providerId="LiveId" clId="{67D08E85-DA52-4500-9366-709A01A58869}" dt="2023-02-12T23:45:31.191" v="58"/>
          <ac:picMkLst>
            <pc:docMk/>
            <pc:sldMk cId="3032827026" sldId="289"/>
            <ac:picMk id="8" creationId="{68E5EA0E-2BAA-3576-FEFB-129C7962811C}"/>
          </ac:picMkLst>
        </pc:picChg>
        <pc:picChg chg="add mod">
          <ac:chgData name="Neemias Informatica Lima" userId="b77af7bd85500281" providerId="LiveId" clId="{67D08E85-DA52-4500-9366-709A01A58869}" dt="2023-02-12T23:45:31.191" v="58"/>
          <ac:picMkLst>
            <pc:docMk/>
            <pc:sldMk cId="3032827026" sldId="289"/>
            <ac:picMk id="9" creationId="{62BAC008-50EB-A773-34D0-A9CDDC722A9D}"/>
          </ac:picMkLst>
        </pc:picChg>
      </pc:sldChg>
      <pc:sldChg chg="addSp delSp modSp mod">
        <pc:chgData name="Neemias Informatica Lima" userId="b77af7bd85500281" providerId="LiveId" clId="{67D08E85-DA52-4500-9366-709A01A58869}" dt="2023-02-12T23:51:32.364" v="184"/>
        <pc:sldMkLst>
          <pc:docMk/>
          <pc:sldMk cId="3772032319" sldId="290"/>
        </pc:sldMkLst>
        <pc:spChg chg="del">
          <ac:chgData name="Neemias Informatica Lima" userId="b77af7bd85500281" providerId="LiveId" clId="{67D08E85-DA52-4500-9366-709A01A58869}" dt="2023-02-12T23:45:44.760" v="61" actId="478"/>
          <ac:spMkLst>
            <pc:docMk/>
            <pc:sldMk cId="3772032319" sldId="290"/>
            <ac:spMk id="2" creationId="{4328107A-83C1-222D-E707-4EF785F7F12A}"/>
          </ac:spMkLst>
        </pc:spChg>
        <pc:spChg chg="del">
          <ac:chgData name="Neemias Informatica Lima" userId="b77af7bd85500281" providerId="LiveId" clId="{67D08E85-DA52-4500-9366-709A01A58869}" dt="2023-02-12T23:45:44.760" v="61" actId="478"/>
          <ac:spMkLst>
            <pc:docMk/>
            <pc:sldMk cId="3772032319" sldId="290"/>
            <ac:spMk id="3" creationId="{F1287257-8226-823D-6201-774C9847F783}"/>
          </ac:spMkLst>
        </pc:spChg>
        <pc:spChg chg="add mod">
          <ac:chgData name="Neemias Informatica Lima" userId="b77af7bd85500281" providerId="LiveId" clId="{67D08E85-DA52-4500-9366-709A01A58869}" dt="2023-02-12T23:45:45.095" v="62"/>
          <ac:spMkLst>
            <pc:docMk/>
            <pc:sldMk cId="3772032319" sldId="290"/>
            <ac:spMk id="6" creationId="{258F165C-FFE4-7265-61FA-76E816404C85}"/>
          </ac:spMkLst>
        </pc:spChg>
        <pc:spChg chg="add mod">
          <ac:chgData name="Neemias Informatica Lima" userId="b77af7bd85500281" providerId="LiveId" clId="{67D08E85-DA52-4500-9366-709A01A58869}" dt="2023-02-12T23:45:45.095" v="62"/>
          <ac:spMkLst>
            <pc:docMk/>
            <pc:sldMk cId="3772032319" sldId="290"/>
            <ac:spMk id="7" creationId="{10611E46-CAE8-DC09-AE45-33CF3BD90CD0}"/>
          </ac:spMkLst>
        </pc:spChg>
        <pc:spChg chg="mod">
          <ac:chgData name="Neemias Informatica Lima" userId="b77af7bd85500281" providerId="LiveId" clId="{67D08E85-DA52-4500-9366-709A01A58869}" dt="2023-02-12T23:51:32.364" v="184"/>
          <ac:spMkLst>
            <pc:docMk/>
            <pc:sldMk cId="3772032319" sldId="290"/>
            <ac:spMk id="12" creationId="{8D5A143D-15FB-4DFE-B0EC-FEEB77A92B2C}"/>
          </ac:spMkLst>
        </pc:spChg>
        <pc:spChg chg="mod">
          <ac:chgData name="Neemias Informatica Lima" userId="b77af7bd85500281" providerId="LiveId" clId="{67D08E85-DA52-4500-9366-709A01A58869}" dt="2023-02-12T23:50:49.132" v="167"/>
          <ac:spMkLst>
            <pc:docMk/>
            <pc:sldMk cId="3772032319" sldId="290"/>
            <ac:spMk id="14" creationId="{00000000-0000-0000-0000-000000000000}"/>
          </ac:spMkLst>
        </pc:spChg>
        <pc:picChg chg="del">
          <ac:chgData name="Neemias Informatica Lima" userId="b77af7bd85500281" providerId="LiveId" clId="{67D08E85-DA52-4500-9366-709A01A58869}" dt="2023-02-12T23:45:44.760" v="61" actId="478"/>
          <ac:picMkLst>
            <pc:docMk/>
            <pc:sldMk cId="3772032319" sldId="290"/>
            <ac:picMk id="4" creationId="{94A5ABA2-6C2E-5E01-3244-89849BA1D3E3}"/>
          </ac:picMkLst>
        </pc:picChg>
        <pc:picChg chg="del">
          <ac:chgData name="Neemias Informatica Lima" userId="b77af7bd85500281" providerId="LiveId" clId="{67D08E85-DA52-4500-9366-709A01A58869}" dt="2023-02-12T23:45:44.760" v="61" actId="478"/>
          <ac:picMkLst>
            <pc:docMk/>
            <pc:sldMk cId="3772032319" sldId="290"/>
            <ac:picMk id="5" creationId="{0E223C39-F311-EEFE-8EC1-C1DE87B13AE9}"/>
          </ac:picMkLst>
        </pc:picChg>
        <pc:picChg chg="add mod">
          <ac:chgData name="Neemias Informatica Lima" userId="b77af7bd85500281" providerId="LiveId" clId="{67D08E85-DA52-4500-9366-709A01A58869}" dt="2023-02-12T23:45:45.095" v="62"/>
          <ac:picMkLst>
            <pc:docMk/>
            <pc:sldMk cId="3772032319" sldId="290"/>
            <ac:picMk id="8" creationId="{90BA5F3F-4950-8D41-DDF5-375F2C88ED93}"/>
          </ac:picMkLst>
        </pc:picChg>
        <pc:picChg chg="add mod">
          <ac:chgData name="Neemias Informatica Lima" userId="b77af7bd85500281" providerId="LiveId" clId="{67D08E85-DA52-4500-9366-709A01A58869}" dt="2023-02-12T23:45:45.095" v="62"/>
          <ac:picMkLst>
            <pc:docMk/>
            <pc:sldMk cId="3772032319" sldId="290"/>
            <ac:picMk id="9" creationId="{94960230-3FF4-E7CA-BED1-E9E7F881AB6B}"/>
          </ac:picMkLst>
        </pc:picChg>
      </pc:sldChg>
      <pc:sldChg chg="addSp delSp modSp mod">
        <pc:chgData name="Neemias Informatica Lima" userId="b77af7bd85500281" providerId="LiveId" clId="{67D08E85-DA52-4500-9366-709A01A58869}" dt="2023-02-12T23:52:54.859" v="215" actId="20577"/>
        <pc:sldMkLst>
          <pc:docMk/>
          <pc:sldMk cId="1768216317" sldId="291"/>
        </pc:sldMkLst>
        <pc:spChg chg="del">
          <ac:chgData name="Neemias Informatica Lima" userId="b77af7bd85500281" providerId="LiveId" clId="{67D08E85-DA52-4500-9366-709A01A58869}" dt="2023-02-12T23:46:09.241" v="65" actId="478"/>
          <ac:spMkLst>
            <pc:docMk/>
            <pc:sldMk cId="1768216317" sldId="291"/>
            <ac:spMk id="2" creationId="{7A4E58ED-0553-F336-1435-795FF50FB452}"/>
          </ac:spMkLst>
        </pc:spChg>
        <pc:spChg chg="del">
          <ac:chgData name="Neemias Informatica Lima" userId="b77af7bd85500281" providerId="LiveId" clId="{67D08E85-DA52-4500-9366-709A01A58869}" dt="2023-02-12T23:46:09.241" v="65" actId="478"/>
          <ac:spMkLst>
            <pc:docMk/>
            <pc:sldMk cId="1768216317" sldId="291"/>
            <ac:spMk id="3" creationId="{A418F0A0-C4B5-FCA5-5EB3-B7A1B7918546}"/>
          </ac:spMkLst>
        </pc:spChg>
        <pc:spChg chg="add mod">
          <ac:chgData name="Neemias Informatica Lima" userId="b77af7bd85500281" providerId="LiveId" clId="{67D08E85-DA52-4500-9366-709A01A58869}" dt="2023-02-12T23:46:09.503" v="66"/>
          <ac:spMkLst>
            <pc:docMk/>
            <pc:sldMk cId="1768216317" sldId="291"/>
            <ac:spMk id="6" creationId="{7FF482E2-B248-B3C5-CFE6-8E5A6D7EA78B}"/>
          </ac:spMkLst>
        </pc:spChg>
        <pc:spChg chg="add mod">
          <ac:chgData name="Neemias Informatica Lima" userId="b77af7bd85500281" providerId="LiveId" clId="{67D08E85-DA52-4500-9366-709A01A58869}" dt="2023-02-12T23:46:09.503" v="66"/>
          <ac:spMkLst>
            <pc:docMk/>
            <pc:sldMk cId="1768216317" sldId="291"/>
            <ac:spMk id="7" creationId="{21AD923E-3E38-C83E-720F-559B8B7C9464}"/>
          </ac:spMkLst>
        </pc:spChg>
        <pc:spChg chg="mod">
          <ac:chgData name="Neemias Informatica Lima" userId="b77af7bd85500281" providerId="LiveId" clId="{67D08E85-DA52-4500-9366-709A01A58869}" dt="2023-02-12T23:52:54.859" v="215" actId="20577"/>
          <ac:spMkLst>
            <pc:docMk/>
            <pc:sldMk cId="1768216317" sldId="291"/>
            <ac:spMk id="12" creationId="{FD5EC092-AC81-4728-9A45-4C4BB5B95C65}"/>
          </ac:spMkLst>
        </pc:spChg>
        <pc:spChg chg="mod">
          <ac:chgData name="Neemias Informatica Lima" userId="b77af7bd85500281" providerId="LiveId" clId="{67D08E85-DA52-4500-9366-709A01A58869}" dt="2023-02-12T23:51:56.932" v="194"/>
          <ac:spMkLst>
            <pc:docMk/>
            <pc:sldMk cId="1768216317" sldId="291"/>
            <ac:spMk id="14" creationId="{00000000-0000-0000-0000-000000000000}"/>
          </ac:spMkLst>
        </pc:spChg>
        <pc:picChg chg="del">
          <ac:chgData name="Neemias Informatica Lima" userId="b77af7bd85500281" providerId="LiveId" clId="{67D08E85-DA52-4500-9366-709A01A58869}" dt="2023-02-12T23:46:09.241" v="65" actId="478"/>
          <ac:picMkLst>
            <pc:docMk/>
            <pc:sldMk cId="1768216317" sldId="291"/>
            <ac:picMk id="4" creationId="{E78C97A7-55BB-2839-06AD-64E13B539707}"/>
          </ac:picMkLst>
        </pc:picChg>
        <pc:picChg chg="del">
          <ac:chgData name="Neemias Informatica Lima" userId="b77af7bd85500281" providerId="LiveId" clId="{67D08E85-DA52-4500-9366-709A01A58869}" dt="2023-02-12T23:46:09.241" v="65" actId="478"/>
          <ac:picMkLst>
            <pc:docMk/>
            <pc:sldMk cId="1768216317" sldId="291"/>
            <ac:picMk id="5" creationId="{599BA734-ABEA-8744-9F6B-93F9113EE17D}"/>
          </ac:picMkLst>
        </pc:picChg>
        <pc:picChg chg="add mod">
          <ac:chgData name="Neemias Informatica Lima" userId="b77af7bd85500281" providerId="LiveId" clId="{67D08E85-DA52-4500-9366-709A01A58869}" dt="2023-02-12T23:46:09.503" v="66"/>
          <ac:picMkLst>
            <pc:docMk/>
            <pc:sldMk cId="1768216317" sldId="291"/>
            <ac:picMk id="8" creationId="{890E538E-07EC-A376-4929-1D0B7D103AAD}"/>
          </ac:picMkLst>
        </pc:picChg>
        <pc:picChg chg="add mod">
          <ac:chgData name="Neemias Informatica Lima" userId="b77af7bd85500281" providerId="LiveId" clId="{67D08E85-DA52-4500-9366-709A01A58869}" dt="2023-02-12T23:46:09.503" v="66"/>
          <ac:picMkLst>
            <pc:docMk/>
            <pc:sldMk cId="1768216317" sldId="291"/>
            <ac:picMk id="9" creationId="{656BCBC8-4684-871D-87D4-C07900D6FFD7}"/>
          </ac:picMkLst>
        </pc:picChg>
      </pc:sldChg>
      <pc:sldChg chg="addSp delSp modSp mod">
        <pc:chgData name="Neemias Informatica Lima" userId="b77af7bd85500281" providerId="LiveId" clId="{67D08E85-DA52-4500-9366-709A01A58869}" dt="2023-02-12T23:54:46.444" v="241"/>
        <pc:sldMkLst>
          <pc:docMk/>
          <pc:sldMk cId="3757265641" sldId="292"/>
        </pc:sldMkLst>
        <pc:spChg chg="del">
          <ac:chgData name="Neemias Informatica Lima" userId="b77af7bd85500281" providerId="LiveId" clId="{67D08E85-DA52-4500-9366-709A01A58869}" dt="2023-02-12T23:46:23.040" v="69" actId="478"/>
          <ac:spMkLst>
            <pc:docMk/>
            <pc:sldMk cId="3757265641" sldId="292"/>
            <ac:spMk id="2" creationId="{A0DB44E6-F58E-D2CB-9196-3FBA999267F4}"/>
          </ac:spMkLst>
        </pc:spChg>
        <pc:spChg chg="del">
          <ac:chgData name="Neemias Informatica Lima" userId="b77af7bd85500281" providerId="LiveId" clId="{67D08E85-DA52-4500-9366-709A01A58869}" dt="2023-02-12T23:46:23.040" v="69" actId="478"/>
          <ac:spMkLst>
            <pc:docMk/>
            <pc:sldMk cId="3757265641" sldId="292"/>
            <ac:spMk id="3" creationId="{965A8417-251A-448F-1059-583FAAEEEF93}"/>
          </ac:spMkLst>
        </pc:spChg>
        <pc:spChg chg="add mod">
          <ac:chgData name="Neemias Informatica Lima" userId="b77af7bd85500281" providerId="LiveId" clId="{67D08E85-DA52-4500-9366-709A01A58869}" dt="2023-02-12T23:46:23.342" v="70"/>
          <ac:spMkLst>
            <pc:docMk/>
            <pc:sldMk cId="3757265641" sldId="292"/>
            <ac:spMk id="6" creationId="{BD2981D2-B240-9160-03D8-C6391CE84956}"/>
          </ac:spMkLst>
        </pc:spChg>
        <pc:spChg chg="add mod">
          <ac:chgData name="Neemias Informatica Lima" userId="b77af7bd85500281" providerId="LiveId" clId="{67D08E85-DA52-4500-9366-709A01A58869}" dt="2023-02-12T23:46:23.342" v="70"/>
          <ac:spMkLst>
            <pc:docMk/>
            <pc:sldMk cId="3757265641" sldId="292"/>
            <ac:spMk id="7" creationId="{56B1B161-0658-0648-49D0-35E2837CD5F3}"/>
          </ac:spMkLst>
        </pc:spChg>
        <pc:spChg chg="mod">
          <ac:chgData name="Neemias Informatica Lima" userId="b77af7bd85500281" providerId="LiveId" clId="{67D08E85-DA52-4500-9366-709A01A58869}" dt="2023-02-12T23:54:46.444" v="241"/>
          <ac:spMkLst>
            <pc:docMk/>
            <pc:sldMk cId="3757265641" sldId="292"/>
            <ac:spMk id="12" creationId="{1EC42BAA-B890-43DD-B4F0-9AB5685AF2FE}"/>
          </ac:spMkLst>
        </pc:spChg>
        <pc:spChg chg="mod">
          <ac:chgData name="Neemias Informatica Lima" userId="b77af7bd85500281" providerId="LiveId" clId="{67D08E85-DA52-4500-9366-709A01A58869}" dt="2023-02-12T23:53:37.289" v="220"/>
          <ac:spMkLst>
            <pc:docMk/>
            <pc:sldMk cId="3757265641" sldId="292"/>
            <ac:spMk id="14" creationId="{00000000-0000-0000-0000-000000000000}"/>
          </ac:spMkLst>
        </pc:spChg>
        <pc:picChg chg="del">
          <ac:chgData name="Neemias Informatica Lima" userId="b77af7bd85500281" providerId="LiveId" clId="{67D08E85-DA52-4500-9366-709A01A58869}" dt="2023-02-12T23:46:23.040" v="69" actId="478"/>
          <ac:picMkLst>
            <pc:docMk/>
            <pc:sldMk cId="3757265641" sldId="292"/>
            <ac:picMk id="4" creationId="{D3796CFA-A66B-827B-7FF8-0C436647E422}"/>
          </ac:picMkLst>
        </pc:picChg>
        <pc:picChg chg="del">
          <ac:chgData name="Neemias Informatica Lima" userId="b77af7bd85500281" providerId="LiveId" clId="{67D08E85-DA52-4500-9366-709A01A58869}" dt="2023-02-12T23:46:23.040" v="69" actId="478"/>
          <ac:picMkLst>
            <pc:docMk/>
            <pc:sldMk cId="3757265641" sldId="292"/>
            <ac:picMk id="5" creationId="{C4AB9179-3C2D-A2FE-F400-58AE681347C6}"/>
          </ac:picMkLst>
        </pc:picChg>
        <pc:picChg chg="add mod">
          <ac:chgData name="Neemias Informatica Lima" userId="b77af7bd85500281" providerId="LiveId" clId="{67D08E85-DA52-4500-9366-709A01A58869}" dt="2023-02-12T23:46:23.342" v="70"/>
          <ac:picMkLst>
            <pc:docMk/>
            <pc:sldMk cId="3757265641" sldId="292"/>
            <ac:picMk id="8" creationId="{58AC132A-C8EC-76E6-23C4-A3185DFF610B}"/>
          </ac:picMkLst>
        </pc:picChg>
        <pc:picChg chg="add mod">
          <ac:chgData name="Neemias Informatica Lima" userId="b77af7bd85500281" providerId="LiveId" clId="{67D08E85-DA52-4500-9366-709A01A58869}" dt="2023-02-12T23:46:23.342" v="70"/>
          <ac:picMkLst>
            <pc:docMk/>
            <pc:sldMk cId="3757265641" sldId="292"/>
            <ac:picMk id="9" creationId="{478963F3-6E6A-8A71-611F-9CB5F2618ECC}"/>
          </ac:picMkLst>
        </pc:picChg>
      </pc:sldChg>
      <pc:sldChg chg="addSp delSp modSp mod">
        <pc:chgData name="Neemias Informatica Lima" userId="b77af7bd85500281" providerId="LiveId" clId="{67D08E85-DA52-4500-9366-709A01A58869}" dt="2023-02-12T23:54:59.736" v="246"/>
        <pc:sldMkLst>
          <pc:docMk/>
          <pc:sldMk cId="3114938747" sldId="293"/>
        </pc:sldMkLst>
        <pc:spChg chg="del">
          <ac:chgData name="Neemias Informatica Lima" userId="b77af7bd85500281" providerId="LiveId" clId="{67D08E85-DA52-4500-9366-709A01A58869}" dt="2023-02-12T23:46:29.972" v="71" actId="478"/>
          <ac:spMkLst>
            <pc:docMk/>
            <pc:sldMk cId="3114938747" sldId="293"/>
            <ac:spMk id="2" creationId="{707BD544-9DC0-219B-192F-4926D39E14D5}"/>
          </ac:spMkLst>
        </pc:spChg>
        <pc:spChg chg="del">
          <ac:chgData name="Neemias Informatica Lima" userId="b77af7bd85500281" providerId="LiveId" clId="{67D08E85-DA52-4500-9366-709A01A58869}" dt="2023-02-12T23:46:29.972" v="71" actId="478"/>
          <ac:spMkLst>
            <pc:docMk/>
            <pc:sldMk cId="3114938747" sldId="293"/>
            <ac:spMk id="3" creationId="{C4BFDC45-8EB1-3FFB-B91A-8B48C0DEF2C5}"/>
          </ac:spMkLst>
        </pc:spChg>
        <pc:spChg chg="add mod">
          <ac:chgData name="Neemias Informatica Lima" userId="b77af7bd85500281" providerId="LiveId" clId="{67D08E85-DA52-4500-9366-709A01A58869}" dt="2023-02-12T23:46:30.247" v="72"/>
          <ac:spMkLst>
            <pc:docMk/>
            <pc:sldMk cId="3114938747" sldId="293"/>
            <ac:spMk id="6" creationId="{AE3566F7-D159-9510-BDE7-73790CC5C2D3}"/>
          </ac:spMkLst>
        </pc:spChg>
        <pc:spChg chg="add mod">
          <ac:chgData name="Neemias Informatica Lima" userId="b77af7bd85500281" providerId="LiveId" clId="{67D08E85-DA52-4500-9366-709A01A58869}" dt="2023-02-12T23:46:30.247" v="72"/>
          <ac:spMkLst>
            <pc:docMk/>
            <pc:sldMk cId="3114938747" sldId="293"/>
            <ac:spMk id="7" creationId="{33271FEB-8622-4E20-67BE-E4B03E68811F}"/>
          </ac:spMkLst>
        </pc:spChg>
        <pc:spChg chg="mod">
          <ac:chgData name="Neemias Informatica Lima" userId="b77af7bd85500281" providerId="LiveId" clId="{67D08E85-DA52-4500-9366-709A01A58869}" dt="2023-02-12T23:54:59.736" v="246"/>
          <ac:spMkLst>
            <pc:docMk/>
            <pc:sldMk cId="3114938747" sldId="293"/>
            <ac:spMk id="16" creationId="{CFC8B9D9-C6ED-4706-A104-65D118A5B7F9}"/>
          </ac:spMkLst>
        </pc:spChg>
        <pc:picChg chg="del">
          <ac:chgData name="Neemias Informatica Lima" userId="b77af7bd85500281" providerId="LiveId" clId="{67D08E85-DA52-4500-9366-709A01A58869}" dt="2023-02-12T23:46:29.972" v="71" actId="478"/>
          <ac:picMkLst>
            <pc:docMk/>
            <pc:sldMk cId="3114938747" sldId="293"/>
            <ac:picMk id="4" creationId="{D82CB1C8-C947-B595-410B-F44E50AFAF1A}"/>
          </ac:picMkLst>
        </pc:picChg>
        <pc:picChg chg="del">
          <ac:chgData name="Neemias Informatica Lima" userId="b77af7bd85500281" providerId="LiveId" clId="{67D08E85-DA52-4500-9366-709A01A58869}" dt="2023-02-12T23:46:29.972" v="71" actId="478"/>
          <ac:picMkLst>
            <pc:docMk/>
            <pc:sldMk cId="3114938747" sldId="293"/>
            <ac:picMk id="5" creationId="{72B65B44-EA53-AAB5-4183-55BDD5BE2BB5}"/>
          </ac:picMkLst>
        </pc:picChg>
        <pc:picChg chg="add mod">
          <ac:chgData name="Neemias Informatica Lima" userId="b77af7bd85500281" providerId="LiveId" clId="{67D08E85-DA52-4500-9366-709A01A58869}" dt="2023-02-12T23:46:30.247" v="72"/>
          <ac:picMkLst>
            <pc:docMk/>
            <pc:sldMk cId="3114938747" sldId="293"/>
            <ac:picMk id="8" creationId="{DB07F899-5E02-C3D0-31DF-0D33300DD741}"/>
          </ac:picMkLst>
        </pc:picChg>
        <pc:picChg chg="add mod">
          <ac:chgData name="Neemias Informatica Lima" userId="b77af7bd85500281" providerId="LiveId" clId="{67D08E85-DA52-4500-9366-709A01A58869}" dt="2023-02-12T23:46:30.247" v="72"/>
          <ac:picMkLst>
            <pc:docMk/>
            <pc:sldMk cId="3114938747" sldId="293"/>
            <ac:picMk id="9" creationId="{2955F903-A3BE-5960-36F4-A66077550A78}"/>
          </ac:picMkLst>
        </pc:picChg>
      </pc:sldChg>
    </pc:docChg>
  </pc:docChgLst>
  <pc:docChgLst>
    <pc:chgData name="Neemias e Catia Lima" userId="b77af7bd85500281" providerId="LiveId" clId="{9C8C53DD-A5F2-42B9-BB02-9475D8BD173C}"/>
    <pc:docChg chg="custSel modSld sldOrd">
      <pc:chgData name="Neemias e Catia Lima" userId="b77af7bd85500281" providerId="LiveId" clId="{9C8C53DD-A5F2-42B9-BB02-9475D8BD173C}" dt="2019-10-25T10:02:57.860" v="293"/>
      <pc:docMkLst>
        <pc:docMk/>
      </pc:docMkLst>
      <pc:sldChg chg="modSp">
        <pc:chgData name="Neemias e Catia Lima" userId="b77af7bd85500281" providerId="LiveId" clId="{9C8C53DD-A5F2-42B9-BB02-9475D8BD173C}" dt="2019-10-25T09:26:23.814" v="28" actId="6549"/>
        <pc:sldMkLst>
          <pc:docMk/>
          <pc:sldMk cId="2103443556" sldId="281"/>
        </pc:sldMkLst>
        <pc:spChg chg="mod">
          <ac:chgData name="Neemias e Catia Lima" userId="b77af7bd85500281" providerId="LiveId" clId="{9C8C53DD-A5F2-42B9-BB02-9475D8BD173C}" dt="2019-10-25T09:26:23.814" v="28" actId="6549"/>
          <ac:spMkLst>
            <pc:docMk/>
            <pc:sldMk cId="2103443556" sldId="281"/>
            <ac:spMk id="8" creationId="{00000000-0000-0000-0000-000000000000}"/>
          </ac:spMkLst>
        </pc:spChg>
      </pc:sldChg>
      <pc:sldChg chg="addSp delSp modSp">
        <pc:chgData name="Neemias e Catia Lima" userId="b77af7bd85500281" providerId="LiveId" clId="{9C8C53DD-A5F2-42B9-BB02-9475D8BD173C}" dt="2019-10-25T09:36:10.725" v="127" actId="1440"/>
        <pc:sldMkLst>
          <pc:docMk/>
          <pc:sldMk cId="3683219421" sldId="282"/>
        </pc:sldMkLst>
        <pc:spChg chg="mod">
          <ac:chgData name="Neemias e Catia Lima" userId="b77af7bd85500281" providerId="LiveId" clId="{9C8C53DD-A5F2-42B9-BB02-9475D8BD173C}" dt="2019-10-25T09:33:46.911" v="116" actId="6549"/>
          <ac:spMkLst>
            <pc:docMk/>
            <pc:sldMk cId="3683219421" sldId="282"/>
            <ac:spMk id="12" creationId="{00000000-0000-0000-0000-000000000000}"/>
          </ac:spMkLst>
        </pc:spChg>
        <pc:spChg chg="mod">
          <ac:chgData name="Neemias e Catia Lima" userId="b77af7bd85500281" providerId="LiveId" clId="{9C8C53DD-A5F2-42B9-BB02-9475D8BD173C}" dt="2019-10-25T09:28:30.545" v="54"/>
          <ac:spMkLst>
            <pc:docMk/>
            <pc:sldMk cId="3683219421" sldId="282"/>
            <ac:spMk id="14" creationId="{00000000-0000-0000-0000-000000000000}"/>
          </ac:spMkLst>
        </pc:spChg>
        <pc:picChg chg="del">
          <ac:chgData name="Neemias e Catia Lima" userId="b77af7bd85500281" providerId="LiveId" clId="{9C8C53DD-A5F2-42B9-BB02-9475D8BD173C}" dt="2019-10-25T09:35:33.824" v="117" actId="478"/>
          <ac:picMkLst>
            <pc:docMk/>
            <pc:sldMk cId="3683219421" sldId="282"/>
            <ac:picMk id="25" creationId="{97127AD8-0ADE-4DCD-B226-182DC6095F75}"/>
          </ac:picMkLst>
        </pc:picChg>
        <pc:picChg chg="add mod">
          <ac:chgData name="Neemias e Catia Lima" userId="b77af7bd85500281" providerId="LiveId" clId="{9C8C53DD-A5F2-42B9-BB02-9475D8BD173C}" dt="2019-10-25T09:36:10.725" v="127" actId="1440"/>
          <ac:picMkLst>
            <pc:docMk/>
            <pc:sldMk cId="3683219421" sldId="282"/>
            <ac:picMk id="1026" creationId="{DD78910C-68B7-4B03-AF48-C884639015D1}"/>
          </ac:picMkLst>
        </pc:picChg>
      </pc:sldChg>
      <pc:sldChg chg="addSp modSp">
        <pc:chgData name="Neemias e Catia Lima" userId="b77af7bd85500281" providerId="LiveId" clId="{9C8C53DD-A5F2-42B9-BB02-9475D8BD173C}" dt="2019-10-25T09:45:10.905" v="169" actId="732"/>
        <pc:sldMkLst>
          <pc:docMk/>
          <pc:sldMk cId="3902406419" sldId="283"/>
        </pc:sldMkLst>
        <pc:spChg chg="mod">
          <ac:chgData name="Neemias e Catia Lima" userId="b77af7bd85500281" providerId="LiveId" clId="{9C8C53DD-A5F2-42B9-BB02-9475D8BD173C}" dt="2019-10-25T09:40:22.975" v="131"/>
          <ac:spMkLst>
            <pc:docMk/>
            <pc:sldMk cId="3902406419" sldId="283"/>
            <ac:spMk id="14" creationId="{00000000-0000-0000-0000-000000000000}"/>
          </ac:spMkLst>
        </pc:spChg>
        <pc:spChg chg="mod">
          <ac:chgData name="Neemias e Catia Lima" userId="b77af7bd85500281" providerId="LiveId" clId="{9C8C53DD-A5F2-42B9-BB02-9475D8BD173C}" dt="2019-10-25T09:41:02.505" v="137" actId="20577"/>
          <ac:spMkLst>
            <pc:docMk/>
            <pc:sldMk cId="3902406419" sldId="283"/>
            <ac:spMk id="15" creationId="{D5C09FDA-172B-4732-BD2E-A9BBEF8B191B}"/>
          </ac:spMkLst>
        </pc:spChg>
        <pc:picChg chg="add mod modCrop">
          <ac:chgData name="Neemias e Catia Lima" userId="b77af7bd85500281" providerId="LiveId" clId="{9C8C53DD-A5F2-42B9-BB02-9475D8BD173C}" dt="2019-10-25T09:45:10.905" v="169" actId="732"/>
          <ac:picMkLst>
            <pc:docMk/>
            <pc:sldMk cId="3902406419" sldId="283"/>
            <ac:picMk id="2" creationId="{0E7AA2C1-6AE7-4BE9-B99A-175A76178F88}"/>
          </ac:picMkLst>
        </pc:picChg>
      </pc:sldChg>
      <pc:sldChg chg="addSp delSp modSp">
        <pc:chgData name="Neemias e Catia Lima" userId="b77af7bd85500281" providerId="LiveId" clId="{9C8C53DD-A5F2-42B9-BB02-9475D8BD173C}" dt="2019-10-25T09:57:58.381" v="258"/>
        <pc:sldMkLst>
          <pc:docMk/>
          <pc:sldMk cId="2424059023" sldId="284"/>
        </pc:sldMkLst>
        <pc:spChg chg="mod">
          <ac:chgData name="Neemias e Catia Lima" userId="b77af7bd85500281" providerId="LiveId" clId="{9C8C53DD-A5F2-42B9-BB02-9475D8BD173C}" dt="2019-10-25T09:45:59.299" v="171"/>
          <ac:spMkLst>
            <pc:docMk/>
            <pc:sldMk cId="2424059023" sldId="284"/>
            <ac:spMk id="14" creationId="{00000000-0000-0000-0000-000000000000}"/>
          </ac:spMkLst>
        </pc:spChg>
        <pc:spChg chg="mod">
          <ac:chgData name="Neemias e Catia Lima" userId="b77af7bd85500281" providerId="LiveId" clId="{9C8C53DD-A5F2-42B9-BB02-9475D8BD173C}" dt="2019-10-25T09:46:51.841" v="180" actId="6549"/>
          <ac:spMkLst>
            <pc:docMk/>
            <pc:sldMk cId="2424059023" sldId="284"/>
            <ac:spMk id="15" creationId="{C3A1BEFC-B9B8-4142-B09F-1F5B330F4265}"/>
          </ac:spMkLst>
        </pc:spChg>
        <pc:picChg chg="add">
          <ac:chgData name="Neemias e Catia Lima" userId="b77af7bd85500281" providerId="LiveId" clId="{9C8C53DD-A5F2-42B9-BB02-9475D8BD173C}" dt="2019-10-25T09:57:58.381" v="258"/>
          <ac:picMkLst>
            <pc:docMk/>
            <pc:sldMk cId="2424059023" sldId="284"/>
            <ac:picMk id="16" creationId="{7149A764-A194-4E73-B46C-36F072484E5D}"/>
          </ac:picMkLst>
        </pc:picChg>
        <pc:picChg chg="del">
          <ac:chgData name="Neemias e Catia Lima" userId="b77af7bd85500281" providerId="LiveId" clId="{9C8C53DD-A5F2-42B9-BB02-9475D8BD173C}" dt="2019-10-25T09:57:58.023" v="257" actId="478"/>
          <ac:picMkLst>
            <pc:docMk/>
            <pc:sldMk cId="2424059023" sldId="284"/>
            <ac:picMk id="17" creationId="{C60AEC74-BA5E-4E03-AA45-FC11AC8799BD}"/>
          </ac:picMkLst>
        </pc:picChg>
      </pc:sldChg>
      <pc:sldChg chg="addSp delSp modSp ord">
        <pc:chgData name="Neemias e Catia Lima" userId="b77af7bd85500281" providerId="LiveId" clId="{9C8C53DD-A5F2-42B9-BB02-9475D8BD173C}" dt="2019-10-25T09:56:10.288" v="243"/>
        <pc:sldMkLst>
          <pc:docMk/>
          <pc:sldMk cId="2241968852" sldId="285"/>
        </pc:sldMkLst>
        <pc:spChg chg="mod">
          <ac:chgData name="Neemias e Catia Lima" userId="b77af7bd85500281" providerId="LiveId" clId="{9C8C53DD-A5F2-42B9-BB02-9475D8BD173C}" dt="2019-10-25T09:51:25.601" v="206"/>
          <ac:spMkLst>
            <pc:docMk/>
            <pc:sldMk cId="2241968852" sldId="285"/>
            <ac:spMk id="14" creationId="{00000000-0000-0000-0000-000000000000}"/>
          </ac:spMkLst>
        </pc:spChg>
        <pc:spChg chg="mod">
          <ac:chgData name="Neemias e Catia Lima" userId="b77af7bd85500281" providerId="LiveId" clId="{9C8C53DD-A5F2-42B9-BB02-9475D8BD173C}" dt="2019-10-25T09:52:22.176" v="214"/>
          <ac:spMkLst>
            <pc:docMk/>
            <pc:sldMk cId="2241968852" sldId="285"/>
            <ac:spMk id="15" creationId="{0F091E13-8EAD-4FFB-9473-BC74E5ABDC64}"/>
          </ac:spMkLst>
        </pc:spChg>
        <pc:picChg chg="add">
          <ac:chgData name="Neemias e Catia Lima" userId="b77af7bd85500281" providerId="LiveId" clId="{9C8C53DD-A5F2-42B9-BB02-9475D8BD173C}" dt="2019-10-25T09:56:10.288" v="243"/>
          <ac:picMkLst>
            <pc:docMk/>
            <pc:sldMk cId="2241968852" sldId="285"/>
            <ac:picMk id="17" creationId="{40C9162B-917F-40AA-B704-F9949FAC5EBE}"/>
          </ac:picMkLst>
        </pc:picChg>
        <pc:picChg chg="del">
          <ac:chgData name="Neemias e Catia Lima" userId="b77af7bd85500281" providerId="LiveId" clId="{9C8C53DD-A5F2-42B9-BB02-9475D8BD173C}" dt="2019-10-25T09:56:09.427" v="242" actId="478"/>
          <ac:picMkLst>
            <pc:docMk/>
            <pc:sldMk cId="2241968852" sldId="285"/>
            <ac:picMk id="4098" creationId="{FD0272F7-17A6-42F3-A637-A1E8C4824432}"/>
          </ac:picMkLst>
        </pc:picChg>
      </pc:sldChg>
      <pc:sldChg chg="modSp">
        <pc:chgData name="Neemias e Catia Lima" userId="b77af7bd85500281" providerId="LiveId" clId="{9C8C53DD-A5F2-42B9-BB02-9475D8BD173C}" dt="2019-10-25T10:00:20.044" v="271" actId="20577"/>
        <pc:sldMkLst>
          <pc:docMk/>
          <pc:sldMk cId="1959249856" sldId="286"/>
        </pc:sldMkLst>
        <pc:spChg chg="mod">
          <ac:chgData name="Neemias e Catia Lima" userId="b77af7bd85500281" providerId="LiveId" clId="{9C8C53DD-A5F2-42B9-BB02-9475D8BD173C}" dt="2019-10-25T09:58:47.569" v="260"/>
          <ac:spMkLst>
            <pc:docMk/>
            <pc:sldMk cId="1959249856" sldId="286"/>
            <ac:spMk id="14" creationId="{00000000-0000-0000-0000-000000000000}"/>
          </ac:spMkLst>
        </pc:spChg>
        <pc:spChg chg="mod">
          <ac:chgData name="Neemias e Catia Lima" userId="b77af7bd85500281" providerId="LiveId" clId="{9C8C53DD-A5F2-42B9-BB02-9475D8BD173C}" dt="2019-10-25T10:00:20.044" v="271" actId="20577"/>
          <ac:spMkLst>
            <pc:docMk/>
            <pc:sldMk cId="1959249856" sldId="286"/>
            <ac:spMk id="15" creationId="{863BB09B-C8C1-4354-BC51-D930C951E507}"/>
          </ac:spMkLst>
        </pc:spChg>
      </pc:sldChg>
      <pc:sldChg chg="modSp">
        <pc:chgData name="Neemias e Catia Lima" userId="b77af7bd85500281" providerId="LiveId" clId="{9C8C53DD-A5F2-42B9-BB02-9475D8BD173C}" dt="2019-10-25T10:02:57.860" v="293"/>
        <pc:sldMkLst>
          <pc:docMk/>
          <pc:sldMk cId="2857006406" sldId="287"/>
        </pc:sldMkLst>
        <pc:spChg chg="mod">
          <ac:chgData name="Neemias e Catia Lima" userId="b77af7bd85500281" providerId="LiveId" clId="{9C8C53DD-A5F2-42B9-BB02-9475D8BD173C}" dt="2019-10-25T10:02:57.860" v="293"/>
          <ac:spMkLst>
            <pc:docMk/>
            <pc:sldMk cId="2857006406" sldId="287"/>
            <ac:spMk id="16" creationId="{28D68641-D640-4BD7-9D5B-B3803DCCF9B3}"/>
          </ac:spMkLst>
        </pc:spChg>
      </pc:sldChg>
      <pc:sldChg chg="addSp modSp">
        <pc:chgData name="Neemias e Catia Lima" userId="b77af7bd85500281" providerId="LiveId" clId="{9C8C53DD-A5F2-42B9-BB02-9475D8BD173C}" dt="2019-10-25T09:36:38.731" v="129" actId="14100"/>
        <pc:sldMkLst>
          <pc:docMk/>
          <pc:sldMk cId="2630436816" sldId="288"/>
        </pc:sldMkLst>
        <pc:spChg chg="mod">
          <ac:chgData name="Neemias e Catia Lima" userId="b77af7bd85500281" providerId="LiveId" clId="{9C8C53DD-A5F2-42B9-BB02-9475D8BD173C}" dt="2019-10-25T09:36:38.731" v="129" actId="14100"/>
          <ac:spMkLst>
            <pc:docMk/>
            <pc:sldMk cId="2630436816" sldId="288"/>
            <ac:spMk id="13" creationId="{00000000-0000-0000-0000-000000000000}"/>
          </ac:spMkLst>
        </pc:spChg>
        <pc:spChg chg="mod">
          <ac:chgData name="Neemias e Catia Lima" userId="b77af7bd85500281" providerId="LiveId" clId="{9C8C53DD-A5F2-42B9-BB02-9475D8BD173C}" dt="2019-10-25T09:27:01.398" v="34" actId="20577"/>
          <ac:spMkLst>
            <pc:docMk/>
            <pc:sldMk cId="2630436816" sldId="288"/>
            <ac:spMk id="14" creationId="{00000000-0000-0000-0000-000000000000}"/>
          </ac:spMkLst>
        </pc:spChg>
        <pc:picChg chg="add">
          <ac:chgData name="Neemias e Catia Lima" userId="b77af7bd85500281" providerId="LiveId" clId="{9C8C53DD-A5F2-42B9-BB02-9475D8BD173C}" dt="2019-10-25T09:36:27.410" v="128"/>
          <ac:picMkLst>
            <pc:docMk/>
            <pc:sldMk cId="2630436816" sldId="288"/>
            <ac:picMk id="11" creationId="{102A43F1-1323-4AD9-B151-36ABAE35DD53}"/>
          </ac:picMkLst>
        </pc:picChg>
      </pc:sldChg>
      <pc:sldChg chg="modSp">
        <pc:chgData name="Neemias e Catia Lima" userId="b77af7bd85500281" providerId="LiveId" clId="{9C8C53DD-A5F2-42B9-BB02-9475D8BD173C}" dt="2019-10-25T09:43:13.934" v="152" actId="20577"/>
        <pc:sldMkLst>
          <pc:docMk/>
          <pc:sldMk cId="3032827026" sldId="289"/>
        </pc:sldMkLst>
        <pc:spChg chg="mod">
          <ac:chgData name="Neemias e Catia Lima" userId="b77af7bd85500281" providerId="LiveId" clId="{9C8C53DD-A5F2-42B9-BB02-9475D8BD173C}" dt="2019-10-25T09:43:13.934" v="152" actId="20577"/>
          <ac:spMkLst>
            <pc:docMk/>
            <pc:sldMk cId="3032827026" sldId="289"/>
            <ac:spMk id="12" creationId="{A64B78EF-EDA8-421A-88C9-45544BBCA9D1}"/>
          </ac:spMkLst>
        </pc:spChg>
        <pc:spChg chg="mod">
          <ac:chgData name="Neemias e Catia Lima" userId="b77af7bd85500281" providerId="LiveId" clId="{9C8C53DD-A5F2-42B9-BB02-9475D8BD173C}" dt="2019-10-25T09:40:29.480" v="133"/>
          <ac:spMkLst>
            <pc:docMk/>
            <pc:sldMk cId="3032827026" sldId="289"/>
            <ac:spMk id="14" creationId="{00000000-0000-0000-0000-000000000000}"/>
          </ac:spMkLst>
        </pc:spChg>
      </pc:sldChg>
      <pc:sldChg chg="addSp delSp modSp">
        <pc:chgData name="Neemias e Catia Lima" userId="b77af7bd85500281" providerId="LiveId" clId="{9C8C53DD-A5F2-42B9-BB02-9475D8BD173C}" dt="2019-10-25T09:57:54.431" v="256" actId="1440"/>
        <pc:sldMkLst>
          <pc:docMk/>
          <pc:sldMk cId="3772032319" sldId="290"/>
        </pc:sldMkLst>
        <pc:spChg chg="mod">
          <ac:chgData name="Neemias e Catia Lima" userId="b77af7bd85500281" providerId="LiveId" clId="{9C8C53DD-A5F2-42B9-BB02-9475D8BD173C}" dt="2019-10-25T09:50:19.225" v="204"/>
          <ac:spMkLst>
            <pc:docMk/>
            <pc:sldMk cId="3772032319" sldId="290"/>
            <ac:spMk id="12" creationId="{8D5A143D-15FB-4DFE-B0EC-FEEB77A92B2C}"/>
          </ac:spMkLst>
        </pc:spChg>
        <pc:spChg chg="mod">
          <ac:chgData name="Neemias e Catia Lima" userId="b77af7bd85500281" providerId="LiveId" clId="{9C8C53DD-A5F2-42B9-BB02-9475D8BD173C}" dt="2019-10-25T09:46:06.135" v="173"/>
          <ac:spMkLst>
            <pc:docMk/>
            <pc:sldMk cId="3772032319" sldId="290"/>
            <ac:spMk id="14" creationId="{00000000-0000-0000-0000-000000000000}"/>
          </ac:spMkLst>
        </pc:spChg>
        <pc:picChg chg="del">
          <ac:chgData name="Neemias e Catia Lima" userId="b77af7bd85500281" providerId="LiveId" clId="{9C8C53DD-A5F2-42B9-BB02-9475D8BD173C}" dt="2019-10-25T09:57:33.971" v="244" actId="478"/>
          <ac:picMkLst>
            <pc:docMk/>
            <pc:sldMk cId="3772032319" sldId="290"/>
            <ac:picMk id="2050" creationId="{3E1F8323-15E5-4073-88EC-8C43BE3AB970}"/>
          </ac:picMkLst>
        </pc:picChg>
        <pc:picChg chg="add mod">
          <ac:chgData name="Neemias e Catia Lima" userId="b77af7bd85500281" providerId="LiveId" clId="{9C8C53DD-A5F2-42B9-BB02-9475D8BD173C}" dt="2019-10-25T09:57:54.431" v="256" actId="1440"/>
          <ac:picMkLst>
            <pc:docMk/>
            <pc:sldMk cId="3772032319" sldId="290"/>
            <ac:picMk id="4098" creationId="{A37400EC-B8BC-485B-8860-FE86B92B0258}"/>
          </ac:picMkLst>
        </pc:picChg>
      </pc:sldChg>
      <pc:sldChg chg="addSp delSp modSp">
        <pc:chgData name="Neemias e Catia Lima" userId="b77af7bd85500281" providerId="LiveId" clId="{9C8C53DD-A5F2-42B9-BB02-9475D8BD173C}" dt="2019-10-25T09:55:50.268" v="241" actId="1440"/>
        <pc:sldMkLst>
          <pc:docMk/>
          <pc:sldMk cId="1768216317" sldId="291"/>
        </pc:sldMkLst>
        <pc:spChg chg="mod">
          <ac:chgData name="Neemias e Catia Lima" userId="b77af7bd85500281" providerId="LiveId" clId="{9C8C53DD-A5F2-42B9-BB02-9475D8BD173C}" dt="2019-10-25T09:54:37.200" v="234" actId="20577"/>
          <ac:spMkLst>
            <pc:docMk/>
            <pc:sldMk cId="1768216317" sldId="291"/>
            <ac:spMk id="12" creationId="{FD5EC092-AC81-4728-9A45-4C4BB5B95C65}"/>
          </ac:spMkLst>
        </pc:spChg>
        <pc:spChg chg="mod">
          <ac:chgData name="Neemias e Catia Lima" userId="b77af7bd85500281" providerId="LiveId" clId="{9C8C53DD-A5F2-42B9-BB02-9475D8BD173C}" dt="2019-10-25T09:51:35.339" v="208"/>
          <ac:spMkLst>
            <pc:docMk/>
            <pc:sldMk cId="1768216317" sldId="291"/>
            <ac:spMk id="14" creationId="{00000000-0000-0000-0000-000000000000}"/>
          </ac:spMkLst>
        </pc:spChg>
        <pc:picChg chg="del">
          <ac:chgData name="Neemias e Catia Lima" userId="b77af7bd85500281" providerId="LiveId" clId="{9C8C53DD-A5F2-42B9-BB02-9475D8BD173C}" dt="2019-10-25T09:55:26.253" v="235" actId="478"/>
          <ac:picMkLst>
            <pc:docMk/>
            <pc:sldMk cId="1768216317" sldId="291"/>
            <ac:picMk id="16" creationId="{8B81A202-2972-4577-BC80-0260253A9EEC}"/>
          </ac:picMkLst>
        </pc:picChg>
        <pc:picChg chg="add mod">
          <ac:chgData name="Neemias e Catia Lima" userId="b77af7bd85500281" providerId="LiveId" clId="{9C8C53DD-A5F2-42B9-BB02-9475D8BD173C}" dt="2019-10-25T09:55:50.268" v="241" actId="1440"/>
          <ac:picMkLst>
            <pc:docMk/>
            <pc:sldMk cId="1768216317" sldId="291"/>
            <ac:picMk id="2050" creationId="{4F7C354A-29EA-4A48-AE0D-515B7CCEB97D}"/>
          </ac:picMkLst>
        </pc:picChg>
      </pc:sldChg>
      <pc:sldChg chg="modSp">
        <pc:chgData name="Neemias e Catia Lima" userId="b77af7bd85500281" providerId="LiveId" clId="{9C8C53DD-A5F2-42B9-BB02-9475D8BD173C}" dt="2019-10-25T10:01:16.922" v="284" actId="20577"/>
        <pc:sldMkLst>
          <pc:docMk/>
          <pc:sldMk cId="3757265641" sldId="292"/>
        </pc:sldMkLst>
        <pc:spChg chg="mod">
          <ac:chgData name="Neemias e Catia Lima" userId="b77af7bd85500281" providerId="LiveId" clId="{9C8C53DD-A5F2-42B9-BB02-9475D8BD173C}" dt="2019-10-25T10:01:16.922" v="284" actId="20577"/>
          <ac:spMkLst>
            <pc:docMk/>
            <pc:sldMk cId="3757265641" sldId="292"/>
            <ac:spMk id="12" creationId="{1EC42BAA-B890-43DD-B4F0-9AB5685AF2FE}"/>
          </ac:spMkLst>
        </pc:spChg>
        <pc:spChg chg="mod">
          <ac:chgData name="Neemias e Catia Lima" userId="b77af7bd85500281" providerId="LiveId" clId="{9C8C53DD-A5F2-42B9-BB02-9475D8BD173C}" dt="2019-10-25T09:59:01.763" v="262"/>
          <ac:spMkLst>
            <pc:docMk/>
            <pc:sldMk cId="3757265641" sldId="292"/>
            <ac:spMk id="14" creationId="{00000000-0000-0000-0000-000000000000}"/>
          </ac:spMkLst>
        </pc:spChg>
      </pc:sldChg>
      <pc:sldChg chg="modSp">
        <pc:chgData name="Neemias e Catia Lima" userId="b77af7bd85500281" providerId="LiveId" clId="{9C8C53DD-A5F2-42B9-BB02-9475D8BD173C}" dt="2019-10-25T10:02:00.477" v="288" actId="6549"/>
        <pc:sldMkLst>
          <pc:docMk/>
          <pc:sldMk cId="3114938747" sldId="293"/>
        </pc:sldMkLst>
        <pc:spChg chg="mod">
          <ac:chgData name="Neemias e Catia Lima" userId="b77af7bd85500281" providerId="LiveId" clId="{9C8C53DD-A5F2-42B9-BB02-9475D8BD173C}" dt="2019-10-25T10:02:00.477" v="288" actId="6549"/>
          <ac:spMkLst>
            <pc:docMk/>
            <pc:sldMk cId="3114938747" sldId="293"/>
            <ac:spMk id="16" creationId="{CFC8B9D9-C6ED-4706-A104-65D118A5B7F9}"/>
          </ac:spMkLst>
        </pc:spChg>
      </pc:sldChg>
    </pc:docChg>
  </pc:docChgLst>
  <pc:docChgLst>
    <pc:chgData name="Neemias e Catia Lima" userId="b77af7bd85500281" providerId="LiveId" clId="{77F20749-B77A-4301-BF25-60421B40E703}"/>
    <pc:docChg chg="undo redo custSel modSld">
      <pc:chgData name="Neemias e Catia Lima" userId="b77af7bd85500281" providerId="LiveId" clId="{77F20749-B77A-4301-BF25-60421B40E703}" dt="2021-02-05T17:08:19.958" v="360" actId="20577"/>
      <pc:docMkLst>
        <pc:docMk/>
      </pc:docMkLst>
      <pc:sldChg chg="addSp delSp modSp mod">
        <pc:chgData name="Neemias e Catia Lima" userId="b77af7bd85500281" providerId="LiveId" clId="{77F20749-B77A-4301-BF25-60421B40E703}" dt="2021-02-05T16:30:06.460" v="81" actId="207"/>
        <pc:sldMkLst>
          <pc:docMk/>
          <pc:sldMk cId="2232331225" sldId="280"/>
        </pc:sldMkLst>
        <pc:spChg chg="mod">
          <ac:chgData name="Neemias e Catia Lima" userId="b77af7bd85500281" providerId="LiveId" clId="{77F20749-B77A-4301-BF25-60421B40E703}" dt="2021-02-05T16:23:24.859" v="14" actId="20577"/>
          <ac:spMkLst>
            <pc:docMk/>
            <pc:sldMk cId="2232331225" sldId="280"/>
            <ac:spMk id="6" creationId="{00000000-0000-0000-0000-000000000000}"/>
          </ac:spMkLst>
        </pc:spChg>
        <pc:spChg chg="mod">
          <ac:chgData name="Neemias e Catia Lima" userId="b77af7bd85500281" providerId="LiveId" clId="{77F20749-B77A-4301-BF25-60421B40E703}" dt="2021-02-05T16:23:40.550" v="17"/>
          <ac:spMkLst>
            <pc:docMk/>
            <pc:sldMk cId="2232331225" sldId="280"/>
            <ac:spMk id="9" creationId="{00000000-0000-0000-0000-000000000000}"/>
          </ac:spMkLst>
        </pc:spChg>
        <pc:spChg chg="mod">
          <ac:chgData name="Neemias e Catia Lima" userId="b77af7bd85500281" providerId="LiveId" clId="{77F20749-B77A-4301-BF25-60421B40E703}" dt="2021-02-05T16:30:06.460" v="81" actId="207"/>
          <ac:spMkLst>
            <pc:docMk/>
            <pc:sldMk cId="2232331225" sldId="280"/>
            <ac:spMk id="16" creationId="{00000000-0000-0000-0000-000000000000}"/>
          </ac:spMkLst>
        </pc:spChg>
        <pc:picChg chg="del">
          <ac:chgData name="Neemias e Catia Lima" userId="b77af7bd85500281" providerId="LiveId" clId="{77F20749-B77A-4301-BF25-60421B40E703}" dt="2021-02-05T16:21:52.271" v="0" actId="478"/>
          <ac:picMkLst>
            <pc:docMk/>
            <pc:sldMk cId="2232331225" sldId="280"/>
            <ac:picMk id="2" creationId="{84350001-FD95-472F-84F5-F1EA7CC47AF3}"/>
          </ac:picMkLst>
        </pc:picChg>
        <pc:picChg chg="add mod">
          <ac:chgData name="Neemias e Catia Lima" userId="b77af7bd85500281" providerId="LiveId" clId="{77F20749-B77A-4301-BF25-60421B40E703}" dt="2021-02-05T16:22:14.081" v="5" actId="14100"/>
          <ac:picMkLst>
            <pc:docMk/>
            <pc:sldMk cId="2232331225" sldId="280"/>
            <ac:picMk id="4" creationId="{0758D784-1597-4B8F-AF84-7C5AAA7AF4D4}"/>
          </ac:picMkLst>
        </pc:picChg>
        <pc:picChg chg="del">
          <ac:chgData name="Neemias e Catia Lima" userId="b77af7bd85500281" providerId="LiveId" clId="{77F20749-B77A-4301-BF25-60421B40E703}" dt="2021-02-05T16:22:22.168" v="6" actId="478"/>
          <ac:picMkLst>
            <pc:docMk/>
            <pc:sldMk cId="2232331225" sldId="280"/>
            <ac:picMk id="8" creationId="{2BCB6830-9CED-4942-A04D-C3BACDB3E461}"/>
          </ac:picMkLst>
        </pc:picChg>
        <pc:picChg chg="add mod">
          <ac:chgData name="Neemias e Catia Lima" userId="b77af7bd85500281" providerId="LiveId" clId="{77F20749-B77A-4301-BF25-60421B40E703}" dt="2021-02-05T16:24:57.608" v="28"/>
          <ac:picMkLst>
            <pc:docMk/>
            <pc:sldMk cId="2232331225" sldId="280"/>
            <ac:picMk id="14" creationId="{1AA47835-8522-4CB4-A277-E28BBF622FBF}"/>
          </ac:picMkLst>
        </pc:picChg>
      </pc:sldChg>
      <pc:sldChg chg="addSp delSp modSp mod">
        <pc:chgData name="Neemias e Catia Lima" userId="b77af7bd85500281" providerId="LiveId" clId="{77F20749-B77A-4301-BF25-60421B40E703}" dt="2021-02-05T16:40:52.380" v="121" actId="1440"/>
        <pc:sldMkLst>
          <pc:docMk/>
          <pc:sldMk cId="2103443556" sldId="281"/>
        </pc:sldMkLst>
        <pc:spChg chg="mod">
          <ac:chgData name="Neemias e Catia Lima" userId="b77af7bd85500281" providerId="LiveId" clId="{77F20749-B77A-4301-BF25-60421B40E703}" dt="2021-02-05T16:39:07.156" v="114" actId="20577"/>
          <ac:spMkLst>
            <pc:docMk/>
            <pc:sldMk cId="2103443556" sldId="281"/>
            <ac:spMk id="8" creationId="{00000000-0000-0000-0000-000000000000}"/>
          </ac:spMkLst>
        </pc:spChg>
        <pc:spChg chg="mod">
          <ac:chgData name="Neemias e Catia Lima" userId="b77af7bd85500281" providerId="LiveId" clId="{77F20749-B77A-4301-BF25-60421B40E703}" dt="2021-02-05T16:30:17.859" v="82" actId="207"/>
          <ac:spMkLst>
            <pc:docMk/>
            <pc:sldMk cId="2103443556" sldId="281"/>
            <ac:spMk id="18" creationId="{00000000-0000-0000-0000-000000000000}"/>
          </ac:spMkLst>
        </pc:spChg>
        <pc:picChg chg="add mod">
          <ac:chgData name="Neemias e Catia Lima" userId="b77af7bd85500281" providerId="LiveId" clId="{77F20749-B77A-4301-BF25-60421B40E703}" dt="2021-02-05T16:40:52.380" v="121" actId="1440"/>
          <ac:picMkLst>
            <pc:docMk/>
            <pc:sldMk cId="2103443556" sldId="281"/>
            <ac:picMk id="2" creationId="{06F3396B-9297-43B3-B4D1-A9F21DFB0961}"/>
          </ac:picMkLst>
        </pc:picChg>
        <pc:picChg chg="add mod">
          <ac:chgData name="Neemias e Catia Lima" userId="b77af7bd85500281" providerId="LiveId" clId="{77F20749-B77A-4301-BF25-60421B40E703}" dt="2021-02-05T16:22:39.848" v="10" actId="1076"/>
          <ac:picMkLst>
            <pc:docMk/>
            <pc:sldMk cId="2103443556" sldId="281"/>
            <ac:picMk id="12" creationId="{F73680B5-D453-4C89-A02F-E4FA939E8D4B}"/>
          </ac:picMkLst>
        </pc:picChg>
        <pc:picChg chg="add mod">
          <ac:chgData name="Neemias e Catia Lima" userId="b77af7bd85500281" providerId="LiveId" clId="{77F20749-B77A-4301-BF25-60421B40E703}" dt="2021-02-05T16:25:16.109" v="34" actId="1076"/>
          <ac:picMkLst>
            <pc:docMk/>
            <pc:sldMk cId="2103443556" sldId="281"/>
            <ac:picMk id="13" creationId="{208373B7-B0F3-42EA-9693-9BE1FA5E3F07}"/>
          </ac:picMkLst>
        </pc:picChg>
        <pc:picChg chg="del">
          <ac:chgData name="Neemias e Catia Lima" userId="b77af7bd85500281" providerId="LiveId" clId="{77F20749-B77A-4301-BF25-60421B40E703}" dt="2021-02-05T16:25:07.990" v="29" actId="478"/>
          <ac:picMkLst>
            <pc:docMk/>
            <pc:sldMk cId="2103443556" sldId="281"/>
            <ac:picMk id="15" creationId="{5F6E0530-AC92-4C37-A191-0CC6D9F08A11}"/>
          </ac:picMkLst>
        </pc:picChg>
        <pc:picChg chg="del">
          <ac:chgData name="Neemias e Catia Lima" userId="b77af7bd85500281" providerId="LiveId" clId="{77F20749-B77A-4301-BF25-60421B40E703}" dt="2021-02-05T16:22:29.632" v="7" actId="478"/>
          <ac:picMkLst>
            <pc:docMk/>
            <pc:sldMk cId="2103443556" sldId="281"/>
            <ac:picMk id="17" creationId="{04849132-96E0-49CB-92E6-723365C4EBAA}"/>
          </ac:picMkLst>
        </pc:picChg>
        <pc:picChg chg="del">
          <ac:chgData name="Neemias e Catia Lima" userId="b77af7bd85500281" providerId="LiveId" clId="{77F20749-B77A-4301-BF25-60421B40E703}" dt="2021-02-05T16:40:33.741" v="115" actId="478"/>
          <ac:picMkLst>
            <pc:docMk/>
            <pc:sldMk cId="2103443556" sldId="281"/>
            <ac:picMk id="1026" creationId="{E142E247-6554-4EB7-94F7-18383995F1DC}"/>
          </ac:picMkLst>
        </pc:picChg>
      </pc:sldChg>
      <pc:sldChg chg="addSp delSp modSp mod">
        <pc:chgData name="Neemias e Catia Lima" userId="b77af7bd85500281" providerId="LiveId" clId="{77F20749-B77A-4301-BF25-60421B40E703}" dt="2021-02-05T16:45:23.210" v="151" actId="1440"/>
        <pc:sldMkLst>
          <pc:docMk/>
          <pc:sldMk cId="3683219421" sldId="282"/>
        </pc:sldMkLst>
        <pc:spChg chg="mod">
          <ac:chgData name="Neemias e Catia Lima" userId="b77af7bd85500281" providerId="LiveId" clId="{77F20749-B77A-4301-BF25-60421B40E703}" dt="2021-02-05T16:44:05.963" v="146" actId="1036"/>
          <ac:spMkLst>
            <pc:docMk/>
            <pc:sldMk cId="3683219421" sldId="282"/>
            <ac:spMk id="12" creationId="{00000000-0000-0000-0000-000000000000}"/>
          </ac:spMkLst>
        </pc:spChg>
        <pc:spChg chg="mod">
          <ac:chgData name="Neemias e Catia Lima" userId="b77af7bd85500281" providerId="LiveId" clId="{77F20749-B77A-4301-BF25-60421B40E703}" dt="2021-02-05T16:42:18.519" v="127"/>
          <ac:spMkLst>
            <pc:docMk/>
            <pc:sldMk cId="3683219421" sldId="282"/>
            <ac:spMk id="14" creationId="{00000000-0000-0000-0000-000000000000}"/>
          </ac:spMkLst>
        </pc:spChg>
        <pc:spChg chg="add del mod">
          <ac:chgData name="Neemias e Catia Lima" userId="b77af7bd85500281" providerId="LiveId" clId="{77F20749-B77A-4301-BF25-60421B40E703}" dt="2021-02-05T16:30:28.339" v="85" actId="478"/>
          <ac:spMkLst>
            <pc:docMk/>
            <pc:sldMk cId="3683219421" sldId="282"/>
            <ac:spMk id="15" creationId="{D49BE37B-BBE4-464A-8408-599E22F0CD7C}"/>
          </ac:spMkLst>
        </pc:spChg>
        <pc:spChg chg="del">
          <ac:chgData name="Neemias e Catia Lima" userId="b77af7bd85500281" providerId="LiveId" clId="{77F20749-B77A-4301-BF25-60421B40E703}" dt="2021-02-05T16:27:12.901" v="41" actId="478"/>
          <ac:spMkLst>
            <pc:docMk/>
            <pc:sldMk cId="3683219421" sldId="282"/>
            <ac:spMk id="17" creationId="{9F836FB7-D293-4873-BF3F-014CC6ED303A}"/>
          </ac:spMkLst>
        </pc:spChg>
        <pc:spChg chg="add mod">
          <ac:chgData name="Neemias e Catia Lima" userId="b77af7bd85500281" providerId="LiveId" clId="{77F20749-B77A-4301-BF25-60421B40E703}" dt="2021-02-05T16:30:28.648" v="86"/>
          <ac:spMkLst>
            <pc:docMk/>
            <pc:sldMk cId="3683219421" sldId="282"/>
            <ac:spMk id="22" creationId="{D2D8A74B-2CA5-4233-9A56-01AED1D8D103}"/>
          </ac:spMkLst>
        </pc:spChg>
        <pc:picChg chg="del">
          <ac:chgData name="Neemias e Catia Lima" userId="b77af7bd85500281" providerId="LiveId" clId="{77F20749-B77A-4301-BF25-60421B40E703}" dt="2021-02-05T16:45:06.106" v="147" actId="478"/>
          <ac:picMkLst>
            <pc:docMk/>
            <pc:sldMk cId="3683219421" sldId="282"/>
            <ac:picMk id="2" creationId="{E584816F-FB09-4F10-8A56-2C5B7CDBCCEB}"/>
          </ac:picMkLst>
        </pc:picChg>
        <pc:picChg chg="del">
          <ac:chgData name="Neemias e Catia Lima" userId="b77af7bd85500281" providerId="LiveId" clId="{77F20749-B77A-4301-BF25-60421B40E703}" dt="2021-02-05T16:27:06.501" v="40" actId="478"/>
          <ac:picMkLst>
            <pc:docMk/>
            <pc:sldMk cId="3683219421" sldId="282"/>
            <ac:picMk id="18" creationId="{9795D0CC-FE6D-4B91-9BAA-F99CA9DC943F}"/>
          </ac:picMkLst>
        </pc:picChg>
        <pc:picChg chg="add mod">
          <ac:chgData name="Neemias e Catia Lima" userId="b77af7bd85500281" providerId="LiveId" clId="{77F20749-B77A-4301-BF25-60421B40E703}" dt="2021-02-05T16:27:13.691" v="42"/>
          <ac:picMkLst>
            <pc:docMk/>
            <pc:sldMk cId="3683219421" sldId="282"/>
            <ac:picMk id="19" creationId="{BAD575A9-3957-442A-903D-0126834CBDBF}"/>
          </ac:picMkLst>
        </pc:picChg>
        <pc:picChg chg="add mod">
          <ac:chgData name="Neemias e Catia Lima" userId="b77af7bd85500281" providerId="LiveId" clId="{77F20749-B77A-4301-BF25-60421B40E703}" dt="2021-02-05T16:27:13.691" v="42"/>
          <ac:picMkLst>
            <pc:docMk/>
            <pc:sldMk cId="3683219421" sldId="282"/>
            <ac:picMk id="20" creationId="{06433064-A1CF-4682-B5B0-644F12C61525}"/>
          </ac:picMkLst>
        </pc:picChg>
        <pc:picChg chg="del">
          <ac:chgData name="Neemias e Catia Lima" userId="b77af7bd85500281" providerId="LiveId" clId="{77F20749-B77A-4301-BF25-60421B40E703}" dt="2021-02-05T16:27:12.901" v="41" actId="478"/>
          <ac:picMkLst>
            <pc:docMk/>
            <pc:sldMk cId="3683219421" sldId="282"/>
            <ac:picMk id="21" creationId="{02BBE3DE-77D5-4981-9CDC-D6E2F7993D7D}"/>
          </ac:picMkLst>
        </pc:picChg>
        <pc:picChg chg="add mod">
          <ac:chgData name="Neemias e Catia Lima" userId="b77af7bd85500281" providerId="LiveId" clId="{77F20749-B77A-4301-BF25-60421B40E703}" dt="2021-02-05T16:45:23.210" v="151" actId="1440"/>
          <ac:picMkLst>
            <pc:docMk/>
            <pc:sldMk cId="3683219421" sldId="282"/>
            <ac:picMk id="2050" creationId="{5B7B949A-D585-4A5E-A6F3-F33E8FA11E1D}"/>
          </ac:picMkLst>
        </pc:picChg>
      </pc:sldChg>
      <pc:sldChg chg="addSp delSp modSp mod">
        <pc:chgData name="Neemias e Catia Lima" userId="b77af7bd85500281" providerId="LiveId" clId="{77F20749-B77A-4301-BF25-60421B40E703}" dt="2021-02-05T16:52:57.893" v="169" actId="1440"/>
        <pc:sldMkLst>
          <pc:docMk/>
          <pc:sldMk cId="3902406419" sldId="283"/>
        </pc:sldMkLst>
        <pc:spChg chg="add del mod">
          <ac:chgData name="Neemias e Catia Lima" userId="b77af7bd85500281" providerId="LiveId" clId="{77F20749-B77A-4301-BF25-60421B40E703}" dt="2021-02-05T16:30:32.483" v="87" actId="478"/>
          <ac:spMkLst>
            <pc:docMk/>
            <pc:sldMk cId="3902406419" sldId="283"/>
            <ac:spMk id="12" creationId="{3AD487C3-8AE2-410D-BC6D-128CE36A2681}"/>
          </ac:spMkLst>
        </pc:spChg>
        <pc:spChg chg="mod">
          <ac:chgData name="Neemias e Catia Lima" userId="b77af7bd85500281" providerId="LiveId" clId="{77F20749-B77A-4301-BF25-60421B40E703}" dt="2021-02-05T16:45:56.748" v="156"/>
          <ac:spMkLst>
            <pc:docMk/>
            <pc:sldMk cId="3902406419" sldId="283"/>
            <ac:spMk id="14" creationId="{00000000-0000-0000-0000-000000000000}"/>
          </ac:spMkLst>
        </pc:spChg>
        <pc:spChg chg="mod">
          <ac:chgData name="Neemias e Catia Lima" userId="b77af7bd85500281" providerId="LiveId" clId="{77F20749-B77A-4301-BF25-60421B40E703}" dt="2021-02-05T16:46:51.781" v="164" actId="20577"/>
          <ac:spMkLst>
            <pc:docMk/>
            <pc:sldMk cId="3902406419" sldId="283"/>
            <ac:spMk id="15" creationId="{D5C09FDA-172B-4732-BD2E-A9BBEF8B191B}"/>
          </ac:spMkLst>
        </pc:spChg>
        <pc:spChg chg="del">
          <ac:chgData name="Neemias e Catia Lima" userId="b77af7bd85500281" providerId="LiveId" clId="{77F20749-B77A-4301-BF25-60421B40E703}" dt="2021-02-05T16:27:24.429" v="44" actId="478"/>
          <ac:spMkLst>
            <pc:docMk/>
            <pc:sldMk cId="3902406419" sldId="283"/>
            <ac:spMk id="17" creationId="{B74277F4-CF37-446F-A2EF-F45FE70C5E17}"/>
          </ac:spMkLst>
        </pc:spChg>
        <pc:spChg chg="add mod">
          <ac:chgData name="Neemias e Catia Lima" userId="b77af7bd85500281" providerId="LiveId" clId="{77F20749-B77A-4301-BF25-60421B40E703}" dt="2021-02-05T16:30:32.848" v="88"/>
          <ac:spMkLst>
            <pc:docMk/>
            <pc:sldMk cId="3902406419" sldId="283"/>
            <ac:spMk id="24" creationId="{8E71D80C-BBB3-4BC0-BED3-A04F07E499D6}"/>
          </ac:spMkLst>
        </pc:spChg>
        <pc:picChg chg="del">
          <ac:chgData name="Neemias e Catia Lima" userId="b77af7bd85500281" providerId="LiveId" clId="{77F20749-B77A-4301-BF25-60421B40E703}" dt="2021-02-05T16:27:25.660" v="45" actId="478"/>
          <ac:picMkLst>
            <pc:docMk/>
            <pc:sldMk cId="3902406419" sldId="283"/>
            <ac:picMk id="18" creationId="{50A8D356-0103-47F8-9860-F6978153742F}"/>
          </ac:picMkLst>
        </pc:picChg>
        <pc:picChg chg="add mod">
          <ac:chgData name="Neemias e Catia Lima" userId="b77af7bd85500281" providerId="LiveId" clId="{77F20749-B77A-4301-BF25-60421B40E703}" dt="2021-02-05T16:27:26.803" v="46"/>
          <ac:picMkLst>
            <pc:docMk/>
            <pc:sldMk cId="3902406419" sldId="283"/>
            <ac:picMk id="19" creationId="{B6489B6C-6DB8-4C27-B1B0-C409600C1BF2}"/>
          </ac:picMkLst>
        </pc:picChg>
        <pc:picChg chg="del">
          <ac:chgData name="Neemias e Catia Lima" userId="b77af7bd85500281" providerId="LiveId" clId="{77F20749-B77A-4301-BF25-60421B40E703}" dt="2021-02-05T16:27:22.876" v="43" actId="478"/>
          <ac:picMkLst>
            <pc:docMk/>
            <pc:sldMk cId="3902406419" sldId="283"/>
            <ac:picMk id="20" creationId="{D499AEE1-23D8-482E-A9DA-A9D5DE032220}"/>
          </ac:picMkLst>
        </pc:picChg>
        <pc:picChg chg="add mod">
          <ac:chgData name="Neemias e Catia Lima" userId="b77af7bd85500281" providerId="LiveId" clId="{77F20749-B77A-4301-BF25-60421B40E703}" dt="2021-02-05T16:27:26.803" v="46"/>
          <ac:picMkLst>
            <pc:docMk/>
            <pc:sldMk cId="3902406419" sldId="283"/>
            <ac:picMk id="21" creationId="{8ECFC189-39F6-4240-A36C-C9877B211B6F}"/>
          </ac:picMkLst>
        </pc:picChg>
        <pc:picChg chg="del">
          <ac:chgData name="Neemias e Catia Lima" userId="b77af7bd85500281" providerId="LiveId" clId="{77F20749-B77A-4301-BF25-60421B40E703}" dt="2021-02-05T16:52:44.149" v="165" actId="478"/>
          <ac:picMkLst>
            <pc:docMk/>
            <pc:sldMk cId="3902406419" sldId="283"/>
            <ac:picMk id="23" creationId="{78D1C679-9F62-401B-BE7E-13A07441402B}"/>
          </ac:picMkLst>
        </pc:picChg>
        <pc:picChg chg="add mod">
          <ac:chgData name="Neemias e Catia Lima" userId="b77af7bd85500281" providerId="LiveId" clId="{77F20749-B77A-4301-BF25-60421B40E703}" dt="2021-02-05T16:52:57.893" v="169" actId="1440"/>
          <ac:picMkLst>
            <pc:docMk/>
            <pc:sldMk cId="3902406419" sldId="283"/>
            <ac:picMk id="3074" creationId="{92B70CD2-F9BC-4065-B5CA-4F98F8A66771}"/>
          </ac:picMkLst>
        </pc:picChg>
      </pc:sldChg>
      <pc:sldChg chg="addSp delSp modSp mod">
        <pc:chgData name="Neemias e Catia Lima" userId="b77af7bd85500281" providerId="LiveId" clId="{77F20749-B77A-4301-BF25-60421B40E703}" dt="2021-02-05T16:58:19.231" v="220"/>
        <pc:sldMkLst>
          <pc:docMk/>
          <pc:sldMk cId="2424059023" sldId="284"/>
        </pc:sldMkLst>
        <pc:spChg chg="mod">
          <ac:chgData name="Neemias e Catia Lima" userId="b77af7bd85500281" providerId="LiveId" clId="{77F20749-B77A-4301-BF25-60421B40E703}" dt="2021-02-05T16:54:19.825" v="180"/>
          <ac:spMkLst>
            <pc:docMk/>
            <pc:sldMk cId="2424059023" sldId="284"/>
            <ac:spMk id="14" creationId="{00000000-0000-0000-0000-000000000000}"/>
          </ac:spMkLst>
        </pc:spChg>
        <pc:spChg chg="mod">
          <ac:chgData name="Neemias e Catia Lima" userId="b77af7bd85500281" providerId="LiveId" clId="{77F20749-B77A-4301-BF25-60421B40E703}" dt="2021-02-05T16:56:07.890" v="199" actId="207"/>
          <ac:spMkLst>
            <pc:docMk/>
            <pc:sldMk cId="2424059023" sldId="284"/>
            <ac:spMk id="15" creationId="{C3A1BEFC-B9B8-4142-B09F-1F5B330F4265}"/>
          </ac:spMkLst>
        </pc:spChg>
        <pc:spChg chg="add del mod">
          <ac:chgData name="Neemias e Catia Lima" userId="b77af7bd85500281" providerId="LiveId" clId="{77F20749-B77A-4301-BF25-60421B40E703}" dt="2021-02-05T16:30:40.251" v="91" actId="478"/>
          <ac:spMkLst>
            <pc:docMk/>
            <pc:sldMk cId="2424059023" sldId="284"/>
            <ac:spMk id="16" creationId="{388DCB83-902A-4472-A805-2BE8656F0BC0}"/>
          </ac:spMkLst>
        </pc:spChg>
        <pc:spChg chg="del">
          <ac:chgData name="Neemias e Catia Lima" userId="b77af7bd85500281" providerId="LiveId" clId="{77F20749-B77A-4301-BF25-60421B40E703}" dt="2021-02-05T16:27:45.405" v="51" actId="478"/>
          <ac:spMkLst>
            <pc:docMk/>
            <pc:sldMk cId="2424059023" sldId="284"/>
            <ac:spMk id="17" creationId="{71D807EC-41FF-4434-A806-D9E0A63B0608}"/>
          </ac:spMkLst>
        </pc:spChg>
        <pc:spChg chg="add mod">
          <ac:chgData name="Neemias e Catia Lima" userId="b77af7bd85500281" providerId="LiveId" clId="{77F20749-B77A-4301-BF25-60421B40E703}" dt="2021-02-05T16:30:40.529" v="92"/>
          <ac:spMkLst>
            <pc:docMk/>
            <pc:sldMk cId="2424059023" sldId="284"/>
            <ac:spMk id="20" creationId="{3813CF3B-75B7-4DB6-8D85-A0B062D6E699}"/>
          </ac:spMkLst>
        </pc:spChg>
        <pc:picChg chg="add mod">
          <ac:chgData name="Neemias e Catia Lima" userId="b77af7bd85500281" providerId="LiveId" clId="{77F20749-B77A-4301-BF25-60421B40E703}" dt="2021-02-05T16:27:47.419" v="53"/>
          <ac:picMkLst>
            <pc:docMk/>
            <pc:sldMk cId="2424059023" sldId="284"/>
            <ac:picMk id="18" creationId="{CF8C9485-4DA0-4098-AA50-540AACC4B372}"/>
          </ac:picMkLst>
        </pc:picChg>
        <pc:picChg chg="add mod">
          <ac:chgData name="Neemias e Catia Lima" userId="b77af7bd85500281" providerId="LiveId" clId="{77F20749-B77A-4301-BF25-60421B40E703}" dt="2021-02-05T16:27:47.419" v="53"/>
          <ac:picMkLst>
            <pc:docMk/>
            <pc:sldMk cId="2424059023" sldId="284"/>
            <ac:picMk id="19" creationId="{F0359B73-2EDD-4331-BF02-48D144B8E73B}"/>
          </ac:picMkLst>
        </pc:picChg>
        <pc:picChg chg="del">
          <ac:chgData name="Neemias e Catia Lima" userId="b77af7bd85500281" providerId="LiveId" clId="{77F20749-B77A-4301-BF25-60421B40E703}" dt="2021-02-05T16:27:47.100" v="52" actId="478"/>
          <ac:picMkLst>
            <pc:docMk/>
            <pc:sldMk cId="2424059023" sldId="284"/>
            <ac:picMk id="21" creationId="{00991CD2-959D-4F52-B434-0548C207FBE9}"/>
          </ac:picMkLst>
        </pc:picChg>
        <pc:picChg chg="del">
          <ac:chgData name="Neemias e Catia Lima" userId="b77af7bd85500281" providerId="LiveId" clId="{77F20749-B77A-4301-BF25-60421B40E703}" dt="2021-02-05T16:27:45.405" v="51" actId="478"/>
          <ac:picMkLst>
            <pc:docMk/>
            <pc:sldMk cId="2424059023" sldId="284"/>
            <ac:picMk id="23" creationId="{973B2D5A-D591-4137-8A5A-D01072326D2D}"/>
          </ac:picMkLst>
        </pc:picChg>
        <pc:picChg chg="del">
          <ac:chgData name="Neemias e Catia Lima" userId="b77af7bd85500281" providerId="LiveId" clId="{77F20749-B77A-4301-BF25-60421B40E703}" dt="2021-02-05T16:58:18.922" v="219" actId="478"/>
          <ac:picMkLst>
            <pc:docMk/>
            <pc:sldMk cId="2424059023" sldId="284"/>
            <ac:picMk id="24" creationId="{1CE012E9-A8CE-4A2F-A8C0-2C743F61828C}"/>
          </ac:picMkLst>
        </pc:picChg>
        <pc:picChg chg="add mod">
          <ac:chgData name="Neemias e Catia Lima" userId="b77af7bd85500281" providerId="LiveId" clId="{77F20749-B77A-4301-BF25-60421B40E703}" dt="2021-02-05T16:58:19.231" v="220"/>
          <ac:picMkLst>
            <pc:docMk/>
            <pc:sldMk cId="2424059023" sldId="284"/>
            <ac:picMk id="25" creationId="{0CD769EB-56A2-49A4-AE9A-5B2A57094BF4}"/>
          </ac:picMkLst>
        </pc:picChg>
      </pc:sldChg>
      <pc:sldChg chg="addSp delSp modSp mod">
        <pc:chgData name="Neemias e Catia Lima" userId="b77af7bd85500281" providerId="LiveId" clId="{77F20749-B77A-4301-BF25-60421B40E703}" dt="2021-02-05T17:01:22.526" v="290"/>
        <pc:sldMkLst>
          <pc:docMk/>
          <pc:sldMk cId="2241968852" sldId="285"/>
        </pc:sldMkLst>
        <pc:spChg chg="mod">
          <ac:chgData name="Neemias e Catia Lima" userId="b77af7bd85500281" providerId="LiveId" clId="{77F20749-B77A-4301-BF25-60421B40E703}" dt="2021-02-05T16:58:51.850" v="227" actId="20577"/>
          <ac:spMkLst>
            <pc:docMk/>
            <pc:sldMk cId="2241968852" sldId="285"/>
            <ac:spMk id="14" creationId="{00000000-0000-0000-0000-000000000000}"/>
          </ac:spMkLst>
        </pc:spChg>
        <pc:spChg chg="mod">
          <ac:chgData name="Neemias e Catia Lima" userId="b77af7bd85500281" providerId="LiveId" clId="{77F20749-B77A-4301-BF25-60421B40E703}" dt="2021-02-05T16:59:47.339" v="245" actId="313"/>
          <ac:spMkLst>
            <pc:docMk/>
            <pc:sldMk cId="2241968852" sldId="285"/>
            <ac:spMk id="15" creationId="{0F091E13-8EAD-4FFB-9473-BC74E5ABDC64}"/>
          </ac:spMkLst>
        </pc:spChg>
        <pc:spChg chg="add del mod">
          <ac:chgData name="Neemias e Catia Lima" userId="b77af7bd85500281" providerId="LiveId" clId="{77F20749-B77A-4301-BF25-60421B40E703}" dt="2021-02-05T16:30:47.500" v="95" actId="478"/>
          <ac:spMkLst>
            <pc:docMk/>
            <pc:sldMk cId="2241968852" sldId="285"/>
            <ac:spMk id="16" creationId="{B100248E-93CD-4EEC-BEC8-1E1D42149EE9}"/>
          </ac:spMkLst>
        </pc:spChg>
        <pc:spChg chg="add mod">
          <ac:chgData name="Neemias e Catia Lima" userId="b77af7bd85500281" providerId="LiveId" clId="{77F20749-B77A-4301-BF25-60421B40E703}" dt="2021-02-05T16:30:47.727" v="96"/>
          <ac:spMkLst>
            <pc:docMk/>
            <pc:sldMk cId="2241968852" sldId="285"/>
            <ac:spMk id="19" creationId="{E2E0CE26-1F45-4D68-A14E-2839903ECED1}"/>
          </ac:spMkLst>
        </pc:spChg>
        <pc:spChg chg="del">
          <ac:chgData name="Neemias e Catia Lima" userId="b77af7bd85500281" providerId="LiveId" clId="{77F20749-B77A-4301-BF25-60421B40E703}" dt="2021-02-05T16:28:07.251" v="59" actId="478"/>
          <ac:spMkLst>
            <pc:docMk/>
            <pc:sldMk cId="2241968852" sldId="285"/>
            <ac:spMk id="20" creationId="{267CB1C3-5D04-4DD8-BED5-B4D04D60E3AF}"/>
          </ac:spMkLst>
        </pc:spChg>
        <pc:picChg chg="add mod">
          <ac:chgData name="Neemias e Catia Lima" userId="b77af7bd85500281" providerId="LiveId" clId="{77F20749-B77A-4301-BF25-60421B40E703}" dt="2021-02-05T16:28:08.362" v="60"/>
          <ac:picMkLst>
            <pc:docMk/>
            <pc:sldMk cId="2241968852" sldId="285"/>
            <ac:picMk id="17" creationId="{B193407A-3161-41BD-8968-C03FDE0EC7DD}"/>
          </ac:picMkLst>
        </pc:picChg>
        <pc:picChg chg="add mod">
          <ac:chgData name="Neemias e Catia Lima" userId="b77af7bd85500281" providerId="LiveId" clId="{77F20749-B77A-4301-BF25-60421B40E703}" dt="2021-02-05T16:28:08.362" v="60"/>
          <ac:picMkLst>
            <pc:docMk/>
            <pc:sldMk cId="2241968852" sldId="285"/>
            <ac:picMk id="18" creationId="{872C2F0F-6944-43E0-83B4-5E07F9F088FF}"/>
          </ac:picMkLst>
        </pc:picChg>
        <pc:picChg chg="del">
          <ac:chgData name="Neemias e Catia Lima" userId="b77af7bd85500281" providerId="LiveId" clId="{77F20749-B77A-4301-BF25-60421B40E703}" dt="2021-02-05T16:28:03.077" v="57" actId="478"/>
          <ac:picMkLst>
            <pc:docMk/>
            <pc:sldMk cId="2241968852" sldId="285"/>
            <ac:picMk id="21" creationId="{BC92D456-536C-4816-8A0F-AD799230BB69}"/>
          </ac:picMkLst>
        </pc:picChg>
        <pc:picChg chg="del">
          <ac:chgData name="Neemias e Catia Lima" userId="b77af7bd85500281" providerId="LiveId" clId="{77F20749-B77A-4301-BF25-60421B40E703}" dt="2021-02-05T16:28:05.812" v="58" actId="478"/>
          <ac:picMkLst>
            <pc:docMk/>
            <pc:sldMk cId="2241968852" sldId="285"/>
            <ac:picMk id="23" creationId="{0E5AAD51-8A35-4B09-96BC-6C76F38DE775}"/>
          </ac:picMkLst>
        </pc:picChg>
        <pc:picChg chg="del">
          <ac:chgData name="Neemias e Catia Lima" userId="b77af7bd85500281" providerId="LiveId" clId="{77F20749-B77A-4301-BF25-60421B40E703}" dt="2021-02-05T17:01:22.272" v="289" actId="478"/>
          <ac:picMkLst>
            <pc:docMk/>
            <pc:sldMk cId="2241968852" sldId="285"/>
            <ac:picMk id="24" creationId="{0494AE0A-E16E-4316-8A03-4995D87BF47A}"/>
          </ac:picMkLst>
        </pc:picChg>
        <pc:picChg chg="add mod">
          <ac:chgData name="Neemias e Catia Lima" userId="b77af7bd85500281" providerId="LiveId" clId="{77F20749-B77A-4301-BF25-60421B40E703}" dt="2021-02-05T17:01:22.526" v="290"/>
          <ac:picMkLst>
            <pc:docMk/>
            <pc:sldMk cId="2241968852" sldId="285"/>
            <ac:picMk id="25" creationId="{6EF02F80-8DF2-4109-AFF3-B8A65CA7B793}"/>
          </ac:picMkLst>
        </pc:picChg>
      </pc:sldChg>
      <pc:sldChg chg="addSp delSp modSp mod">
        <pc:chgData name="Neemias e Catia Lima" userId="b77af7bd85500281" providerId="LiveId" clId="{77F20749-B77A-4301-BF25-60421B40E703}" dt="2021-02-05T17:06:30.225" v="346"/>
        <pc:sldMkLst>
          <pc:docMk/>
          <pc:sldMk cId="1959249856" sldId="286"/>
        </pc:sldMkLst>
        <pc:spChg chg="mod">
          <ac:chgData name="Neemias e Catia Lima" userId="b77af7bd85500281" providerId="LiveId" clId="{77F20749-B77A-4301-BF25-60421B40E703}" dt="2021-02-05T17:01:39.787" v="293"/>
          <ac:spMkLst>
            <pc:docMk/>
            <pc:sldMk cId="1959249856" sldId="286"/>
            <ac:spMk id="14" creationId="{00000000-0000-0000-0000-000000000000}"/>
          </ac:spMkLst>
        </pc:spChg>
        <pc:spChg chg="mod">
          <ac:chgData name="Neemias e Catia Lima" userId="b77af7bd85500281" providerId="LiveId" clId="{77F20749-B77A-4301-BF25-60421B40E703}" dt="2021-02-05T17:02:59.616" v="314" actId="20577"/>
          <ac:spMkLst>
            <pc:docMk/>
            <pc:sldMk cId="1959249856" sldId="286"/>
            <ac:spMk id="15" creationId="{863BB09B-C8C1-4354-BC51-D930C951E507}"/>
          </ac:spMkLst>
        </pc:spChg>
        <pc:spChg chg="add del mod">
          <ac:chgData name="Neemias e Catia Lima" userId="b77af7bd85500281" providerId="LiveId" clId="{77F20749-B77A-4301-BF25-60421B40E703}" dt="2021-02-05T16:30:55.555" v="99" actId="478"/>
          <ac:spMkLst>
            <pc:docMk/>
            <pc:sldMk cId="1959249856" sldId="286"/>
            <ac:spMk id="16" creationId="{A4A16D69-93E2-4B93-9F76-377F8B9ED1C6}"/>
          </ac:spMkLst>
        </pc:spChg>
        <pc:spChg chg="del">
          <ac:chgData name="Neemias e Catia Lima" userId="b77af7bd85500281" providerId="LiveId" clId="{77F20749-B77A-4301-BF25-60421B40E703}" dt="2021-02-05T16:28:38.228" v="67" actId="478"/>
          <ac:spMkLst>
            <pc:docMk/>
            <pc:sldMk cId="1959249856" sldId="286"/>
            <ac:spMk id="20" creationId="{5526030F-5CA7-45D7-BA64-2EB55890BB5F}"/>
          </ac:spMkLst>
        </pc:spChg>
        <pc:spChg chg="add mod">
          <ac:chgData name="Neemias e Catia Lima" userId="b77af7bd85500281" providerId="LiveId" clId="{77F20749-B77A-4301-BF25-60421B40E703}" dt="2021-02-05T16:30:55.944" v="100"/>
          <ac:spMkLst>
            <pc:docMk/>
            <pc:sldMk cId="1959249856" sldId="286"/>
            <ac:spMk id="24" creationId="{B950A7A9-BA80-4907-93E0-678A64407229}"/>
          </ac:spMkLst>
        </pc:spChg>
        <pc:picChg chg="del">
          <ac:chgData name="Neemias e Catia Lima" userId="b77af7bd85500281" providerId="LiveId" clId="{77F20749-B77A-4301-BF25-60421B40E703}" dt="2021-02-05T17:06:29.940" v="345" actId="478"/>
          <ac:picMkLst>
            <pc:docMk/>
            <pc:sldMk cId="1959249856" sldId="286"/>
            <ac:picMk id="17" creationId="{4A5164D5-0D45-4639-BEDE-5C723CB32C35}"/>
          </ac:picMkLst>
        </pc:picChg>
        <pc:picChg chg="add mod">
          <ac:chgData name="Neemias e Catia Lima" userId="b77af7bd85500281" providerId="LiveId" clId="{77F20749-B77A-4301-BF25-60421B40E703}" dt="2021-02-05T16:28:39.322" v="68"/>
          <ac:picMkLst>
            <pc:docMk/>
            <pc:sldMk cId="1959249856" sldId="286"/>
            <ac:picMk id="18" creationId="{C177EA06-53E3-493D-9225-573319401251}"/>
          </ac:picMkLst>
        </pc:picChg>
        <pc:picChg chg="add mod">
          <ac:chgData name="Neemias e Catia Lima" userId="b77af7bd85500281" providerId="LiveId" clId="{77F20749-B77A-4301-BF25-60421B40E703}" dt="2021-02-05T16:28:39.322" v="68"/>
          <ac:picMkLst>
            <pc:docMk/>
            <pc:sldMk cId="1959249856" sldId="286"/>
            <ac:picMk id="19" creationId="{BC9CC994-A681-4CBA-9733-27DD898D0B89}"/>
          </ac:picMkLst>
        </pc:picChg>
        <pc:picChg chg="del">
          <ac:chgData name="Neemias e Catia Lima" userId="b77af7bd85500281" providerId="LiveId" clId="{77F20749-B77A-4301-BF25-60421B40E703}" dt="2021-02-05T16:28:34.164" v="65" actId="478"/>
          <ac:picMkLst>
            <pc:docMk/>
            <pc:sldMk cId="1959249856" sldId="286"/>
            <ac:picMk id="21" creationId="{0CCD0223-9547-4EB0-AA41-6D383ADC6476}"/>
          </ac:picMkLst>
        </pc:picChg>
        <pc:picChg chg="del">
          <ac:chgData name="Neemias e Catia Lima" userId="b77af7bd85500281" providerId="LiveId" clId="{77F20749-B77A-4301-BF25-60421B40E703}" dt="2021-02-05T16:28:35.324" v="66" actId="478"/>
          <ac:picMkLst>
            <pc:docMk/>
            <pc:sldMk cId="1959249856" sldId="286"/>
            <ac:picMk id="23" creationId="{894D2BE0-BFAD-4CF7-9E30-F3673AE8917B}"/>
          </ac:picMkLst>
        </pc:picChg>
        <pc:picChg chg="add mod">
          <ac:chgData name="Neemias e Catia Lima" userId="b77af7bd85500281" providerId="LiveId" clId="{77F20749-B77A-4301-BF25-60421B40E703}" dt="2021-02-05T17:06:30.225" v="346"/>
          <ac:picMkLst>
            <pc:docMk/>
            <pc:sldMk cId="1959249856" sldId="286"/>
            <ac:picMk id="25" creationId="{6F5DCD9F-0540-4CC4-87F4-40F6F91677A0}"/>
          </ac:picMkLst>
        </pc:picChg>
      </pc:sldChg>
      <pc:sldChg chg="addSp delSp modSp mod">
        <pc:chgData name="Neemias e Catia Lima" userId="b77af7bd85500281" providerId="LiveId" clId="{77F20749-B77A-4301-BF25-60421B40E703}" dt="2021-02-05T17:08:19.958" v="360" actId="20577"/>
        <pc:sldMkLst>
          <pc:docMk/>
          <pc:sldMk cId="2857006406" sldId="287"/>
        </pc:sldMkLst>
        <pc:spChg chg="del">
          <ac:chgData name="Neemias e Catia Lima" userId="b77af7bd85500281" providerId="LiveId" clId="{77F20749-B77A-4301-BF25-60421B40E703}" dt="2021-02-05T16:29:07.572" v="79" actId="478"/>
          <ac:spMkLst>
            <pc:docMk/>
            <pc:sldMk cId="2857006406" sldId="287"/>
            <ac:spMk id="15" creationId="{6B461F7E-C89A-4409-8525-6D52D918DEA0}"/>
          </ac:spMkLst>
        </pc:spChg>
        <pc:spChg chg="mod">
          <ac:chgData name="Neemias e Catia Lima" userId="b77af7bd85500281" providerId="LiveId" clId="{77F20749-B77A-4301-BF25-60421B40E703}" dt="2021-02-05T17:08:19.958" v="360" actId="20577"/>
          <ac:spMkLst>
            <pc:docMk/>
            <pc:sldMk cId="2857006406" sldId="287"/>
            <ac:spMk id="16" creationId="{28D68641-D640-4BD7-9D5B-B3803DCCF9B3}"/>
          </ac:spMkLst>
        </pc:spChg>
        <pc:spChg chg="add del mod">
          <ac:chgData name="Neemias e Catia Lima" userId="b77af7bd85500281" providerId="LiveId" clId="{77F20749-B77A-4301-BF25-60421B40E703}" dt="2021-02-05T16:31:09.954" v="105" actId="478"/>
          <ac:spMkLst>
            <pc:docMk/>
            <pc:sldMk cId="2857006406" sldId="287"/>
            <ac:spMk id="17" creationId="{B47AD62D-044B-4CFE-AF21-52F1F1BB96AC}"/>
          </ac:spMkLst>
        </pc:spChg>
        <pc:spChg chg="add mod">
          <ac:chgData name="Neemias e Catia Lima" userId="b77af7bd85500281" providerId="LiveId" clId="{77F20749-B77A-4301-BF25-60421B40E703}" dt="2021-02-05T16:31:10.239" v="106"/>
          <ac:spMkLst>
            <pc:docMk/>
            <pc:sldMk cId="2857006406" sldId="287"/>
            <ac:spMk id="23" creationId="{7DB3738B-E0BD-4F51-A4EE-23323AEAC830}"/>
          </ac:spMkLst>
        </pc:spChg>
        <pc:picChg chg="add mod">
          <ac:chgData name="Neemias e Catia Lima" userId="b77af7bd85500281" providerId="LiveId" clId="{77F20749-B77A-4301-BF25-60421B40E703}" dt="2021-02-05T16:29:08.635" v="80"/>
          <ac:picMkLst>
            <pc:docMk/>
            <pc:sldMk cId="2857006406" sldId="287"/>
            <ac:picMk id="18" creationId="{5B11211E-C927-4E14-83F6-24B7EDDC780A}"/>
          </ac:picMkLst>
        </pc:picChg>
        <pc:picChg chg="add mod">
          <ac:chgData name="Neemias e Catia Lima" userId="b77af7bd85500281" providerId="LiveId" clId="{77F20749-B77A-4301-BF25-60421B40E703}" dt="2021-02-05T16:29:08.635" v="80"/>
          <ac:picMkLst>
            <pc:docMk/>
            <pc:sldMk cId="2857006406" sldId="287"/>
            <ac:picMk id="19" creationId="{2FCF8F42-042B-4EB6-B62F-CDBE2A0296FC}"/>
          </ac:picMkLst>
        </pc:picChg>
        <pc:picChg chg="del">
          <ac:chgData name="Neemias e Catia Lima" userId="b77af7bd85500281" providerId="LiveId" clId="{77F20749-B77A-4301-BF25-60421B40E703}" dt="2021-02-05T16:29:05.092" v="77" actId="478"/>
          <ac:picMkLst>
            <pc:docMk/>
            <pc:sldMk cId="2857006406" sldId="287"/>
            <ac:picMk id="20" creationId="{5DD17D35-02EF-4C90-B72B-D73C7CDF9FDF}"/>
          </ac:picMkLst>
        </pc:picChg>
        <pc:picChg chg="del">
          <ac:chgData name="Neemias e Catia Lima" userId="b77af7bd85500281" providerId="LiveId" clId="{77F20749-B77A-4301-BF25-60421B40E703}" dt="2021-02-05T16:29:06.036" v="78" actId="478"/>
          <ac:picMkLst>
            <pc:docMk/>
            <pc:sldMk cId="2857006406" sldId="287"/>
            <ac:picMk id="21" creationId="{C8E946E4-00D3-4913-96FF-6C267DF4C9ED}"/>
          </ac:picMkLst>
        </pc:picChg>
      </pc:sldChg>
      <pc:sldChg chg="addSp delSp modSp mod">
        <pc:chgData name="Neemias e Catia Lima" userId="b77af7bd85500281" providerId="LiveId" clId="{77F20749-B77A-4301-BF25-60421B40E703}" dt="2021-02-05T16:45:32.653" v="153"/>
        <pc:sldMkLst>
          <pc:docMk/>
          <pc:sldMk cId="2630436816" sldId="288"/>
        </pc:sldMkLst>
        <pc:spChg chg="add del mod">
          <ac:chgData name="Neemias e Catia Lima" userId="b77af7bd85500281" providerId="LiveId" clId="{77F20749-B77A-4301-BF25-60421B40E703}" dt="2021-02-05T16:30:23.579" v="83" actId="478"/>
          <ac:spMkLst>
            <pc:docMk/>
            <pc:sldMk cId="2630436816" sldId="288"/>
            <ac:spMk id="12" creationId="{429BBD7E-4893-484B-954B-C200BDC571B6}"/>
          </ac:spMkLst>
        </pc:spChg>
        <pc:spChg chg="mod">
          <ac:chgData name="Neemias e Catia Lima" userId="b77af7bd85500281" providerId="LiveId" clId="{77F20749-B77A-4301-BF25-60421B40E703}" dt="2021-02-05T16:43:23.325" v="138" actId="20577"/>
          <ac:spMkLst>
            <pc:docMk/>
            <pc:sldMk cId="2630436816" sldId="288"/>
            <ac:spMk id="13" creationId="{00000000-0000-0000-0000-000000000000}"/>
          </ac:spMkLst>
        </pc:spChg>
        <pc:spChg chg="mod">
          <ac:chgData name="Neemias e Catia Lima" userId="b77af7bd85500281" providerId="LiveId" clId="{77F20749-B77A-4301-BF25-60421B40E703}" dt="2021-02-05T16:42:07.072" v="124"/>
          <ac:spMkLst>
            <pc:docMk/>
            <pc:sldMk cId="2630436816" sldId="288"/>
            <ac:spMk id="14" creationId="{00000000-0000-0000-0000-000000000000}"/>
          </ac:spMkLst>
        </pc:spChg>
        <pc:spChg chg="del">
          <ac:chgData name="Neemias e Catia Lima" userId="b77af7bd85500281" providerId="LiveId" clId="{77F20749-B77A-4301-BF25-60421B40E703}" dt="2021-02-05T16:27:01.317" v="38" actId="478"/>
          <ac:spMkLst>
            <pc:docMk/>
            <pc:sldMk cId="2630436816" sldId="288"/>
            <ac:spMk id="19" creationId="{42E7CD78-976A-44AC-8590-0E79BD194D45}"/>
          </ac:spMkLst>
        </pc:spChg>
        <pc:spChg chg="add mod">
          <ac:chgData name="Neemias e Catia Lima" userId="b77af7bd85500281" providerId="LiveId" clId="{77F20749-B77A-4301-BF25-60421B40E703}" dt="2021-02-05T16:30:24.024" v="84"/>
          <ac:spMkLst>
            <pc:docMk/>
            <pc:sldMk cId="2630436816" sldId="288"/>
            <ac:spMk id="24" creationId="{62898820-C50B-49BA-BCAD-1B77F45AA8D0}"/>
          </ac:spMkLst>
        </pc:spChg>
        <pc:picChg chg="add mod">
          <ac:chgData name="Neemias e Catia Lima" userId="b77af7bd85500281" providerId="LiveId" clId="{77F20749-B77A-4301-BF25-60421B40E703}" dt="2021-02-05T16:27:02.043" v="39"/>
          <ac:picMkLst>
            <pc:docMk/>
            <pc:sldMk cId="2630436816" sldId="288"/>
            <ac:picMk id="17" creationId="{8912F2D1-2832-4CC9-88E2-018CE9716162}"/>
          </ac:picMkLst>
        </pc:picChg>
        <pc:picChg chg="add mod">
          <ac:chgData name="Neemias e Catia Lima" userId="b77af7bd85500281" providerId="LiveId" clId="{77F20749-B77A-4301-BF25-60421B40E703}" dt="2021-02-05T16:27:02.043" v="39"/>
          <ac:picMkLst>
            <pc:docMk/>
            <pc:sldMk cId="2630436816" sldId="288"/>
            <ac:picMk id="18" creationId="{50B3A59D-544E-4F04-AE3F-A9F7D0971A0E}"/>
          </ac:picMkLst>
        </pc:picChg>
        <pc:picChg chg="del">
          <ac:chgData name="Neemias e Catia Lima" userId="b77af7bd85500281" providerId="LiveId" clId="{77F20749-B77A-4301-BF25-60421B40E703}" dt="2021-02-05T16:26:52.812" v="36" actId="478"/>
          <ac:picMkLst>
            <pc:docMk/>
            <pc:sldMk cId="2630436816" sldId="288"/>
            <ac:picMk id="20" creationId="{B84FA315-F8B8-4AA5-A2F4-D46BD78040E0}"/>
          </ac:picMkLst>
        </pc:picChg>
        <pc:picChg chg="del">
          <ac:chgData name="Neemias e Catia Lima" userId="b77af7bd85500281" providerId="LiveId" clId="{77F20749-B77A-4301-BF25-60421B40E703}" dt="2021-02-05T16:26:57.228" v="37" actId="478"/>
          <ac:picMkLst>
            <pc:docMk/>
            <pc:sldMk cId="2630436816" sldId="288"/>
            <ac:picMk id="22" creationId="{51728EE1-CD15-4886-A75D-3FD46E864C1A}"/>
          </ac:picMkLst>
        </pc:picChg>
        <pc:picChg chg="del">
          <ac:chgData name="Neemias e Catia Lima" userId="b77af7bd85500281" providerId="LiveId" clId="{77F20749-B77A-4301-BF25-60421B40E703}" dt="2021-02-05T16:45:32.361" v="152" actId="478"/>
          <ac:picMkLst>
            <pc:docMk/>
            <pc:sldMk cId="2630436816" sldId="288"/>
            <ac:picMk id="23" creationId="{0E8F958F-0ED9-4C62-87D7-EA7DBD33081F}"/>
          </ac:picMkLst>
        </pc:picChg>
        <pc:picChg chg="add mod">
          <ac:chgData name="Neemias e Catia Lima" userId="b77af7bd85500281" providerId="LiveId" clId="{77F20749-B77A-4301-BF25-60421B40E703}" dt="2021-02-05T16:45:32.653" v="153"/>
          <ac:picMkLst>
            <pc:docMk/>
            <pc:sldMk cId="2630436816" sldId="288"/>
            <ac:picMk id="25" creationId="{B42D5DCB-433E-4CEF-BFBE-18C0CDEC2F58}"/>
          </ac:picMkLst>
        </pc:picChg>
      </pc:sldChg>
      <pc:sldChg chg="addSp delSp modSp mod">
        <pc:chgData name="Neemias e Catia Lima" userId="b77af7bd85500281" providerId="LiveId" clId="{77F20749-B77A-4301-BF25-60421B40E703}" dt="2021-02-05T16:53:28.709" v="175" actId="20577"/>
        <pc:sldMkLst>
          <pc:docMk/>
          <pc:sldMk cId="3032827026" sldId="289"/>
        </pc:sldMkLst>
        <pc:spChg chg="mod">
          <ac:chgData name="Neemias e Catia Lima" userId="b77af7bd85500281" providerId="LiveId" clId="{77F20749-B77A-4301-BF25-60421B40E703}" dt="2021-02-05T16:53:28.709" v="175" actId="20577"/>
          <ac:spMkLst>
            <pc:docMk/>
            <pc:sldMk cId="3032827026" sldId="289"/>
            <ac:spMk id="12" creationId="{A64B78EF-EDA8-421A-88C9-45544BBCA9D1}"/>
          </ac:spMkLst>
        </pc:spChg>
        <pc:spChg chg="mod">
          <ac:chgData name="Neemias e Catia Lima" userId="b77af7bd85500281" providerId="LiveId" clId="{77F20749-B77A-4301-BF25-60421B40E703}" dt="2021-02-05T16:46:02.109" v="159"/>
          <ac:spMkLst>
            <pc:docMk/>
            <pc:sldMk cId="3032827026" sldId="289"/>
            <ac:spMk id="14" creationId="{00000000-0000-0000-0000-000000000000}"/>
          </ac:spMkLst>
        </pc:spChg>
        <pc:spChg chg="del">
          <ac:chgData name="Neemias e Catia Lima" userId="b77af7bd85500281" providerId="LiveId" clId="{77F20749-B77A-4301-BF25-60421B40E703}" dt="2021-02-05T16:27:36.501" v="48" actId="478"/>
          <ac:spMkLst>
            <pc:docMk/>
            <pc:sldMk cId="3032827026" sldId="289"/>
            <ac:spMk id="17" creationId="{70931E9A-39F7-4C6C-B471-9EE717088FF3}"/>
          </ac:spMkLst>
        </pc:spChg>
        <pc:spChg chg="add del mod">
          <ac:chgData name="Neemias e Catia Lima" userId="b77af7bd85500281" providerId="LiveId" clId="{77F20749-B77A-4301-BF25-60421B40E703}" dt="2021-02-05T16:30:36.155" v="89" actId="478"/>
          <ac:spMkLst>
            <pc:docMk/>
            <pc:sldMk cId="3032827026" sldId="289"/>
            <ac:spMk id="18" creationId="{E7489D49-7A64-4E09-8465-0E5A047AD57B}"/>
          </ac:spMkLst>
        </pc:spChg>
        <pc:spChg chg="add mod">
          <ac:chgData name="Neemias e Catia Lima" userId="b77af7bd85500281" providerId="LiveId" clId="{77F20749-B77A-4301-BF25-60421B40E703}" dt="2021-02-05T16:30:36.424" v="90"/>
          <ac:spMkLst>
            <pc:docMk/>
            <pc:sldMk cId="3032827026" sldId="289"/>
            <ac:spMk id="21" creationId="{7F8D65C8-ABE6-415C-81C4-14DB491FDEE3}"/>
          </ac:spMkLst>
        </pc:spChg>
        <pc:picChg chg="add mod">
          <ac:chgData name="Neemias e Catia Lima" userId="b77af7bd85500281" providerId="LiveId" clId="{77F20749-B77A-4301-BF25-60421B40E703}" dt="2021-02-05T16:27:39.075" v="50"/>
          <ac:picMkLst>
            <pc:docMk/>
            <pc:sldMk cId="3032827026" sldId="289"/>
            <ac:picMk id="19" creationId="{C7A14A65-4BE6-44B3-A564-CC32A6B889DF}"/>
          </ac:picMkLst>
        </pc:picChg>
        <pc:picChg chg="add mod">
          <ac:chgData name="Neemias e Catia Lima" userId="b77af7bd85500281" providerId="LiveId" clId="{77F20749-B77A-4301-BF25-60421B40E703}" dt="2021-02-05T16:27:39.075" v="50"/>
          <ac:picMkLst>
            <pc:docMk/>
            <pc:sldMk cId="3032827026" sldId="289"/>
            <ac:picMk id="20" creationId="{F74F4650-88F4-4881-8F82-866FB1B9A3D9}"/>
          </ac:picMkLst>
        </pc:picChg>
        <pc:picChg chg="del">
          <ac:chgData name="Neemias e Catia Lima" userId="b77af7bd85500281" providerId="LiveId" clId="{77F20749-B77A-4301-BF25-60421B40E703}" dt="2021-02-05T16:27:38.773" v="49" actId="478"/>
          <ac:picMkLst>
            <pc:docMk/>
            <pc:sldMk cId="3032827026" sldId="289"/>
            <ac:picMk id="22" creationId="{B216CAB5-1E5B-44C3-9275-8EE237C1DD43}"/>
          </ac:picMkLst>
        </pc:picChg>
        <pc:picChg chg="del">
          <ac:chgData name="Neemias e Catia Lima" userId="b77af7bd85500281" providerId="LiveId" clId="{77F20749-B77A-4301-BF25-60421B40E703}" dt="2021-02-05T16:27:32.281" v="47" actId="478"/>
          <ac:picMkLst>
            <pc:docMk/>
            <pc:sldMk cId="3032827026" sldId="289"/>
            <ac:picMk id="23" creationId="{54C70755-700C-4BB7-850D-61BA48989386}"/>
          </ac:picMkLst>
        </pc:picChg>
        <pc:picChg chg="add mod">
          <ac:chgData name="Neemias e Catia Lima" userId="b77af7bd85500281" providerId="LiveId" clId="{77F20749-B77A-4301-BF25-60421B40E703}" dt="2021-02-05T16:53:03.890" v="171"/>
          <ac:picMkLst>
            <pc:docMk/>
            <pc:sldMk cId="3032827026" sldId="289"/>
            <ac:picMk id="24" creationId="{988094A6-621D-4E20-BDB5-E58A9D35F79C}"/>
          </ac:picMkLst>
        </pc:picChg>
        <pc:picChg chg="del">
          <ac:chgData name="Neemias e Catia Lima" userId="b77af7bd85500281" providerId="LiveId" clId="{77F20749-B77A-4301-BF25-60421B40E703}" dt="2021-02-05T16:53:03.525" v="170" actId="478"/>
          <ac:picMkLst>
            <pc:docMk/>
            <pc:sldMk cId="3032827026" sldId="289"/>
            <ac:picMk id="2050" creationId="{9D1FD7AD-CCF0-4F0A-9A7C-CA2D98B295E6}"/>
          </ac:picMkLst>
        </pc:picChg>
      </pc:sldChg>
      <pc:sldChg chg="addSp delSp modSp mod">
        <pc:chgData name="Neemias e Catia Lima" userId="b77af7bd85500281" providerId="LiveId" clId="{77F20749-B77A-4301-BF25-60421B40E703}" dt="2021-02-05T16:58:10.994" v="218" actId="1440"/>
        <pc:sldMkLst>
          <pc:docMk/>
          <pc:sldMk cId="3772032319" sldId="290"/>
        </pc:sldMkLst>
        <pc:spChg chg="mod">
          <ac:chgData name="Neemias e Catia Lima" userId="b77af7bd85500281" providerId="LiveId" clId="{77F20749-B77A-4301-BF25-60421B40E703}" dt="2021-02-05T16:57:17.517" v="207" actId="313"/>
          <ac:spMkLst>
            <pc:docMk/>
            <pc:sldMk cId="3772032319" sldId="290"/>
            <ac:spMk id="12" creationId="{8D5A143D-15FB-4DFE-B0EC-FEEB77A92B2C}"/>
          </ac:spMkLst>
        </pc:spChg>
        <pc:spChg chg="mod">
          <ac:chgData name="Neemias e Catia Lima" userId="b77af7bd85500281" providerId="LiveId" clId="{77F20749-B77A-4301-BF25-60421B40E703}" dt="2021-02-05T16:54:25.624" v="183"/>
          <ac:spMkLst>
            <pc:docMk/>
            <pc:sldMk cId="3772032319" sldId="290"/>
            <ac:spMk id="14" creationId="{00000000-0000-0000-0000-000000000000}"/>
          </ac:spMkLst>
        </pc:spChg>
        <pc:spChg chg="add del mod">
          <ac:chgData name="Neemias e Catia Lima" userId="b77af7bd85500281" providerId="LiveId" clId="{77F20749-B77A-4301-BF25-60421B40E703}" dt="2021-02-05T16:30:43.995" v="93" actId="478"/>
          <ac:spMkLst>
            <pc:docMk/>
            <pc:sldMk cId="3772032319" sldId="290"/>
            <ac:spMk id="15" creationId="{07519702-7917-49B0-AD20-D771085C06DF}"/>
          </ac:spMkLst>
        </pc:spChg>
        <pc:spChg chg="del">
          <ac:chgData name="Neemias e Catia Lima" userId="b77af7bd85500281" providerId="LiveId" clId="{77F20749-B77A-4301-BF25-60421B40E703}" dt="2021-02-05T16:27:55.476" v="55" actId="478"/>
          <ac:spMkLst>
            <pc:docMk/>
            <pc:sldMk cId="3772032319" sldId="290"/>
            <ac:spMk id="19" creationId="{A77264CA-2E8D-4296-8606-D8EF6CE8B281}"/>
          </ac:spMkLst>
        </pc:spChg>
        <pc:spChg chg="add mod">
          <ac:chgData name="Neemias e Catia Lima" userId="b77af7bd85500281" providerId="LiveId" clId="{77F20749-B77A-4301-BF25-60421B40E703}" dt="2021-02-05T16:30:44.224" v="94"/>
          <ac:spMkLst>
            <pc:docMk/>
            <pc:sldMk cId="3772032319" sldId="290"/>
            <ac:spMk id="24" creationId="{74968B2C-8BDE-45DF-84CE-80FD8BA889CA}"/>
          </ac:spMkLst>
        </pc:spChg>
        <pc:picChg chg="add mod">
          <ac:chgData name="Neemias e Catia Lima" userId="b77af7bd85500281" providerId="LiveId" clId="{77F20749-B77A-4301-BF25-60421B40E703}" dt="2021-02-05T16:27:56.443" v="56"/>
          <ac:picMkLst>
            <pc:docMk/>
            <pc:sldMk cId="3772032319" sldId="290"/>
            <ac:picMk id="16" creationId="{12414F0B-CABF-4DB6-BEC2-9658A3B449C2}"/>
          </ac:picMkLst>
        </pc:picChg>
        <pc:picChg chg="add mod">
          <ac:chgData name="Neemias e Catia Lima" userId="b77af7bd85500281" providerId="LiveId" clId="{77F20749-B77A-4301-BF25-60421B40E703}" dt="2021-02-05T16:27:56.443" v="56"/>
          <ac:picMkLst>
            <pc:docMk/>
            <pc:sldMk cId="3772032319" sldId="290"/>
            <ac:picMk id="18" creationId="{04093B17-9E39-45C6-8BCE-E9BAE6506FE6}"/>
          </ac:picMkLst>
        </pc:picChg>
        <pc:picChg chg="del">
          <ac:chgData name="Neemias e Catia Lima" userId="b77af7bd85500281" providerId="LiveId" clId="{77F20749-B77A-4301-BF25-60421B40E703}" dt="2021-02-05T16:27:51.445" v="54" actId="478"/>
          <ac:picMkLst>
            <pc:docMk/>
            <pc:sldMk cId="3772032319" sldId="290"/>
            <ac:picMk id="20" creationId="{EFF3D9C1-551C-4E01-95C0-7C336266B925}"/>
          </ac:picMkLst>
        </pc:picChg>
        <pc:picChg chg="del">
          <ac:chgData name="Neemias e Catia Lima" userId="b77af7bd85500281" providerId="LiveId" clId="{77F20749-B77A-4301-BF25-60421B40E703}" dt="2021-02-05T16:27:55.476" v="55" actId="478"/>
          <ac:picMkLst>
            <pc:docMk/>
            <pc:sldMk cId="3772032319" sldId="290"/>
            <ac:picMk id="22" creationId="{1B941EC7-9AD7-40EC-94F8-D6BDC76A41F7}"/>
          </ac:picMkLst>
        </pc:picChg>
        <pc:picChg chg="del">
          <ac:chgData name="Neemias e Catia Lima" userId="b77af7bd85500281" providerId="LiveId" clId="{77F20749-B77A-4301-BF25-60421B40E703}" dt="2021-02-05T16:57:34.570" v="208" actId="478"/>
          <ac:picMkLst>
            <pc:docMk/>
            <pc:sldMk cId="3772032319" sldId="290"/>
            <ac:picMk id="23" creationId="{AE8756B3-5979-4BBE-BFA0-85042E3A7247}"/>
          </ac:picMkLst>
        </pc:picChg>
        <pc:picChg chg="add mod">
          <ac:chgData name="Neemias e Catia Lima" userId="b77af7bd85500281" providerId="LiveId" clId="{77F20749-B77A-4301-BF25-60421B40E703}" dt="2021-02-05T16:58:10.994" v="218" actId="1440"/>
          <ac:picMkLst>
            <pc:docMk/>
            <pc:sldMk cId="3772032319" sldId="290"/>
            <ac:picMk id="5122" creationId="{F1C8B8D7-29E0-4DF3-8EC6-4DFFC1865D8F}"/>
          </ac:picMkLst>
        </pc:picChg>
      </pc:sldChg>
      <pc:sldChg chg="addSp delSp modSp mod">
        <pc:chgData name="Neemias e Catia Lima" userId="b77af7bd85500281" providerId="LiveId" clId="{77F20749-B77A-4301-BF25-60421B40E703}" dt="2021-02-05T17:01:15.824" v="288" actId="1036"/>
        <pc:sldMkLst>
          <pc:docMk/>
          <pc:sldMk cId="1768216317" sldId="291"/>
        </pc:sldMkLst>
        <pc:spChg chg="mod">
          <ac:chgData name="Neemias e Catia Lima" userId="b77af7bd85500281" providerId="LiveId" clId="{77F20749-B77A-4301-BF25-60421B40E703}" dt="2021-02-05T17:00:42.678" v="267"/>
          <ac:spMkLst>
            <pc:docMk/>
            <pc:sldMk cId="1768216317" sldId="291"/>
            <ac:spMk id="12" creationId="{FD5EC092-AC81-4728-9A45-4C4BB5B95C65}"/>
          </ac:spMkLst>
        </pc:spChg>
        <pc:spChg chg="mod">
          <ac:chgData name="Neemias e Catia Lima" userId="b77af7bd85500281" providerId="LiveId" clId="{77F20749-B77A-4301-BF25-60421B40E703}" dt="2021-02-05T16:59:03.657" v="232" actId="20577"/>
          <ac:spMkLst>
            <pc:docMk/>
            <pc:sldMk cId="1768216317" sldId="291"/>
            <ac:spMk id="14" creationId="{00000000-0000-0000-0000-000000000000}"/>
          </ac:spMkLst>
        </pc:spChg>
        <pc:spChg chg="del">
          <ac:chgData name="Neemias e Catia Lima" userId="b77af7bd85500281" providerId="LiveId" clId="{77F20749-B77A-4301-BF25-60421B40E703}" dt="2021-02-05T16:28:28.164" v="63" actId="478"/>
          <ac:spMkLst>
            <pc:docMk/>
            <pc:sldMk cId="1768216317" sldId="291"/>
            <ac:spMk id="16" creationId="{A7D6ED1D-546F-4C68-94D3-B23D9119E812}"/>
          </ac:spMkLst>
        </pc:spChg>
        <pc:spChg chg="add del mod">
          <ac:chgData name="Neemias e Catia Lima" userId="b77af7bd85500281" providerId="LiveId" clId="{77F20749-B77A-4301-BF25-60421B40E703}" dt="2021-02-05T16:30:51.723" v="97" actId="478"/>
          <ac:spMkLst>
            <pc:docMk/>
            <pc:sldMk cId="1768216317" sldId="291"/>
            <ac:spMk id="18" creationId="{D391DAA1-4F44-40F2-96D6-98DB1AE140B1}"/>
          </ac:spMkLst>
        </pc:spChg>
        <pc:spChg chg="add mod">
          <ac:chgData name="Neemias e Catia Lima" userId="b77af7bd85500281" providerId="LiveId" clId="{77F20749-B77A-4301-BF25-60421B40E703}" dt="2021-02-05T16:30:51.994" v="98"/>
          <ac:spMkLst>
            <pc:docMk/>
            <pc:sldMk cId="1768216317" sldId="291"/>
            <ac:spMk id="23" creationId="{229FF26D-8F3E-47D3-A7A4-A9006C959F88}"/>
          </ac:spMkLst>
        </pc:spChg>
        <pc:picChg chg="add mod">
          <ac:chgData name="Neemias e Catia Lima" userId="b77af7bd85500281" providerId="LiveId" clId="{77F20749-B77A-4301-BF25-60421B40E703}" dt="2021-02-05T16:28:29.113" v="64"/>
          <ac:picMkLst>
            <pc:docMk/>
            <pc:sldMk cId="1768216317" sldId="291"/>
            <ac:picMk id="19" creationId="{725FE7C6-109F-4630-B892-52A0CCB09FFE}"/>
          </ac:picMkLst>
        </pc:picChg>
        <pc:picChg chg="add mod">
          <ac:chgData name="Neemias e Catia Lima" userId="b77af7bd85500281" providerId="LiveId" clId="{77F20749-B77A-4301-BF25-60421B40E703}" dt="2021-02-05T16:28:29.113" v="64"/>
          <ac:picMkLst>
            <pc:docMk/>
            <pc:sldMk cId="1768216317" sldId="291"/>
            <ac:picMk id="20" creationId="{8F4BCA0C-CA2D-469C-9C41-6A1D1A7FEA4B}"/>
          </ac:picMkLst>
        </pc:picChg>
        <pc:picChg chg="del">
          <ac:chgData name="Neemias e Catia Lima" userId="b77af7bd85500281" providerId="LiveId" clId="{77F20749-B77A-4301-BF25-60421B40E703}" dt="2021-02-05T16:28:23.757" v="61" actId="478"/>
          <ac:picMkLst>
            <pc:docMk/>
            <pc:sldMk cId="1768216317" sldId="291"/>
            <ac:picMk id="21" creationId="{248952B7-8171-4EDF-9B1C-EDA2EFEAE2E4}"/>
          </ac:picMkLst>
        </pc:picChg>
        <pc:picChg chg="del">
          <ac:chgData name="Neemias e Catia Lima" userId="b77af7bd85500281" providerId="LiveId" clId="{77F20749-B77A-4301-BF25-60421B40E703}" dt="2021-02-05T16:28:26.828" v="62" actId="478"/>
          <ac:picMkLst>
            <pc:docMk/>
            <pc:sldMk cId="1768216317" sldId="291"/>
            <ac:picMk id="22" creationId="{7D56DFF2-836A-44C6-980F-915E95AD76D4}"/>
          </ac:picMkLst>
        </pc:picChg>
        <pc:picChg chg="del">
          <ac:chgData name="Neemias e Catia Lima" userId="b77af7bd85500281" providerId="LiveId" clId="{77F20749-B77A-4301-BF25-60421B40E703}" dt="2021-02-05T17:01:02.064" v="268" actId="478"/>
          <ac:picMkLst>
            <pc:docMk/>
            <pc:sldMk cId="1768216317" sldId="291"/>
            <ac:picMk id="4098" creationId="{91F029EA-6997-4840-AD10-E4615F6B1633}"/>
          </ac:picMkLst>
        </pc:picChg>
        <pc:picChg chg="add mod">
          <ac:chgData name="Neemias e Catia Lima" userId="b77af7bd85500281" providerId="LiveId" clId="{77F20749-B77A-4301-BF25-60421B40E703}" dt="2021-02-05T17:01:15.824" v="288" actId="1036"/>
          <ac:picMkLst>
            <pc:docMk/>
            <pc:sldMk cId="1768216317" sldId="291"/>
            <ac:picMk id="7170" creationId="{575D8C05-4999-4150-ACA9-5E29FF82F4DC}"/>
          </ac:picMkLst>
        </pc:picChg>
      </pc:sldChg>
      <pc:sldChg chg="addSp delSp modSp mod">
        <pc:chgData name="Neemias e Catia Lima" userId="b77af7bd85500281" providerId="LiveId" clId="{77F20749-B77A-4301-BF25-60421B40E703}" dt="2021-02-05T17:06:19.381" v="344" actId="1036"/>
        <pc:sldMkLst>
          <pc:docMk/>
          <pc:sldMk cId="3757265641" sldId="292"/>
        </pc:sldMkLst>
        <pc:spChg chg="mod">
          <ac:chgData name="Neemias e Catia Lima" userId="b77af7bd85500281" providerId="LiveId" clId="{77F20749-B77A-4301-BF25-60421B40E703}" dt="2021-02-05T17:04:25.258" v="332"/>
          <ac:spMkLst>
            <pc:docMk/>
            <pc:sldMk cId="3757265641" sldId="292"/>
            <ac:spMk id="12" creationId="{1EC42BAA-B890-43DD-B4F0-9AB5685AF2FE}"/>
          </ac:spMkLst>
        </pc:spChg>
        <pc:spChg chg="mod">
          <ac:chgData name="Neemias e Catia Lima" userId="b77af7bd85500281" providerId="LiveId" clId="{77F20749-B77A-4301-BF25-60421B40E703}" dt="2021-02-05T17:01:44.335" v="296"/>
          <ac:spMkLst>
            <pc:docMk/>
            <pc:sldMk cId="3757265641" sldId="292"/>
            <ac:spMk id="14" creationId="{00000000-0000-0000-0000-000000000000}"/>
          </ac:spMkLst>
        </pc:spChg>
        <pc:spChg chg="add del mod">
          <ac:chgData name="Neemias e Catia Lima" userId="b77af7bd85500281" providerId="LiveId" clId="{77F20749-B77A-4301-BF25-60421B40E703}" dt="2021-02-05T16:31:01.379" v="101" actId="478"/>
          <ac:spMkLst>
            <pc:docMk/>
            <pc:sldMk cId="3757265641" sldId="292"/>
            <ac:spMk id="16" creationId="{A7B31EE9-FE18-43C3-A068-E5B7FD855624}"/>
          </ac:spMkLst>
        </pc:spChg>
        <pc:spChg chg="del">
          <ac:chgData name="Neemias e Catia Lima" userId="b77af7bd85500281" providerId="LiveId" clId="{77F20749-B77A-4301-BF25-60421B40E703}" dt="2021-02-05T16:28:51.300" v="71" actId="478"/>
          <ac:spMkLst>
            <pc:docMk/>
            <pc:sldMk cId="3757265641" sldId="292"/>
            <ac:spMk id="20" creationId="{C6DD4677-4E3A-4C0A-84CE-FF74597155EC}"/>
          </ac:spMkLst>
        </pc:spChg>
        <pc:spChg chg="add mod">
          <ac:chgData name="Neemias e Catia Lima" userId="b77af7bd85500281" providerId="LiveId" clId="{77F20749-B77A-4301-BF25-60421B40E703}" dt="2021-02-05T16:31:01.685" v="102"/>
          <ac:spMkLst>
            <pc:docMk/>
            <pc:sldMk cId="3757265641" sldId="292"/>
            <ac:spMk id="23" creationId="{9109A1A0-AC06-41DE-A7AB-C0688B34C450}"/>
          </ac:spMkLst>
        </pc:spChg>
        <pc:picChg chg="add mod">
          <ac:chgData name="Neemias e Catia Lima" userId="b77af7bd85500281" providerId="LiveId" clId="{77F20749-B77A-4301-BF25-60421B40E703}" dt="2021-02-05T16:28:52.315" v="72"/>
          <ac:picMkLst>
            <pc:docMk/>
            <pc:sldMk cId="3757265641" sldId="292"/>
            <ac:picMk id="18" creationId="{E1A2143D-EA52-46E7-A4E7-50CA8A97CA8A}"/>
          </ac:picMkLst>
        </pc:picChg>
        <pc:picChg chg="add mod">
          <ac:chgData name="Neemias e Catia Lima" userId="b77af7bd85500281" providerId="LiveId" clId="{77F20749-B77A-4301-BF25-60421B40E703}" dt="2021-02-05T16:28:52.315" v="72"/>
          <ac:picMkLst>
            <pc:docMk/>
            <pc:sldMk cId="3757265641" sldId="292"/>
            <ac:picMk id="19" creationId="{962415E7-661E-464C-9AF7-179248D7FB7F}"/>
          </ac:picMkLst>
        </pc:picChg>
        <pc:picChg chg="del">
          <ac:chgData name="Neemias e Catia Lima" userId="b77af7bd85500281" providerId="LiveId" clId="{77F20749-B77A-4301-BF25-60421B40E703}" dt="2021-02-05T16:28:47.644" v="69" actId="478"/>
          <ac:picMkLst>
            <pc:docMk/>
            <pc:sldMk cId="3757265641" sldId="292"/>
            <ac:picMk id="21" creationId="{CFE1ADC2-DEB3-48EE-9063-6C7A81CA0EB8}"/>
          </ac:picMkLst>
        </pc:picChg>
        <pc:picChg chg="del">
          <ac:chgData name="Neemias e Catia Lima" userId="b77af7bd85500281" providerId="LiveId" clId="{77F20749-B77A-4301-BF25-60421B40E703}" dt="2021-02-05T16:28:48.412" v="70" actId="478"/>
          <ac:picMkLst>
            <pc:docMk/>
            <pc:sldMk cId="3757265641" sldId="292"/>
            <ac:picMk id="22" creationId="{EFB6FBEB-2B5D-4FC9-A9B8-805F422C3FB3}"/>
          </ac:picMkLst>
        </pc:picChg>
        <pc:picChg chg="del">
          <ac:chgData name="Neemias e Catia Lima" userId="b77af7bd85500281" providerId="LiveId" clId="{77F20749-B77A-4301-BF25-60421B40E703}" dt="2021-02-05T17:05:39.140" v="333" actId="478"/>
          <ac:picMkLst>
            <pc:docMk/>
            <pc:sldMk cId="3757265641" sldId="292"/>
            <ac:picMk id="6146" creationId="{53E99AB8-301F-467E-B173-E75E7DECCD1F}"/>
          </ac:picMkLst>
        </pc:picChg>
        <pc:picChg chg="add mod">
          <ac:chgData name="Neemias e Catia Lima" userId="b77af7bd85500281" providerId="LiveId" clId="{77F20749-B77A-4301-BF25-60421B40E703}" dt="2021-02-05T17:06:19.381" v="344" actId="1036"/>
          <ac:picMkLst>
            <pc:docMk/>
            <pc:sldMk cId="3757265641" sldId="292"/>
            <ac:picMk id="9218" creationId="{923F9D24-2F88-46BD-8101-4C66A9A3F0FA}"/>
          </ac:picMkLst>
        </pc:picChg>
      </pc:sldChg>
      <pc:sldChg chg="addSp delSp modSp mod">
        <pc:chgData name="Neemias e Catia Lima" userId="b77af7bd85500281" providerId="LiveId" clId="{77F20749-B77A-4301-BF25-60421B40E703}" dt="2021-02-05T17:07:47.544" v="351"/>
        <pc:sldMkLst>
          <pc:docMk/>
          <pc:sldMk cId="3114938747" sldId="293"/>
        </pc:sldMkLst>
        <pc:spChg chg="del">
          <ac:chgData name="Neemias e Catia Lima" userId="b77af7bd85500281" providerId="LiveId" clId="{77F20749-B77A-4301-BF25-60421B40E703}" dt="2021-02-05T16:28:58.108" v="75" actId="478"/>
          <ac:spMkLst>
            <pc:docMk/>
            <pc:sldMk cId="3114938747" sldId="293"/>
            <ac:spMk id="15" creationId="{EEEDD8BE-97A2-45E5-BD91-23CD4464BAE2}"/>
          </ac:spMkLst>
        </pc:spChg>
        <pc:spChg chg="mod">
          <ac:chgData name="Neemias e Catia Lima" userId="b77af7bd85500281" providerId="LiveId" clId="{77F20749-B77A-4301-BF25-60421B40E703}" dt="2021-02-05T17:07:47.544" v="351"/>
          <ac:spMkLst>
            <pc:docMk/>
            <pc:sldMk cId="3114938747" sldId="293"/>
            <ac:spMk id="16" creationId="{CFC8B9D9-C6ED-4706-A104-65D118A5B7F9}"/>
          </ac:spMkLst>
        </pc:spChg>
        <pc:spChg chg="add del mod">
          <ac:chgData name="Neemias e Catia Lima" userId="b77af7bd85500281" providerId="LiveId" clId="{77F20749-B77A-4301-BF25-60421B40E703}" dt="2021-02-05T16:31:06.107" v="103" actId="478"/>
          <ac:spMkLst>
            <pc:docMk/>
            <pc:sldMk cId="3114938747" sldId="293"/>
            <ac:spMk id="18" creationId="{4F0155CB-2140-4B0F-967A-882177225201}"/>
          </ac:spMkLst>
        </pc:spChg>
        <pc:spChg chg="add mod">
          <ac:chgData name="Neemias e Catia Lima" userId="b77af7bd85500281" providerId="LiveId" clId="{77F20749-B77A-4301-BF25-60421B40E703}" dt="2021-02-05T16:31:06.378" v="104"/>
          <ac:spMkLst>
            <pc:docMk/>
            <pc:sldMk cId="3114938747" sldId="293"/>
            <ac:spMk id="23" creationId="{168642ED-E31E-486E-8FE1-F6C511EB2F9B}"/>
          </ac:spMkLst>
        </pc:spChg>
        <pc:picChg chg="add mod">
          <ac:chgData name="Neemias e Catia Lima" userId="b77af7bd85500281" providerId="LiveId" clId="{77F20749-B77A-4301-BF25-60421B40E703}" dt="2021-02-05T16:28:59.353" v="76"/>
          <ac:picMkLst>
            <pc:docMk/>
            <pc:sldMk cId="3114938747" sldId="293"/>
            <ac:picMk id="19" creationId="{8044FC40-DB5C-4D3A-90CD-1A9669F382C5}"/>
          </ac:picMkLst>
        </pc:picChg>
        <pc:picChg chg="add mod">
          <ac:chgData name="Neemias e Catia Lima" userId="b77af7bd85500281" providerId="LiveId" clId="{77F20749-B77A-4301-BF25-60421B40E703}" dt="2021-02-05T16:28:59.353" v="76"/>
          <ac:picMkLst>
            <pc:docMk/>
            <pc:sldMk cId="3114938747" sldId="293"/>
            <ac:picMk id="20" creationId="{A826F740-995D-4D1C-9A86-769B445A9F4C}"/>
          </ac:picMkLst>
        </pc:picChg>
        <pc:picChg chg="del">
          <ac:chgData name="Neemias e Catia Lima" userId="b77af7bd85500281" providerId="LiveId" clId="{77F20749-B77A-4301-BF25-60421B40E703}" dt="2021-02-05T16:28:56.212" v="73" actId="478"/>
          <ac:picMkLst>
            <pc:docMk/>
            <pc:sldMk cId="3114938747" sldId="293"/>
            <ac:picMk id="21" creationId="{AEA4776F-532B-4951-85B9-CBA495B97BF4}"/>
          </ac:picMkLst>
        </pc:picChg>
        <pc:picChg chg="del">
          <ac:chgData name="Neemias e Catia Lima" userId="b77af7bd85500281" providerId="LiveId" clId="{77F20749-B77A-4301-BF25-60421B40E703}" dt="2021-02-05T16:28:56.868" v="74" actId="478"/>
          <ac:picMkLst>
            <pc:docMk/>
            <pc:sldMk cId="3114938747" sldId="293"/>
            <ac:picMk id="22" creationId="{BEDB5758-4255-4133-94DB-DBC37F5076A9}"/>
          </ac:picMkLst>
        </pc:picChg>
      </pc:sldChg>
    </pc:docChg>
  </pc:docChgLst>
  <pc:docChgLst>
    <pc:chgData name="Neemias e Catia Lima" userId="b77af7bd85500281" providerId="LiveId" clId="{8BB4A252-31CD-4F97-8301-FAD4CC2062C4}"/>
    <pc:docChg chg="undo redo custSel modSld">
      <pc:chgData name="Neemias e Catia Lima" userId="b77af7bd85500281" providerId="LiveId" clId="{8BB4A252-31CD-4F97-8301-FAD4CC2062C4}" dt="2021-05-04T17:57:58.539" v="211" actId="20577"/>
      <pc:docMkLst>
        <pc:docMk/>
      </pc:docMkLst>
      <pc:sldChg chg="addSp delSp modSp mod">
        <pc:chgData name="Neemias e Catia Lima" userId="b77af7bd85500281" providerId="LiveId" clId="{8BB4A252-31CD-4F97-8301-FAD4CC2062C4}" dt="2021-05-04T17:56:28.902" v="206" actId="14100"/>
        <pc:sldMkLst>
          <pc:docMk/>
          <pc:sldMk cId="3683219421" sldId="282"/>
        </pc:sldMkLst>
        <pc:spChg chg="mod">
          <ac:chgData name="Neemias e Catia Lima" userId="b77af7bd85500281" providerId="LiveId" clId="{8BB4A252-31CD-4F97-8301-FAD4CC2062C4}" dt="2021-05-04T17:39:47.999" v="44"/>
          <ac:spMkLst>
            <pc:docMk/>
            <pc:sldMk cId="3683219421" sldId="282"/>
            <ac:spMk id="12" creationId="{00000000-0000-0000-0000-000000000000}"/>
          </ac:spMkLst>
        </pc:spChg>
        <pc:spChg chg="mod">
          <ac:chgData name="Neemias e Catia Lima" userId="b77af7bd85500281" providerId="LiveId" clId="{8BB4A252-31CD-4F97-8301-FAD4CC2062C4}" dt="2021-05-04T17:37:26.646" v="10"/>
          <ac:spMkLst>
            <pc:docMk/>
            <pc:sldMk cId="3683219421" sldId="282"/>
            <ac:spMk id="14" creationId="{00000000-0000-0000-0000-000000000000}"/>
          </ac:spMkLst>
        </pc:spChg>
        <pc:picChg chg="del">
          <ac:chgData name="Neemias e Catia Lima" userId="b77af7bd85500281" providerId="LiveId" clId="{8BB4A252-31CD-4F97-8301-FAD4CC2062C4}" dt="2021-05-04T17:56:02.174" v="197" actId="478"/>
          <ac:picMkLst>
            <pc:docMk/>
            <pc:sldMk cId="3683219421" sldId="282"/>
            <ac:picMk id="2050" creationId="{5B7B949A-D585-4A5E-A6F3-F33E8FA11E1D}"/>
          </ac:picMkLst>
        </pc:picChg>
        <pc:picChg chg="add mod">
          <ac:chgData name="Neemias e Catia Lima" userId="b77af7bd85500281" providerId="LiveId" clId="{8BB4A252-31CD-4F97-8301-FAD4CC2062C4}" dt="2021-05-04T17:56:28.902" v="206" actId="14100"/>
          <ac:picMkLst>
            <pc:docMk/>
            <pc:sldMk cId="3683219421" sldId="282"/>
            <ac:picMk id="4098" creationId="{74BBF12A-B1D4-409B-845C-33FB4CA0803C}"/>
          </ac:picMkLst>
        </pc:picChg>
      </pc:sldChg>
      <pc:sldChg chg="addSp delSp modSp mod">
        <pc:chgData name="Neemias e Catia Lima" userId="b77af7bd85500281" providerId="LiveId" clId="{8BB4A252-31CD-4F97-8301-FAD4CC2062C4}" dt="2021-05-04T17:55:35.348" v="196"/>
        <pc:sldMkLst>
          <pc:docMk/>
          <pc:sldMk cId="3902406419" sldId="283"/>
        </pc:sldMkLst>
        <pc:spChg chg="mod">
          <ac:chgData name="Neemias e Catia Lima" userId="b77af7bd85500281" providerId="LiveId" clId="{8BB4A252-31CD-4F97-8301-FAD4CC2062C4}" dt="2021-05-04T17:44:11.760" v="47"/>
          <ac:spMkLst>
            <pc:docMk/>
            <pc:sldMk cId="3902406419" sldId="283"/>
            <ac:spMk id="14" creationId="{00000000-0000-0000-0000-000000000000}"/>
          </ac:spMkLst>
        </pc:spChg>
        <pc:spChg chg="mod">
          <ac:chgData name="Neemias e Catia Lima" userId="b77af7bd85500281" providerId="LiveId" clId="{8BB4A252-31CD-4F97-8301-FAD4CC2062C4}" dt="2021-05-04T17:44:50.388" v="60" actId="6549"/>
          <ac:spMkLst>
            <pc:docMk/>
            <pc:sldMk cId="3902406419" sldId="283"/>
            <ac:spMk id="15" creationId="{D5C09FDA-172B-4732-BD2E-A9BBEF8B191B}"/>
          </ac:spMkLst>
        </pc:spChg>
        <pc:picChg chg="add mod">
          <ac:chgData name="Neemias e Catia Lima" userId="b77af7bd85500281" providerId="LiveId" clId="{8BB4A252-31CD-4F97-8301-FAD4CC2062C4}" dt="2021-05-04T17:55:35.348" v="196"/>
          <ac:picMkLst>
            <pc:docMk/>
            <pc:sldMk cId="3902406419" sldId="283"/>
            <ac:picMk id="19" creationId="{3B0E243C-75D8-4476-B41F-D179231F7960}"/>
          </ac:picMkLst>
        </pc:picChg>
        <pc:picChg chg="del">
          <ac:chgData name="Neemias e Catia Lima" userId="b77af7bd85500281" providerId="LiveId" clId="{8BB4A252-31CD-4F97-8301-FAD4CC2062C4}" dt="2021-05-04T17:55:35.110" v="195" actId="478"/>
          <ac:picMkLst>
            <pc:docMk/>
            <pc:sldMk cId="3902406419" sldId="283"/>
            <ac:picMk id="3074" creationId="{92B70CD2-F9BC-4065-B5CA-4F98F8A66771}"/>
          </ac:picMkLst>
        </pc:picChg>
      </pc:sldChg>
      <pc:sldChg chg="modSp mod">
        <pc:chgData name="Neemias e Catia Lima" userId="b77af7bd85500281" providerId="LiveId" clId="{8BB4A252-31CD-4F97-8301-FAD4CC2062C4}" dt="2021-05-04T17:46:22.208" v="95" actId="20577"/>
        <pc:sldMkLst>
          <pc:docMk/>
          <pc:sldMk cId="2424059023" sldId="284"/>
        </pc:sldMkLst>
        <pc:spChg chg="mod">
          <ac:chgData name="Neemias e Catia Lima" userId="b77af7bd85500281" providerId="LiveId" clId="{8BB4A252-31CD-4F97-8301-FAD4CC2062C4}" dt="2021-05-04T17:45:46.877" v="75"/>
          <ac:spMkLst>
            <pc:docMk/>
            <pc:sldMk cId="2424059023" sldId="284"/>
            <ac:spMk id="14" creationId="{00000000-0000-0000-0000-000000000000}"/>
          </ac:spMkLst>
        </pc:spChg>
        <pc:spChg chg="mod">
          <ac:chgData name="Neemias e Catia Lima" userId="b77af7bd85500281" providerId="LiveId" clId="{8BB4A252-31CD-4F97-8301-FAD4CC2062C4}" dt="2021-05-04T17:46:22.208" v="95" actId="20577"/>
          <ac:spMkLst>
            <pc:docMk/>
            <pc:sldMk cId="2424059023" sldId="284"/>
            <ac:spMk id="15" creationId="{C3A1BEFC-B9B8-4142-B09F-1F5B330F4265}"/>
          </ac:spMkLst>
        </pc:spChg>
      </pc:sldChg>
      <pc:sldChg chg="modSp mod">
        <pc:chgData name="Neemias e Catia Lima" userId="b77af7bd85500281" providerId="LiveId" clId="{8BB4A252-31CD-4F97-8301-FAD4CC2062C4}" dt="2021-05-04T17:48:33.282" v="119" actId="313"/>
        <pc:sldMkLst>
          <pc:docMk/>
          <pc:sldMk cId="2241968852" sldId="285"/>
        </pc:sldMkLst>
        <pc:spChg chg="mod">
          <ac:chgData name="Neemias e Catia Lima" userId="b77af7bd85500281" providerId="LiveId" clId="{8BB4A252-31CD-4F97-8301-FAD4CC2062C4}" dt="2021-05-04T17:47:36.617" v="107"/>
          <ac:spMkLst>
            <pc:docMk/>
            <pc:sldMk cId="2241968852" sldId="285"/>
            <ac:spMk id="14" creationId="{00000000-0000-0000-0000-000000000000}"/>
          </ac:spMkLst>
        </pc:spChg>
        <pc:spChg chg="mod">
          <ac:chgData name="Neemias e Catia Lima" userId="b77af7bd85500281" providerId="LiveId" clId="{8BB4A252-31CD-4F97-8301-FAD4CC2062C4}" dt="2021-05-04T17:48:33.282" v="119" actId="313"/>
          <ac:spMkLst>
            <pc:docMk/>
            <pc:sldMk cId="2241968852" sldId="285"/>
            <ac:spMk id="15" creationId="{0F091E13-8EAD-4FFB-9473-BC74E5ABDC64}"/>
          </ac:spMkLst>
        </pc:spChg>
      </pc:sldChg>
      <pc:sldChg chg="addSp delSp modSp mod">
        <pc:chgData name="Neemias e Catia Lima" userId="b77af7bd85500281" providerId="LiveId" clId="{8BB4A252-31CD-4F97-8301-FAD4CC2062C4}" dt="2021-05-04T17:57:58.539" v="211" actId="20577"/>
        <pc:sldMkLst>
          <pc:docMk/>
          <pc:sldMk cId="1959249856" sldId="286"/>
        </pc:sldMkLst>
        <pc:spChg chg="mod">
          <ac:chgData name="Neemias e Catia Lima" userId="b77af7bd85500281" providerId="LiveId" clId="{8BB4A252-31CD-4F97-8301-FAD4CC2062C4}" dt="2021-05-04T17:49:50.016" v="129"/>
          <ac:spMkLst>
            <pc:docMk/>
            <pc:sldMk cId="1959249856" sldId="286"/>
            <ac:spMk id="14" creationId="{00000000-0000-0000-0000-000000000000}"/>
          </ac:spMkLst>
        </pc:spChg>
        <pc:spChg chg="mod">
          <ac:chgData name="Neemias e Catia Lima" userId="b77af7bd85500281" providerId="LiveId" clId="{8BB4A252-31CD-4F97-8301-FAD4CC2062C4}" dt="2021-05-04T17:57:58.539" v="211" actId="20577"/>
          <ac:spMkLst>
            <pc:docMk/>
            <pc:sldMk cId="1959249856" sldId="286"/>
            <ac:spMk id="15" creationId="{863BB09B-C8C1-4354-BC51-D930C951E507}"/>
          </ac:spMkLst>
        </pc:spChg>
        <pc:picChg chg="add mod">
          <ac:chgData name="Neemias e Catia Lima" userId="b77af7bd85500281" providerId="LiveId" clId="{8BB4A252-31CD-4F97-8301-FAD4CC2062C4}" dt="2021-05-04T17:54:03.141" v="187"/>
          <ac:picMkLst>
            <pc:docMk/>
            <pc:sldMk cId="1959249856" sldId="286"/>
            <ac:picMk id="18" creationId="{1C346599-6376-4B53-909E-BE751BF0ED0F}"/>
          </ac:picMkLst>
        </pc:picChg>
        <pc:picChg chg="del">
          <ac:chgData name="Neemias e Catia Lima" userId="b77af7bd85500281" providerId="LiveId" clId="{8BB4A252-31CD-4F97-8301-FAD4CC2062C4}" dt="2021-05-04T17:54:02.862" v="186" actId="478"/>
          <ac:picMkLst>
            <pc:docMk/>
            <pc:sldMk cId="1959249856" sldId="286"/>
            <ac:picMk id="25" creationId="{6F5DCD9F-0540-4CC4-87F4-40F6F91677A0}"/>
          </ac:picMkLst>
        </pc:picChg>
      </pc:sldChg>
      <pc:sldChg chg="modSp mod">
        <pc:chgData name="Neemias e Catia Lima" userId="b77af7bd85500281" providerId="LiveId" clId="{8BB4A252-31CD-4F97-8301-FAD4CC2062C4}" dt="2021-05-04T17:52:38.775" v="178" actId="20577"/>
        <pc:sldMkLst>
          <pc:docMk/>
          <pc:sldMk cId="2857006406" sldId="287"/>
        </pc:sldMkLst>
        <pc:spChg chg="mod">
          <ac:chgData name="Neemias e Catia Lima" userId="b77af7bd85500281" providerId="LiveId" clId="{8BB4A252-31CD-4F97-8301-FAD4CC2062C4}" dt="2021-05-04T17:52:38.775" v="178" actId="20577"/>
          <ac:spMkLst>
            <pc:docMk/>
            <pc:sldMk cId="2857006406" sldId="287"/>
            <ac:spMk id="16" creationId="{28D68641-D640-4BD7-9D5B-B3803DCCF9B3}"/>
          </ac:spMkLst>
        </pc:spChg>
      </pc:sldChg>
      <pc:sldChg chg="addSp delSp modSp mod">
        <pc:chgData name="Neemias e Catia Lima" userId="b77af7bd85500281" providerId="LiveId" clId="{8BB4A252-31CD-4F97-8301-FAD4CC2062C4}" dt="2021-05-04T17:57:01.301" v="210"/>
        <pc:sldMkLst>
          <pc:docMk/>
          <pc:sldMk cId="2630436816" sldId="288"/>
        </pc:sldMkLst>
        <pc:spChg chg="mod">
          <ac:chgData name="Neemias e Catia Lima" userId="b77af7bd85500281" providerId="LiveId" clId="{8BB4A252-31CD-4F97-8301-FAD4CC2062C4}" dt="2021-05-04T17:38:06.623" v="23" actId="20577"/>
          <ac:spMkLst>
            <pc:docMk/>
            <pc:sldMk cId="2630436816" sldId="288"/>
            <ac:spMk id="13" creationId="{00000000-0000-0000-0000-000000000000}"/>
          </ac:spMkLst>
        </pc:spChg>
        <pc:spChg chg="mod">
          <ac:chgData name="Neemias e Catia Lima" userId="b77af7bd85500281" providerId="LiveId" clId="{8BB4A252-31CD-4F97-8301-FAD4CC2062C4}" dt="2021-05-04T17:37:11.114" v="6"/>
          <ac:spMkLst>
            <pc:docMk/>
            <pc:sldMk cId="2630436816" sldId="288"/>
            <ac:spMk id="14" creationId="{00000000-0000-0000-0000-000000000000}"/>
          </ac:spMkLst>
        </pc:spChg>
        <pc:picChg chg="add mod">
          <ac:chgData name="Neemias e Catia Lima" userId="b77af7bd85500281" providerId="LiveId" clId="{8BB4A252-31CD-4F97-8301-FAD4CC2062C4}" dt="2021-05-04T17:57:01.301" v="210"/>
          <ac:picMkLst>
            <pc:docMk/>
            <pc:sldMk cId="2630436816" sldId="288"/>
            <ac:picMk id="17" creationId="{2962FF35-813B-4E0D-A658-E76E01A1AD44}"/>
          </ac:picMkLst>
        </pc:picChg>
        <pc:picChg chg="add del">
          <ac:chgData name="Neemias e Catia Lima" userId="b77af7bd85500281" providerId="LiveId" clId="{8BB4A252-31CD-4F97-8301-FAD4CC2062C4}" dt="2021-05-04T17:57:00.984" v="209" actId="478"/>
          <ac:picMkLst>
            <pc:docMk/>
            <pc:sldMk cId="2630436816" sldId="288"/>
            <ac:picMk id="25" creationId="{B42D5DCB-433E-4CEF-BFBE-18C0CDEC2F58}"/>
          </ac:picMkLst>
        </pc:picChg>
      </pc:sldChg>
      <pc:sldChg chg="addSp delSp modSp mod">
        <pc:chgData name="Neemias e Catia Lima" userId="b77af7bd85500281" providerId="LiveId" clId="{8BB4A252-31CD-4F97-8301-FAD4CC2062C4}" dt="2021-05-04T17:55:29.838" v="194" actId="1440"/>
        <pc:sldMkLst>
          <pc:docMk/>
          <pc:sldMk cId="3032827026" sldId="289"/>
        </pc:sldMkLst>
        <pc:spChg chg="mod">
          <ac:chgData name="Neemias e Catia Lima" userId="b77af7bd85500281" providerId="LiveId" clId="{8BB4A252-31CD-4F97-8301-FAD4CC2062C4}" dt="2021-05-04T17:45:29.743" v="70" actId="20577"/>
          <ac:spMkLst>
            <pc:docMk/>
            <pc:sldMk cId="3032827026" sldId="289"/>
            <ac:spMk id="12" creationId="{A64B78EF-EDA8-421A-88C9-45544BBCA9D1}"/>
          </ac:spMkLst>
        </pc:spChg>
        <pc:spChg chg="mod">
          <ac:chgData name="Neemias e Catia Lima" userId="b77af7bd85500281" providerId="LiveId" clId="{8BB4A252-31CD-4F97-8301-FAD4CC2062C4}" dt="2021-05-04T17:44:19.262" v="50"/>
          <ac:spMkLst>
            <pc:docMk/>
            <pc:sldMk cId="3032827026" sldId="289"/>
            <ac:spMk id="14" creationId="{00000000-0000-0000-0000-000000000000}"/>
          </ac:spMkLst>
        </pc:spChg>
        <pc:picChg chg="del">
          <ac:chgData name="Neemias e Catia Lima" userId="b77af7bd85500281" providerId="LiveId" clId="{8BB4A252-31CD-4F97-8301-FAD4CC2062C4}" dt="2021-05-04T17:55:12.382" v="188" actId="478"/>
          <ac:picMkLst>
            <pc:docMk/>
            <pc:sldMk cId="3032827026" sldId="289"/>
            <ac:picMk id="24" creationId="{988094A6-621D-4E20-BDB5-E58A9D35F79C}"/>
          </ac:picMkLst>
        </pc:picChg>
        <pc:picChg chg="add mod">
          <ac:chgData name="Neemias e Catia Lima" userId="b77af7bd85500281" providerId="LiveId" clId="{8BB4A252-31CD-4F97-8301-FAD4CC2062C4}" dt="2021-05-04T17:55:29.838" v="194" actId="1440"/>
          <ac:picMkLst>
            <pc:docMk/>
            <pc:sldMk cId="3032827026" sldId="289"/>
            <ac:picMk id="2050" creationId="{CF7D0738-7737-475B-9CE3-C6C0460EF3E7}"/>
          </ac:picMkLst>
        </pc:picChg>
      </pc:sldChg>
      <pc:sldChg chg="modSp mod">
        <pc:chgData name="Neemias e Catia Lima" userId="b77af7bd85500281" providerId="LiveId" clId="{8BB4A252-31CD-4F97-8301-FAD4CC2062C4}" dt="2021-05-04T17:47:00.358" v="104" actId="20577"/>
        <pc:sldMkLst>
          <pc:docMk/>
          <pc:sldMk cId="3772032319" sldId="290"/>
        </pc:sldMkLst>
        <pc:spChg chg="mod">
          <ac:chgData name="Neemias e Catia Lima" userId="b77af7bd85500281" providerId="LiveId" clId="{8BB4A252-31CD-4F97-8301-FAD4CC2062C4}" dt="2021-05-04T17:47:00.358" v="104" actId="20577"/>
          <ac:spMkLst>
            <pc:docMk/>
            <pc:sldMk cId="3772032319" sldId="290"/>
            <ac:spMk id="12" creationId="{8D5A143D-15FB-4DFE-B0EC-FEEB77A92B2C}"/>
          </ac:spMkLst>
        </pc:spChg>
        <pc:spChg chg="mod">
          <ac:chgData name="Neemias e Catia Lima" userId="b77af7bd85500281" providerId="LiveId" clId="{8BB4A252-31CD-4F97-8301-FAD4CC2062C4}" dt="2021-05-04T17:45:54.143" v="80"/>
          <ac:spMkLst>
            <pc:docMk/>
            <pc:sldMk cId="3772032319" sldId="290"/>
            <ac:spMk id="14" creationId="{00000000-0000-0000-0000-000000000000}"/>
          </ac:spMkLst>
        </pc:spChg>
      </pc:sldChg>
      <pc:sldChg chg="modSp mod">
        <pc:chgData name="Neemias e Catia Lima" userId="b77af7bd85500281" providerId="LiveId" clId="{8BB4A252-31CD-4F97-8301-FAD4CC2062C4}" dt="2021-05-04T17:49:14.613" v="126"/>
        <pc:sldMkLst>
          <pc:docMk/>
          <pc:sldMk cId="1768216317" sldId="291"/>
        </pc:sldMkLst>
        <pc:spChg chg="mod">
          <ac:chgData name="Neemias e Catia Lima" userId="b77af7bd85500281" providerId="LiveId" clId="{8BB4A252-31CD-4F97-8301-FAD4CC2062C4}" dt="2021-05-04T17:49:14.613" v="126"/>
          <ac:spMkLst>
            <pc:docMk/>
            <pc:sldMk cId="1768216317" sldId="291"/>
            <ac:spMk id="12" creationId="{FD5EC092-AC81-4728-9A45-4C4BB5B95C65}"/>
          </ac:spMkLst>
        </pc:spChg>
        <pc:spChg chg="mod">
          <ac:chgData name="Neemias e Catia Lima" userId="b77af7bd85500281" providerId="LiveId" clId="{8BB4A252-31CD-4F97-8301-FAD4CC2062C4}" dt="2021-05-04T17:47:43.590" v="108"/>
          <ac:spMkLst>
            <pc:docMk/>
            <pc:sldMk cId="1768216317" sldId="291"/>
            <ac:spMk id="14" creationId="{00000000-0000-0000-0000-000000000000}"/>
          </ac:spMkLst>
        </pc:spChg>
      </pc:sldChg>
      <pc:sldChg chg="addSp delSp modSp mod">
        <pc:chgData name="Neemias e Catia Lima" userId="b77af7bd85500281" providerId="LiveId" clId="{8BB4A252-31CD-4F97-8301-FAD4CC2062C4}" dt="2021-05-04T17:53:58.240" v="185" actId="1440"/>
        <pc:sldMkLst>
          <pc:docMk/>
          <pc:sldMk cId="3757265641" sldId="292"/>
        </pc:sldMkLst>
        <pc:spChg chg="mod">
          <ac:chgData name="Neemias e Catia Lima" userId="b77af7bd85500281" providerId="LiveId" clId="{8BB4A252-31CD-4F97-8301-FAD4CC2062C4}" dt="2021-05-04T17:51:26.683" v="166" actId="20577"/>
          <ac:spMkLst>
            <pc:docMk/>
            <pc:sldMk cId="3757265641" sldId="292"/>
            <ac:spMk id="12" creationId="{1EC42BAA-B890-43DD-B4F0-9AB5685AF2FE}"/>
          </ac:spMkLst>
        </pc:spChg>
        <pc:spChg chg="mod">
          <ac:chgData name="Neemias e Catia Lima" userId="b77af7bd85500281" providerId="LiveId" clId="{8BB4A252-31CD-4F97-8301-FAD4CC2062C4}" dt="2021-05-04T17:49:57.901" v="132"/>
          <ac:spMkLst>
            <pc:docMk/>
            <pc:sldMk cId="3757265641" sldId="292"/>
            <ac:spMk id="14" creationId="{00000000-0000-0000-0000-000000000000}"/>
          </ac:spMkLst>
        </pc:spChg>
        <pc:picChg chg="add mod">
          <ac:chgData name="Neemias e Catia Lima" userId="b77af7bd85500281" providerId="LiveId" clId="{8BB4A252-31CD-4F97-8301-FAD4CC2062C4}" dt="2021-05-04T17:53:58.240" v="185" actId="1440"/>
          <ac:picMkLst>
            <pc:docMk/>
            <pc:sldMk cId="3757265641" sldId="292"/>
            <ac:picMk id="1026" creationId="{7F094247-0380-4F73-BFBA-6F1BAD9B0A27}"/>
          </ac:picMkLst>
        </pc:picChg>
        <pc:picChg chg="del">
          <ac:chgData name="Neemias e Catia Lima" userId="b77af7bd85500281" providerId="LiveId" clId="{8BB4A252-31CD-4F97-8301-FAD4CC2062C4}" dt="2021-05-04T17:53:42.802" v="179" actId="478"/>
          <ac:picMkLst>
            <pc:docMk/>
            <pc:sldMk cId="3757265641" sldId="292"/>
            <ac:picMk id="9218" creationId="{923F9D24-2F88-46BD-8101-4C66A9A3F0FA}"/>
          </ac:picMkLst>
        </pc:picChg>
      </pc:sldChg>
      <pc:sldChg chg="modSp mod">
        <pc:chgData name="Neemias e Catia Lima" userId="b77af7bd85500281" providerId="LiveId" clId="{8BB4A252-31CD-4F97-8301-FAD4CC2062C4}" dt="2021-05-04T17:51:55.987" v="172" actId="20577"/>
        <pc:sldMkLst>
          <pc:docMk/>
          <pc:sldMk cId="3114938747" sldId="293"/>
        </pc:sldMkLst>
        <pc:spChg chg="mod">
          <ac:chgData name="Neemias e Catia Lima" userId="b77af7bd85500281" providerId="LiveId" clId="{8BB4A252-31CD-4F97-8301-FAD4CC2062C4}" dt="2021-05-04T17:51:55.987" v="172" actId="20577"/>
          <ac:spMkLst>
            <pc:docMk/>
            <pc:sldMk cId="3114938747" sldId="293"/>
            <ac:spMk id="16" creationId="{CFC8B9D9-C6ED-4706-A104-65D118A5B7F9}"/>
          </ac:spMkLst>
        </pc:spChg>
      </pc:sldChg>
    </pc:docChg>
  </pc:docChgLst>
  <pc:docChgLst>
    <pc:chgData name="Neemias e Catia Lima" userId="b77af7bd85500281" providerId="LiveId" clId="{16558AB7-4CD9-49A1-B800-C88292BD748F}"/>
    <pc:docChg chg="modSld">
      <pc:chgData name="Neemias e Catia Lima" userId="b77af7bd85500281" providerId="LiveId" clId="{16558AB7-4CD9-49A1-B800-C88292BD748F}" dt="2019-11-16T09:25:23.488" v="0" actId="1440"/>
      <pc:docMkLst>
        <pc:docMk/>
      </pc:docMkLst>
      <pc:sldChg chg="modSp">
        <pc:chgData name="Neemias e Catia Lima" userId="b77af7bd85500281" providerId="LiveId" clId="{16558AB7-4CD9-49A1-B800-C88292BD748F}" dt="2019-11-16T09:25:23.488" v="0" actId="1440"/>
        <pc:sldMkLst>
          <pc:docMk/>
          <pc:sldMk cId="2232331225" sldId="280"/>
        </pc:sldMkLst>
        <pc:picChg chg="mod">
          <ac:chgData name="Neemias e Catia Lima" userId="b77af7bd85500281" providerId="LiveId" clId="{16558AB7-4CD9-49A1-B800-C88292BD748F}" dt="2019-11-16T09:25:23.488" v="0" actId="1440"/>
          <ac:picMkLst>
            <pc:docMk/>
            <pc:sldMk cId="2232331225" sldId="280"/>
            <ac:picMk id="3" creationId="{E81D35A3-A2C0-47C1-8085-B70E51961B8D}"/>
          </ac:picMkLst>
        </pc:picChg>
      </pc:sldChg>
    </pc:docChg>
  </pc:docChgLst>
  <pc:docChgLst>
    <pc:chgData name="Neemias e Catia Lima" userId="b77af7bd85500281" providerId="LiveId" clId="{C1ABD5EA-79EA-4C20-9877-9384152A0C22}"/>
    <pc:docChg chg="undo custSel modSld">
      <pc:chgData name="Neemias e Catia Lima" userId="b77af7bd85500281" providerId="LiveId" clId="{C1ABD5EA-79EA-4C20-9877-9384152A0C22}" dt="2020-10-29T09:55:12.853" v="328" actId="20577"/>
      <pc:docMkLst>
        <pc:docMk/>
      </pc:docMkLst>
      <pc:sldChg chg="addSp delSp modSp">
        <pc:chgData name="Neemias e Catia Lima" userId="b77af7bd85500281" providerId="LiveId" clId="{C1ABD5EA-79EA-4C20-9877-9384152A0C22}" dt="2020-10-29T09:28:23.060" v="109" actId="14100"/>
        <pc:sldMkLst>
          <pc:docMk/>
          <pc:sldMk cId="2232331225" sldId="280"/>
        </pc:sldMkLst>
        <pc:spChg chg="mod">
          <ac:chgData name="Neemias e Catia Lima" userId="b77af7bd85500281" providerId="LiveId" clId="{C1ABD5EA-79EA-4C20-9877-9384152A0C22}" dt="2020-10-29T09:20:13.736" v="49"/>
          <ac:spMkLst>
            <pc:docMk/>
            <pc:sldMk cId="2232331225" sldId="280"/>
            <ac:spMk id="6" creationId="{00000000-0000-0000-0000-000000000000}"/>
          </ac:spMkLst>
        </pc:spChg>
        <pc:spChg chg="mod">
          <ac:chgData name="Neemias e Catia Lima" userId="b77af7bd85500281" providerId="LiveId" clId="{C1ABD5EA-79EA-4C20-9877-9384152A0C22}" dt="2020-10-29T09:20:37.813" v="52"/>
          <ac:spMkLst>
            <pc:docMk/>
            <pc:sldMk cId="2232331225" sldId="280"/>
            <ac:spMk id="9" creationId="{00000000-0000-0000-0000-000000000000}"/>
          </ac:spMkLst>
        </pc:spChg>
        <pc:spChg chg="mod">
          <ac:chgData name="Neemias e Catia Lima" userId="b77af7bd85500281" providerId="LiveId" clId="{C1ABD5EA-79EA-4C20-9877-9384152A0C22}" dt="2020-10-29T09:21:22.415" v="55"/>
          <ac:spMkLst>
            <pc:docMk/>
            <pc:sldMk cId="2232331225" sldId="280"/>
            <ac:spMk id="16" creationId="{00000000-0000-0000-0000-000000000000}"/>
          </ac:spMkLst>
        </pc:spChg>
        <pc:picChg chg="add mod">
          <ac:chgData name="Neemias e Catia Lima" userId="b77af7bd85500281" providerId="LiveId" clId="{C1ABD5EA-79EA-4C20-9877-9384152A0C22}" dt="2020-10-29T09:28:23.060" v="109" actId="14100"/>
          <ac:picMkLst>
            <pc:docMk/>
            <pc:sldMk cId="2232331225" sldId="280"/>
            <ac:picMk id="2" creationId="{84350001-FD95-472F-84F5-F1EA7CC47AF3}"/>
          </ac:picMkLst>
        </pc:picChg>
        <pc:picChg chg="del">
          <ac:chgData name="Neemias e Catia Lima" userId="b77af7bd85500281" providerId="LiveId" clId="{C1ABD5EA-79EA-4C20-9877-9384152A0C22}" dt="2020-10-29T09:17:01.974" v="0" actId="478"/>
          <ac:picMkLst>
            <pc:docMk/>
            <pc:sldMk cId="2232331225" sldId="280"/>
            <ac:picMk id="3" creationId="{E81D35A3-A2C0-47C1-8085-B70E51961B8D}"/>
          </ac:picMkLst>
        </pc:picChg>
        <pc:picChg chg="del">
          <ac:chgData name="Neemias e Catia Lima" userId="b77af7bd85500281" providerId="LiveId" clId="{C1ABD5EA-79EA-4C20-9877-9384152A0C22}" dt="2020-10-29T09:18:05.078" v="12" actId="478"/>
          <ac:picMkLst>
            <pc:docMk/>
            <pc:sldMk cId="2232331225" sldId="280"/>
            <ac:picMk id="4" creationId="{5A350337-6EB5-49FE-AA00-D708B43A9F02}"/>
          </ac:picMkLst>
        </pc:picChg>
        <pc:picChg chg="add mod">
          <ac:chgData name="Neemias e Catia Lima" userId="b77af7bd85500281" providerId="LiveId" clId="{C1ABD5EA-79EA-4C20-9877-9384152A0C22}" dt="2020-10-29T09:19:09.545" v="44" actId="1038"/>
          <ac:picMkLst>
            <pc:docMk/>
            <pc:sldMk cId="2232331225" sldId="280"/>
            <ac:picMk id="8" creationId="{2BCB6830-9CED-4942-A04D-C3BACDB3E461}"/>
          </ac:picMkLst>
        </pc:picChg>
      </pc:sldChg>
      <pc:sldChg chg="addSp delSp modSp">
        <pc:chgData name="Neemias e Catia Lima" userId="b77af7bd85500281" providerId="LiveId" clId="{C1ABD5EA-79EA-4C20-9877-9384152A0C22}" dt="2020-10-29T09:34:06.527" v="122" actId="313"/>
        <pc:sldMkLst>
          <pc:docMk/>
          <pc:sldMk cId="2103443556" sldId="281"/>
        </pc:sldMkLst>
        <pc:spChg chg="mod">
          <ac:chgData name="Neemias e Catia Lima" userId="b77af7bd85500281" providerId="LiveId" clId="{C1ABD5EA-79EA-4C20-9877-9384152A0C22}" dt="2020-10-29T09:34:06.527" v="122" actId="313"/>
          <ac:spMkLst>
            <pc:docMk/>
            <pc:sldMk cId="2103443556" sldId="281"/>
            <ac:spMk id="8" creationId="{00000000-0000-0000-0000-000000000000}"/>
          </ac:spMkLst>
        </pc:spChg>
        <pc:spChg chg="mod">
          <ac:chgData name="Neemias e Catia Lima" userId="b77af7bd85500281" providerId="LiveId" clId="{C1ABD5EA-79EA-4C20-9877-9384152A0C22}" dt="2020-10-29T09:21:44.139" v="56"/>
          <ac:spMkLst>
            <pc:docMk/>
            <pc:sldMk cId="2103443556" sldId="281"/>
            <ac:spMk id="18" creationId="{00000000-0000-0000-0000-000000000000}"/>
          </ac:spMkLst>
        </pc:spChg>
        <pc:picChg chg="del">
          <ac:chgData name="Neemias e Catia Lima" userId="b77af7bd85500281" providerId="LiveId" clId="{C1ABD5EA-79EA-4C20-9877-9384152A0C22}" dt="2020-10-29T09:22:41.262" v="76" actId="478"/>
          <ac:picMkLst>
            <pc:docMk/>
            <pc:sldMk cId="2103443556" sldId="281"/>
            <ac:picMk id="12" creationId="{E699580A-9C3E-45F4-81D1-69559C93D0D0}"/>
          </ac:picMkLst>
        </pc:picChg>
        <pc:picChg chg="del">
          <ac:chgData name="Neemias e Catia Lima" userId="b77af7bd85500281" providerId="LiveId" clId="{C1ABD5EA-79EA-4C20-9877-9384152A0C22}" dt="2020-10-29T09:21:59.875" v="57" actId="478"/>
          <ac:picMkLst>
            <pc:docMk/>
            <pc:sldMk cId="2103443556" sldId="281"/>
            <ac:picMk id="13" creationId="{B9F9DAAF-DCCD-456E-AAD2-69C6344364F9}"/>
          </ac:picMkLst>
        </pc:picChg>
        <pc:picChg chg="add mod">
          <ac:chgData name="Neemias e Catia Lima" userId="b77af7bd85500281" providerId="LiveId" clId="{C1ABD5EA-79EA-4C20-9877-9384152A0C22}" dt="2020-10-29T09:22:24.985" v="75" actId="1037"/>
          <ac:picMkLst>
            <pc:docMk/>
            <pc:sldMk cId="2103443556" sldId="281"/>
            <ac:picMk id="15" creationId="{5F6E0530-AC92-4C37-A191-0CC6D9F08A11}"/>
          </ac:picMkLst>
        </pc:picChg>
        <pc:picChg chg="add del">
          <ac:chgData name="Neemias e Catia Lima" userId="b77af7bd85500281" providerId="LiveId" clId="{C1ABD5EA-79EA-4C20-9877-9384152A0C22}" dt="2020-10-29T09:22:55.456" v="78" actId="478"/>
          <ac:picMkLst>
            <pc:docMk/>
            <pc:sldMk cId="2103443556" sldId="281"/>
            <ac:picMk id="16" creationId="{F1135179-37D7-4417-AF55-E67AD6C08DA4}"/>
          </ac:picMkLst>
        </pc:picChg>
        <pc:picChg chg="add mod">
          <ac:chgData name="Neemias e Catia Lima" userId="b77af7bd85500281" providerId="LiveId" clId="{C1ABD5EA-79EA-4C20-9877-9384152A0C22}" dt="2020-10-29T09:23:14.390" v="83" actId="14100"/>
          <ac:picMkLst>
            <pc:docMk/>
            <pc:sldMk cId="2103443556" sldId="281"/>
            <ac:picMk id="17" creationId="{04849132-96E0-49CB-92E6-723365C4EBAA}"/>
          </ac:picMkLst>
        </pc:picChg>
      </pc:sldChg>
      <pc:sldChg chg="addSp delSp modSp">
        <pc:chgData name="Neemias e Catia Lima" userId="b77af7bd85500281" providerId="LiveId" clId="{C1ABD5EA-79EA-4C20-9877-9384152A0C22}" dt="2020-10-29T09:37:59.275" v="173" actId="1440"/>
        <pc:sldMkLst>
          <pc:docMk/>
          <pc:sldMk cId="3683219421" sldId="282"/>
        </pc:sldMkLst>
        <pc:spChg chg="mod">
          <ac:chgData name="Neemias e Catia Lima" userId="b77af7bd85500281" providerId="LiveId" clId="{C1ABD5EA-79EA-4C20-9877-9384152A0C22}" dt="2020-10-29T09:36:45.005" v="165" actId="1035"/>
          <ac:spMkLst>
            <pc:docMk/>
            <pc:sldMk cId="3683219421" sldId="282"/>
            <ac:spMk id="12" creationId="{00000000-0000-0000-0000-000000000000}"/>
          </ac:spMkLst>
        </pc:spChg>
        <pc:spChg chg="mod">
          <ac:chgData name="Neemias e Catia Lima" userId="b77af7bd85500281" providerId="LiveId" clId="{C1ABD5EA-79EA-4C20-9877-9384152A0C22}" dt="2020-10-29T09:34:29.211" v="126"/>
          <ac:spMkLst>
            <pc:docMk/>
            <pc:sldMk cId="3683219421" sldId="282"/>
            <ac:spMk id="14" creationId="{00000000-0000-0000-0000-000000000000}"/>
          </ac:spMkLst>
        </pc:spChg>
        <pc:spChg chg="del mod">
          <ac:chgData name="Neemias e Catia Lima" userId="b77af7bd85500281" providerId="LiveId" clId="{C1ABD5EA-79EA-4C20-9877-9384152A0C22}" dt="2020-10-29T09:24:52.977" v="87" actId="478"/>
          <ac:spMkLst>
            <pc:docMk/>
            <pc:sldMk cId="3683219421" sldId="282"/>
            <ac:spMk id="15" creationId="{81166CFE-DD64-4AB1-AD26-B9EF2D693240}"/>
          </ac:spMkLst>
        </pc:spChg>
        <pc:spChg chg="add">
          <ac:chgData name="Neemias e Catia Lima" userId="b77af7bd85500281" providerId="LiveId" clId="{C1ABD5EA-79EA-4C20-9877-9384152A0C22}" dt="2020-10-29T09:24:53.717" v="88"/>
          <ac:spMkLst>
            <pc:docMk/>
            <pc:sldMk cId="3683219421" sldId="282"/>
            <ac:spMk id="17" creationId="{9F836FB7-D293-4873-BF3F-014CC6ED303A}"/>
          </ac:spMkLst>
        </pc:spChg>
        <pc:picChg chg="add mod">
          <ac:chgData name="Neemias e Catia Lima" userId="b77af7bd85500281" providerId="LiveId" clId="{C1ABD5EA-79EA-4C20-9877-9384152A0C22}" dt="2020-10-29T09:37:59.275" v="173" actId="1440"/>
          <ac:picMkLst>
            <pc:docMk/>
            <pc:sldMk cId="3683219421" sldId="282"/>
            <ac:picMk id="2" creationId="{E584816F-FB09-4F10-8A56-2C5B7CDBCCEB}"/>
          </ac:picMkLst>
        </pc:picChg>
        <pc:picChg chg="add">
          <ac:chgData name="Neemias e Catia Lima" userId="b77af7bd85500281" providerId="LiveId" clId="{C1ABD5EA-79EA-4C20-9877-9384152A0C22}" dt="2020-10-29T09:24:53.717" v="88"/>
          <ac:picMkLst>
            <pc:docMk/>
            <pc:sldMk cId="3683219421" sldId="282"/>
            <ac:picMk id="18" creationId="{9795D0CC-FE6D-4B91-9BAA-F99CA9DC943F}"/>
          </ac:picMkLst>
        </pc:picChg>
        <pc:picChg chg="del">
          <ac:chgData name="Neemias e Catia Lima" userId="b77af7bd85500281" providerId="LiveId" clId="{C1ABD5EA-79EA-4C20-9877-9384152A0C22}" dt="2020-10-29T09:24:52.977" v="87" actId="478"/>
          <ac:picMkLst>
            <pc:docMk/>
            <pc:sldMk cId="3683219421" sldId="282"/>
            <ac:picMk id="19" creationId="{FBBB2E4E-C6CD-44C4-965D-9362CB705E85}"/>
          </ac:picMkLst>
        </pc:picChg>
        <pc:picChg chg="del">
          <ac:chgData name="Neemias e Catia Lima" userId="b77af7bd85500281" providerId="LiveId" clId="{C1ABD5EA-79EA-4C20-9877-9384152A0C22}" dt="2020-10-29T09:24:52.977" v="87" actId="478"/>
          <ac:picMkLst>
            <pc:docMk/>
            <pc:sldMk cId="3683219421" sldId="282"/>
            <ac:picMk id="20" creationId="{8F2236B4-A5F4-4E73-AC1B-796B73CB5843}"/>
          </ac:picMkLst>
        </pc:picChg>
        <pc:picChg chg="add">
          <ac:chgData name="Neemias e Catia Lima" userId="b77af7bd85500281" providerId="LiveId" clId="{C1ABD5EA-79EA-4C20-9877-9384152A0C22}" dt="2020-10-29T09:24:53.717" v="88"/>
          <ac:picMkLst>
            <pc:docMk/>
            <pc:sldMk cId="3683219421" sldId="282"/>
            <ac:picMk id="21" creationId="{02BBE3DE-77D5-4981-9CDC-D6E2F7993D7D}"/>
          </ac:picMkLst>
        </pc:picChg>
        <pc:picChg chg="del">
          <ac:chgData name="Neemias e Catia Lima" userId="b77af7bd85500281" providerId="LiveId" clId="{C1ABD5EA-79EA-4C20-9877-9384152A0C22}" dt="2020-10-29T09:37:39.892" v="166" actId="478"/>
          <ac:picMkLst>
            <pc:docMk/>
            <pc:sldMk cId="3683219421" sldId="282"/>
            <ac:picMk id="1026" creationId="{DD78910C-68B7-4B03-AF48-C884639015D1}"/>
          </ac:picMkLst>
        </pc:picChg>
      </pc:sldChg>
      <pc:sldChg chg="addSp delSp modSp">
        <pc:chgData name="Neemias e Catia Lima" userId="b77af7bd85500281" providerId="LiveId" clId="{C1ABD5EA-79EA-4C20-9877-9384152A0C22}" dt="2020-10-29T09:44:03.816" v="237"/>
        <pc:sldMkLst>
          <pc:docMk/>
          <pc:sldMk cId="3902406419" sldId="283"/>
        </pc:sldMkLst>
        <pc:spChg chg="del">
          <ac:chgData name="Neemias e Catia Lima" userId="b77af7bd85500281" providerId="LiveId" clId="{C1ABD5EA-79EA-4C20-9877-9384152A0C22}" dt="2020-10-29T09:25:05.374" v="89" actId="478"/>
          <ac:spMkLst>
            <pc:docMk/>
            <pc:sldMk cId="3902406419" sldId="283"/>
            <ac:spMk id="12" creationId="{8C4F9DFC-7017-4B85-A749-B767D6D50402}"/>
          </ac:spMkLst>
        </pc:spChg>
        <pc:spChg chg="mod">
          <ac:chgData name="Neemias e Catia Lima" userId="b77af7bd85500281" providerId="LiveId" clId="{C1ABD5EA-79EA-4C20-9877-9384152A0C22}" dt="2020-10-29T09:38:21.876" v="177"/>
          <ac:spMkLst>
            <pc:docMk/>
            <pc:sldMk cId="3902406419" sldId="283"/>
            <ac:spMk id="14" creationId="{00000000-0000-0000-0000-000000000000}"/>
          </ac:spMkLst>
        </pc:spChg>
        <pc:spChg chg="mod">
          <ac:chgData name="Neemias e Catia Lima" userId="b77af7bd85500281" providerId="LiveId" clId="{C1ABD5EA-79EA-4C20-9877-9384152A0C22}" dt="2020-10-29T09:39:56.582" v="201" actId="20577"/>
          <ac:spMkLst>
            <pc:docMk/>
            <pc:sldMk cId="3902406419" sldId="283"/>
            <ac:spMk id="15" creationId="{D5C09FDA-172B-4732-BD2E-A9BBEF8B191B}"/>
          </ac:spMkLst>
        </pc:spChg>
        <pc:spChg chg="add">
          <ac:chgData name="Neemias e Catia Lima" userId="b77af7bd85500281" providerId="LiveId" clId="{C1ABD5EA-79EA-4C20-9877-9384152A0C22}" dt="2020-10-29T09:25:06.086" v="90"/>
          <ac:spMkLst>
            <pc:docMk/>
            <pc:sldMk cId="3902406419" sldId="283"/>
            <ac:spMk id="17" creationId="{B74277F4-CF37-446F-A2EF-F45FE70C5E17}"/>
          </ac:spMkLst>
        </pc:spChg>
        <pc:picChg chg="del">
          <ac:chgData name="Neemias e Catia Lima" userId="b77af7bd85500281" providerId="LiveId" clId="{C1ABD5EA-79EA-4C20-9877-9384152A0C22}" dt="2020-10-29T09:38:39.905" v="180" actId="478"/>
          <ac:picMkLst>
            <pc:docMk/>
            <pc:sldMk cId="3902406419" sldId="283"/>
            <ac:picMk id="2" creationId="{0E7AA2C1-6AE7-4BE9-B99A-175A76178F88}"/>
          </ac:picMkLst>
        </pc:picChg>
        <pc:picChg chg="add">
          <ac:chgData name="Neemias e Catia Lima" userId="b77af7bd85500281" providerId="LiveId" clId="{C1ABD5EA-79EA-4C20-9877-9384152A0C22}" dt="2020-10-29T09:25:06.086" v="90"/>
          <ac:picMkLst>
            <pc:docMk/>
            <pc:sldMk cId="3902406419" sldId="283"/>
            <ac:picMk id="18" creationId="{50A8D356-0103-47F8-9860-F6978153742F}"/>
          </ac:picMkLst>
        </pc:picChg>
        <pc:picChg chg="del">
          <ac:chgData name="Neemias e Catia Lima" userId="b77af7bd85500281" providerId="LiveId" clId="{C1ABD5EA-79EA-4C20-9877-9384152A0C22}" dt="2020-10-29T09:25:05.374" v="89" actId="478"/>
          <ac:picMkLst>
            <pc:docMk/>
            <pc:sldMk cId="3902406419" sldId="283"/>
            <ac:picMk id="19" creationId="{64871F36-F116-415D-BC70-2A155A8FBAB8}"/>
          </ac:picMkLst>
        </pc:picChg>
        <pc:picChg chg="add">
          <ac:chgData name="Neemias e Catia Lima" userId="b77af7bd85500281" providerId="LiveId" clId="{C1ABD5EA-79EA-4C20-9877-9384152A0C22}" dt="2020-10-29T09:25:06.086" v="90"/>
          <ac:picMkLst>
            <pc:docMk/>
            <pc:sldMk cId="3902406419" sldId="283"/>
            <ac:picMk id="20" creationId="{D499AEE1-23D8-482E-A9DA-A9D5DE032220}"/>
          </ac:picMkLst>
        </pc:picChg>
        <pc:picChg chg="del">
          <ac:chgData name="Neemias e Catia Lima" userId="b77af7bd85500281" providerId="LiveId" clId="{C1ABD5EA-79EA-4C20-9877-9384152A0C22}" dt="2020-10-29T09:25:05.374" v="89" actId="478"/>
          <ac:picMkLst>
            <pc:docMk/>
            <pc:sldMk cId="3902406419" sldId="283"/>
            <ac:picMk id="21" creationId="{2BCD2E65-875D-4B9B-A39A-3684E752AB58}"/>
          </ac:picMkLst>
        </pc:picChg>
        <pc:picChg chg="add">
          <ac:chgData name="Neemias e Catia Lima" userId="b77af7bd85500281" providerId="LiveId" clId="{C1ABD5EA-79EA-4C20-9877-9384152A0C22}" dt="2020-10-29T09:44:03.816" v="237"/>
          <ac:picMkLst>
            <pc:docMk/>
            <pc:sldMk cId="3902406419" sldId="283"/>
            <ac:picMk id="23" creationId="{78D1C679-9F62-401B-BE7E-13A07441402B}"/>
          </ac:picMkLst>
        </pc:picChg>
        <pc:picChg chg="del">
          <ac:chgData name="Neemias e Catia Lima" userId="b77af7bd85500281" providerId="LiveId" clId="{C1ABD5EA-79EA-4C20-9877-9384152A0C22}" dt="2020-10-29T09:44:03.437" v="236" actId="478"/>
          <ac:picMkLst>
            <pc:docMk/>
            <pc:sldMk cId="3902406419" sldId="283"/>
            <ac:picMk id="1026" creationId="{D7169859-B1A7-4512-BF36-F21DEAEC3DFC}"/>
          </ac:picMkLst>
        </pc:picChg>
      </pc:sldChg>
      <pc:sldChg chg="addSp delSp modSp">
        <pc:chgData name="Neemias e Catia Lima" userId="b77af7bd85500281" providerId="LiveId" clId="{C1ABD5EA-79EA-4C20-9877-9384152A0C22}" dt="2020-10-29T09:48:16.534" v="265"/>
        <pc:sldMkLst>
          <pc:docMk/>
          <pc:sldMk cId="2424059023" sldId="284"/>
        </pc:sldMkLst>
        <pc:spChg chg="mod">
          <ac:chgData name="Neemias e Catia Lima" userId="b77af7bd85500281" providerId="LiveId" clId="{C1ABD5EA-79EA-4C20-9877-9384152A0C22}" dt="2020-10-29T09:44:22.034" v="239"/>
          <ac:spMkLst>
            <pc:docMk/>
            <pc:sldMk cId="2424059023" sldId="284"/>
            <ac:spMk id="14" creationId="{00000000-0000-0000-0000-000000000000}"/>
          </ac:spMkLst>
        </pc:spChg>
        <pc:spChg chg="mod">
          <ac:chgData name="Neemias e Catia Lima" userId="b77af7bd85500281" providerId="LiveId" clId="{C1ABD5EA-79EA-4C20-9877-9384152A0C22}" dt="2020-10-29T09:45:15.140" v="253" actId="20577"/>
          <ac:spMkLst>
            <pc:docMk/>
            <pc:sldMk cId="2424059023" sldId="284"/>
            <ac:spMk id="15" creationId="{C3A1BEFC-B9B8-4142-B09F-1F5B330F4265}"/>
          </ac:spMkLst>
        </pc:spChg>
        <pc:spChg chg="add">
          <ac:chgData name="Neemias e Catia Lima" userId="b77af7bd85500281" providerId="LiveId" clId="{C1ABD5EA-79EA-4C20-9877-9384152A0C22}" dt="2020-10-29T09:25:31.925" v="94"/>
          <ac:spMkLst>
            <pc:docMk/>
            <pc:sldMk cId="2424059023" sldId="284"/>
            <ac:spMk id="17" creationId="{71D807EC-41FF-4434-A806-D9E0A63B0608}"/>
          </ac:spMkLst>
        </pc:spChg>
        <pc:spChg chg="del">
          <ac:chgData name="Neemias e Catia Lima" userId="b77af7bd85500281" providerId="LiveId" clId="{C1ABD5EA-79EA-4C20-9877-9384152A0C22}" dt="2020-10-29T09:25:31.522" v="93" actId="478"/>
          <ac:spMkLst>
            <pc:docMk/>
            <pc:sldMk cId="2424059023" sldId="284"/>
            <ac:spMk id="18" creationId="{E2378788-1854-49BF-BB9B-3B451F82E91F}"/>
          </ac:spMkLst>
        </pc:spChg>
        <pc:picChg chg="del">
          <ac:chgData name="Neemias e Catia Lima" userId="b77af7bd85500281" providerId="LiveId" clId="{C1ABD5EA-79EA-4C20-9877-9384152A0C22}" dt="2020-10-29T09:48:16.175" v="264" actId="478"/>
          <ac:picMkLst>
            <pc:docMk/>
            <pc:sldMk cId="2424059023" sldId="284"/>
            <ac:picMk id="16" creationId="{7149A764-A194-4E73-B46C-36F072484E5D}"/>
          </ac:picMkLst>
        </pc:picChg>
        <pc:picChg chg="del">
          <ac:chgData name="Neemias e Catia Lima" userId="b77af7bd85500281" providerId="LiveId" clId="{C1ABD5EA-79EA-4C20-9877-9384152A0C22}" dt="2020-10-29T09:25:31.522" v="93" actId="478"/>
          <ac:picMkLst>
            <pc:docMk/>
            <pc:sldMk cId="2424059023" sldId="284"/>
            <ac:picMk id="19" creationId="{ED9326E6-985B-4F66-910B-561B06E7D678}"/>
          </ac:picMkLst>
        </pc:picChg>
        <pc:picChg chg="del">
          <ac:chgData name="Neemias e Catia Lima" userId="b77af7bd85500281" providerId="LiveId" clId="{C1ABD5EA-79EA-4C20-9877-9384152A0C22}" dt="2020-10-29T09:25:31.522" v="93" actId="478"/>
          <ac:picMkLst>
            <pc:docMk/>
            <pc:sldMk cId="2424059023" sldId="284"/>
            <ac:picMk id="20" creationId="{A482EDEF-AE68-4647-883F-D8948BDD1EDB}"/>
          </ac:picMkLst>
        </pc:picChg>
        <pc:picChg chg="add">
          <ac:chgData name="Neemias e Catia Lima" userId="b77af7bd85500281" providerId="LiveId" clId="{C1ABD5EA-79EA-4C20-9877-9384152A0C22}" dt="2020-10-29T09:25:31.925" v="94"/>
          <ac:picMkLst>
            <pc:docMk/>
            <pc:sldMk cId="2424059023" sldId="284"/>
            <ac:picMk id="21" creationId="{00991CD2-959D-4F52-B434-0548C207FBE9}"/>
          </ac:picMkLst>
        </pc:picChg>
        <pc:picChg chg="add">
          <ac:chgData name="Neemias e Catia Lima" userId="b77af7bd85500281" providerId="LiveId" clId="{C1ABD5EA-79EA-4C20-9877-9384152A0C22}" dt="2020-10-29T09:25:31.925" v="94"/>
          <ac:picMkLst>
            <pc:docMk/>
            <pc:sldMk cId="2424059023" sldId="284"/>
            <ac:picMk id="23" creationId="{973B2D5A-D591-4137-8A5A-D01072326D2D}"/>
          </ac:picMkLst>
        </pc:picChg>
        <pc:picChg chg="add">
          <ac:chgData name="Neemias e Catia Lima" userId="b77af7bd85500281" providerId="LiveId" clId="{C1ABD5EA-79EA-4C20-9877-9384152A0C22}" dt="2020-10-29T09:48:16.534" v="265"/>
          <ac:picMkLst>
            <pc:docMk/>
            <pc:sldMk cId="2424059023" sldId="284"/>
            <ac:picMk id="24" creationId="{1CE012E9-A8CE-4A2F-A8C0-2C743F61828C}"/>
          </ac:picMkLst>
        </pc:picChg>
      </pc:sldChg>
      <pc:sldChg chg="addSp delSp modSp">
        <pc:chgData name="Neemias e Catia Lima" userId="b77af7bd85500281" providerId="LiveId" clId="{C1ABD5EA-79EA-4C20-9877-9384152A0C22}" dt="2020-10-29T09:54:55.419" v="314"/>
        <pc:sldMkLst>
          <pc:docMk/>
          <pc:sldMk cId="2241968852" sldId="285"/>
        </pc:sldMkLst>
        <pc:spChg chg="mod">
          <ac:chgData name="Neemias e Catia Lima" userId="b77af7bd85500281" providerId="LiveId" clId="{C1ABD5EA-79EA-4C20-9877-9384152A0C22}" dt="2020-10-29T09:48:43.613" v="269"/>
          <ac:spMkLst>
            <pc:docMk/>
            <pc:sldMk cId="2241968852" sldId="285"/>
            <ac:spMk id="14" creationId="{00000000-0000-0000-0000-000000000000}"/>
          </ac:spMkLst>
        </pc:spChg>
        <pc:spChg chg="mod">
          <ac:chgData name="Neemias e Catia Lima" userId="b77af7bd85500281" providerId="LiveId" clId="{C1ABD5EA-79EA-4C20-9877-9384152A0C22}" dt="2020-10-29T09:51:59.675" v="282" actId="6549"/>
          <ac:spMkLst>
            <pc:docMk/>
            <pc:sldMk cId="2241968852" sldId="285"/>
            <ac:spMk id="15" creationId="{0F091E13-8EAD-4FFB-9473-BC74E5ABDC64}"/>
          </ac:spMkLst>
        </pc:spChg>
        <pc:spChg chg="del">
          <ac:chgData name="Neemias e Catia Lima" userId="b77af7bd85500281" providerId="LiveId" clId="{C1ABD5EA-79EA-4C20-9877-9384152A0C22}" dt="2020-10-29T09:26:02.236" v="97" actId="478"/>
          <ac:spMkLst>
            <pc:docMk/>
            <pc:sldMk cId="2241968852" sldId="285"/>
            <ac:spMk id="16" creationId="{4158BB93-095E-4043-8548-6F77AC6C8270}"/>
          </ac:spMkLst>
        </pc:spChg>
        <pc:spChg chg="add">
          <ac:chgData name="Neemias e Catia Lima" userId="b77af7bd85500281" providerId="LiveId" clId="{C1ABD5EA-79EA-4C20-9877-9384152A0C22}" dt="2020-10-29T09:26:02.926" v="98"/>
          <ac:spMkLst>
            <pc:docMk/>
            <pc:sldMk cId="2241968852" sldId="285"/>
            <ac:spMk id="20" creationId="{267CB1C3-5D04-4DD8-BED5-B4D04D60E3AF}"/>
          </ac:spMkLst>
        </pc:spChg>
        <pc:picChg chg="del">
          <ac:chgData name="Neemias e Catia Lima" userId="b77af7bd85500281" providerId="LiveId" clId="{C1ABD5EA-79EA-4C20-9877-9384152A0C22}" dt="2020-10-29T09:54:54.964" v="313" actId="478"/>
          <ac:picMkLst>
            <pc:docMk/>
            <pc:sldMk cId="2241968852" sldId="285"/>
            <ac:picMk id="17" creationId="{40C9162B-917F-40AA-B704-F9949FAC5EBE}"/>
          </ac:picMkLst>
        </pc:picChg>
        <pc:picChg chg="del">
          <ac:chgData name="Neemias e Catia Lima" userId="b77af7bd85500281" providerId="LiveId" clId="{C1ABD5EA-79EA-4C20-9877-9384152A0C22}" dt="2020-10-29T09:26:02.236" v="97" actId="478"/>
          <ac:picMkLst>
            <pc:docMk/>
            <pc:sldMk cId="2241968852" sldId="285"/>
            <ac:picMk id="18" creationId="{20C19529-5FBC-419E-8A6B-209D5A911F4D}"/>
          </ac:picMkLst>
        </pc:picChg>
        <pc:picChg chg="del">
          <ac:chgData name="Neemias e Catia Lima" userId="b77af7bd85500281" providerId="LiveId" clId="{C1ABD5EA-79EA-4C20-9877-9384152A0C22}" dt="2020-10-29T09:26:02.236" v="97" actId="478"/>
          <ac:picMkLst>
            <pc:docMk/>
            <pc:sldMk cId="2241968852" sldId="285"/>
            <ac:picMk id="19" creationId="{855D96F1-8E05-4655-A9EB-03B58388374B}"/>
          </ac:picMkLst>
        </pc:picChg>
        <pc:picChg chg="add">
          <ac:chgData name="Neemias e Catia Lima" userId="b77af7bd85500281" providerId="LiveId" clId="{C1ABD5EA-79EA-4C20-9877-9384152A0C22}" dt="2020-10-29T09:26:02.926" v="98"/>
          <ac:picMkLst>
            <pc:docMk/>
            <pc:sldMk cId="2241968852" sldId="285"/>
            <ac:picMk id="21" creationId="{BC92D456-536C-4816-8A0F-AD799230BB69}"/>
          </ac:picMkLst>
        </pc:picChg>
        <pc:picChg chg="add">
          <ac:chgData name="Neemias e Catia Lima" userId="b77af7bd85500281" providerId="LiveId" clId="{C1ABD5EA-79EA-4C20-9877-9384152A0C22}" dt="2020-10-29T09:26:02.926" v="98"/>
          <ac:picMkLst>
            <pc:docMk/>
            <pc:sldMk cId="2241968852" sldId="285"/>
            <ac:picMk id="23" creationId="{0E5AAD51-8A35-4B09-96BC-6C76F38DE775}"/>
          </ac:picMkLst>
        </pc:picChg>
        <pc:picChg chg="add">
          <ac:chgData name="Neemias e Catia Lima" userId="b77af7bd85500281" providerId="LiveId" clId="{C1ABD5EA-79EA-4C20-9877-9384152A0C22}" dt="2020-10-29T09:54:55.419" v="314"/>
          <ac:picMkLst>
            <pc:docMk/>
            <pc:sldMk cId="2241968852" sldId="285"/>
            <ac:picMk id="24" creationId="{0494AE0A-E16E-4316-8A03-4995D87BF47A}"/>
          </ac:picMkLst>
        </pc:picChg>
      </pc:sldChg>
      <pc:sldChg chg="addSp delSp modSp">
        <pc:chgData name="Neemias e Catia Lima" userId="b77af7bd85500281" providerId="LiveId" clId="{C1ABD5EA-79EA-4C20-9877-9384152A0C22}" dt="2020-10-29T09:55:12.853" v="328" actId="20577"/>
        <pc:sldMkLst>
          <pc:docMk/>
          <pc:sldMk cId="1959249856" sldId="286"/>
        </pc:sldMkLst>
        <pc:spChg chg="mod">
          <ac:chgData name="Neemias e Catia Lima" userId="b77af7bd85500281" providerId="LiveId" clId="{C1ABD5EA-79EA-4C20-9877-9384152A0C22}" dt="2020-10-29T09:55:12.853" v="328" actId="20577"/>
          <ac:spMkLst>
            <pc:docMk/>
            <pc:sldMk cId="1959249856" sldId="286"/>
            <ac:spMk id="14" creationId="{00000000-0000-0000-0000-000000000000}"/>
          </ac:spMkLst>
        </pc:spChg>
        <pc:spChg chg="del">
          <ac:chgData name="Neemias e Catia Lima" userId="b77af7bd85500281" providerId="LiveId" clId="{C1ABD5EA-79EA-4C20-9877-9384152A0C22}" dt="2020-10-29T09:26:27.811" v="101" actId="478"/>
          <ac:spMkLst>
            <pc:docMk/>
            <pc:sldMk cId="1959249856" sldId="286"/>
            <ac:spMk id="16" creationId="{B88A9F0D-E7BC-49EE-92CD-95FD33639E1A}"/>
          </ac:spMkLst>
        </pc:spChg>
        <pc:spChg chg="add">
          <ac:chgData name="Neemias e Catia Lima" userId="b77af7bd85500281" providerId="LiveId" clId="{C1ABD5EA-79EA-4C20-9877-9384152A0C22}" dt="2020-10-29T09:26:28.409" v="102"/>
          <ac:spMkLst>
            <pc:docMk/>
            <pc:sldMk cId="1959249856" sldId="286"/>
            <ac:spMk id="20" creationId="{5526030F-5CA7-45D7-BA64-2EB55890BB5F}"/>
          </ac:spMkLst>
        </pc:spChg>
        <pc:picChg chg="del">
          <ac:chgData name="Neemias e Catia Lima" userId="b77af7bd85500281" providerId="LiveId" clId="{C1ABD5EA-79EA-4C20-9877-9384152A0C22}" dt="2020-10-29T09:26:27.811" v="101" actId="478"/>
          <ac:picMkLst>
            <pc:docMk/>
            <pc:sldMk cId="1959249856" sldId="286"/>
            <ac:picMk id="18" creationId="{CD62B14D-707E-4FED-8D95-672B57734141}"/>
          </ac:picMkLst>
        </pc:picChg>
        <pc:picChg chg="del">
          <ac:chgData name="Neemias e Catia Lima" userId="b77af7bd85500281" providerId="LiveId" clId="{C1ABD5EA-79EA-4C20-9877-9384152A0C22}" dt="2020-10-29T09:26:27.811" v="101" actId="478"/>
          <ac:picMkLst>
            <pc:docMk/>
            <pc:sldMk cId="1959249856" sldId="286"/>
            <ac:picMk id="19" creationId="{5EEB0D6F-127E-4558-829C-D5755A979A92}"/>
          </ac:picMkLst>
        </pc:picChg>
        <pc:picChg chg="add">
          <ac:chgData name="Neemias e Catia Lima" userId="b77af7bd85500281" providerId="LiveId" clId="{C1ABD5EA-79EA-4C20-9877-9384152A0C22}" dt="2020-10-29T09:26:28.409" v="102"/>
          <ac:picMkLst>
            <pc:docMk/>
            <pc:sldMk cId="1959249856" sldId="286"/>
            <ac:picMk id="21" creationId="{0CCD0223-9547-4EB0-AA41-6D383ADC6476}"/>
          </ac:picMkLst>
        </pc:picChg>
        <pc:picChg chg="add">
          <ac:chgData name="Neemias e Catia Lima" userId="b77af7bd85500281" providerId="LiveId" clId="{C1ABD5EA-79EA-4C20-9877-9384152A0C22}" dt="2020-10-29T09:26:28.409" v="102"/>
          <ac:picMkLst>
            <pc:docMk/>
            <pc:sldMk cId="1959249856" sldId="286"/>
            <ac:picMk id="23" creationId="{894D2BE0-BFAD-4CF7-9E30-F3673AE8917B}"/>
          </ac:picMkLst>
        </pc:picChg>
      </pc:sldChg>
      <pc:sldChg chg="addSp delSp">
        <pc:chgData name="Neemias e Catia Lima" userId="b77af7bd85500281" providerId="LiveId" clId="{C1ABD5EA-79EA-4C20-9877-9384152A0C22}" dt="2020-10-29T09:27:01.017" v="108"/>
        <pc:sldMkLst>
          <pc:docMk/>
          <pc:sldMk cId="2857006406" sldId="287"/>
        </pc:sldMkLst>
        <pc:spChg chg="add">
          <ac:chgData name="Neemias e Catia Lima" userId="b77af7bd85500281" providerId="LiveId" clId="{C1ABD5EA-79EA-4C20-9877-9384152A0C22}" dt="2020-10-29T09:27:01.017" v="108"/>
          <ac:spMkLst>
            <pc:docMk/>
            <pc:sldMk cId="2857006406" sldId="287"/>
            <ac:spMk id="15" creationId="{6B461F7E-C89A-4409-8525-6D52D918DEA0}"/>
          </ac:spMkLst>
        </pc:spChg>
        <pc:spChg chg="del">
          <ac:chgData name="Neemias e Catia Lima" userId="b77af7bd85500281" providerId="LiveId" clId="{C1ABD5EA-79EA-4C20-9877-9384152A0C22}" dt="2020-10-29T09:27:00.655" v="107" actId="478"/>
          <ac:spMkLst>
            <pc:docMk/>
            <pc:sldMk cId="2857006406" sldId="287"/>
            <ac:spMk id="17" creationId="{4787891C-AADF-4CEC-AE5B-81C22BDF0699}"/>
          </ac:spMkLst>
        </pc:spChg>
        <pc:picChg chg="del">
          <ac:chgData name="Neemias e Catia Lima" userId="b77af7bd85500281" providerId="LiveId" clId="{C1ABD5EA-79EA-4C20-9877-9384152A0C22}" dt="2020-10-29T09:27:00.655" v="107" actId="478"/>
          <ac:picMkLst>
            <pc:docMk/>
            <pc:sldMk cId="2857006406" sldId="287"/>
            <ac:picMk id="18" creationId="{A6296839-36BA-4224-8400-835F9D6D20C2}"/>
          </ac:picMkLst>
        </pc:picChg>
        <pc:picChg chg="del">
          <ac:chgData name="Neemias e Catia Lima" userId="b77af7bd85500281" providerId="LiveId" clId="{C1ABD5EA-79EA-4C20-9877-9384152A0C22}" dt="2020-10-29T09:27:00.655" v="107" actId="478"/>
          <ac:picMkLst>
            <pc:docMk/>
            <pc:sldMk cId="2857006406" sldId="287"/>
            <ac:picMk id="19" creationId="{E8BBA7D6-65B8-48E3-BA6E-BD11F042A1F2}"/>
          </ac:picMkLst>
        </pc:picChg>
        <pc:picChg chg="add">
          <ac:chgData name="Neemias e Catia Lima" userId="b77af7bd85500281" providerId="LiveId" clId="{C1ABD5EA-79EA-4C20-9877-9384152A0C22}" dt="2020-10-29T09:27:01.017" v="108"/>
          <ac:picMkLst>
            <pc:docMk/>
            <pc:sldMk cId="2857006406" sldId="287"/>
            <ac:picMk id="20" creationId="{5DD17D35-02EF-4C90-B72B-D73C7CDF9FDF}"/>
          </ac:picMkLst>
        </pc:picChg>
        <pc:picChg chg="add">
          <ac:chgData name="Neemias e Catia Lima" userId="b77af7bd85500281" providerId="LiveId" clId="{C1ABD5EA-79EA-4C20-9877-9384152A0C22}" dt="2020-10-29T09:27:01.017" v="108"/>
          <ac:picMkLst>
            <pc:docMk/>
            <pc:sldMk cId="2857006406" sldId="287"/>
            <ac:picMk id="21" creationId="{C8E946E4-00D3-4913-96FF-6C267DF4C9ED}"/>
          </ac:picMkLst>
        </pc:picChg>
      </pc:sldChg>
      <pc:sldChg chg="addSp delSp modSp">
        <pc:chgData name="Neemias e Catia Lima" userId="b77af7bd85500281" providerId="LiveId" clId="{C1ABD5EA-79EA-4C20-9877-9384152A0C22}" dt="2020-10-29T09:38:06.695" v="175"/>
        <pc:sldMkLst>
          <pc:docMk/>
          <pc:sldMk cId="2630436816" sldId="288"/>
        </pc:sldMkLst>
        <pc:spChg chg="del">
          <ac:chgData name="Neemias e Catia Lima" userId="b77af7bd85500281" providerId="LiveId" clId="{C1ABD5EA-79EA-4C20-9877-9384152A0C22}" dt="2020-10-29T09:24:33.005" v="84" actId="478"/>
          <ac:spMkLst>
            <pc:docMk/>
            <pc:sldMk cId="2630436816" sldId="288"/>
            <ac:spMk id="12" creationId="{C730150B-70CD-4942-A54B-20305FD3FE91}"/>
          </ac:spMkLst>
        </pc:spChg>
        <pc:spChg chg="mod">
          <ac:chgData name="Neemias e Catia Lima" userId="b77af7bd85500281" providerId="LiveId" clId="{C1ABD5EA-79EA-4C20-9877-9384152A0C22}" dt="2020-10-29T09:35:20.200" v="138" actId="313"/>
          <ac:spMkLst>
            <pc:docMk/>
            <pc:sldMk cId="2630436816" sldId="288"/>
            <ac:spMk id="13" creationId="{00000000-0000-0000-0000-000000000000}"/>
          </ac:spMkLst>
        </pc:spChg>
        <pc:spChg chg="mod">
          <ac:chgData name="Neemias e Catia Lima" userId="b77af7bd85500281" providerId="LiveId" clId="{C1ABD5EA-79EA-4C20-9877-9384152A0C22}" dt="2020-10-29T09:34:22.478" v="124"/>
          <ac:spMkLst>
            <pc:docMk/>
            <pc:sldMk cId="2630436816" sldId="288"/>
            <ac:spMk id="14" creationId="{00000000-0000-0000-0000-000000000000}"/>
          </ac:spMkLst>
        </pc:spChg>
        <pc:spChg chg="add">
          <ac:chgData name="Neemias e Catia Lima" userId="b77af7bd85500281" providerId="LiveId" clId="{C1ABD5EA-79EA-4C20-9877-9384152A0C22}" dt="2020-10-29T09:24:33.612" v="85"/>
          <ac:spMkLst>
            <pc:docMk/>
            <pc:sldMk cId="2630436816" sldId="288"/>
            <ac:spMk id="19" creationId="{42E7CD78-976A-44AC-8590-0E79BD194D45}"/>
          </ac:spMkLst>
        </pc:spChg>
        <pc:picChg chg="del">
          <ac:chgData name="Neemias e Catia Lima" userId="b77af7bd85500281" providerId="LiveId" clId="{C1ABD5EA-79EA-4C20-9877-9384152A0C22}" dt="2020-10-29T09:38:06.201" v="174" actId="478"/>
          <ac:picMkLst>
            <pc:docMk/>
            <pc:sldMk cId="2630436816" sldId="288"/>
            <ac:picMk id="11" creationId="{102A43F1-1323-4AD9-B151-36ABAE35DD53}"/>
          </ac:picMkLst>
        </pc:picChg>
        <pc:picChg chg="del">
          <ac:chgData name="Neemias e Catia Lima" userId="b77af7bd85500281" providerId="LiveId" clId="{C1ABD5EA-79EA-4C20-9877-9384152A0C22}" dt="2020-10-29T09:24:33.005" v="84" actId="478"/>
          <ac:picMkLst>
            <pc:docMk/>
            <pc:sldMk cId="2630436816" sldId="288"/>
            <ac:picMk id="17" creationId="{B857C57F-46B6-423D-ADE4-954BCB53E737}"/>
          </ac:picMkLst>
        </pc:picChg>
        <pc:picChg chg="del">
          <ac:chgData name="Neemias e Catia Lima" userId="b77af7bd85500281" providerId="LiveId" clId="{C1ABD5EA-79EA-4C20-9877-9384152A0C22}" dt="2020-10-29T09:24:33.005" v="84" actId="478"/>
          <ac:picMkLst>
            <pc:docMk/>
            <pc:sldMk cId="2630436816" sldId="288"/>
            <ac:picMk id="18" creationId="{D0D1D77B-24F3-4623-8807-7CF849011E1C}"/>
          </ac:picMkLst>
        </pc:picChg>
        <pc:picChg chg="add">
          <ac:chgData name="Neemias e Catia Lima" userId="b77af7bd85500281" providerId="LiveId" clId="{C1ABD5EA-79EA-4C20-9877-9384152A0C22}" dt="2020-10-29T09:24:33.612" v="85"/>
          <ac:picMkLst>
            <pc:docMk/>
            <pc:sldMk cId="2630436816" sldId="288"/>
            <ac:picMk id="20" creationId="{B84FA315-F8B8-4AA5-A2F4-D46BD78040E0}"/>
          </ac:picMkLst>
        </pc:picChg>
        <pc:picChg chg="add">
          <ac:chgData name="Neemias e Catia Lima" userId="b77af7bd85500281" providerId="LiveId" clId="{C1ABD5EA-79EA-4C20-9877-9384152A0C22}" dt="2020-10-29T09:24:33.612" v="85"/>
          <ac:picMkLst>
            <pc:docMk/>
            <pc:sldMk cId="2630436816" sldId="288"/>
            <ac:picMk id="22" creationId="{51728EE1-CD15-4886-A75D-3FD46E864C1A}"/>
          </ac:picMkLst>
        </pc:picChg>
        <pc:picChg chg="add">
          <ac:chgData name="Neemias e Catia Lima" userId="b77af7bd85500281" providerId="LiveId" clId="{C1ABD5EA-79EA-4C20-9877-9384152A0C22}" dt="2020-10-29T09:38:06.695" v="175"/>
          <ac:picMkLst>
            <pc:docMk/>
            <pc:sldMk cId="2630436816" sldId="288"/>
            <ac:picMk id="23" creationId="{0E8F958F-0ED9-4C62-87D7-EA7DBD33081F}"/>
          </ac:picMkLst>
        </pc:picChg>
      </pc:sldChg>
      <pc:sldChg chg="addSp delSp modSp">
        <pc:chgData name="Neemias e Catia Lima" userId="b77af7bd85500281" providerId="LiveId" clId="{C1ABD5EA-79EA-4C20-9877-9384152A0C22}" dt="2020-10-29T09:43:54.451" v="235" actId="1440"/>
        <pc:sldMkLst>
          <pc:docMk/>
          <pc:sldMk cId="3032827026" sldId="289"/>
        </pc:sldMkLst>
        <pc:spChg chg="mod">
          <ac:chgData name="Neemias e Catia Lima" userId="b77af7bd85500281" providerId="LiveId" clId="{C1ABD5EA-79EA-4C20-9877-9384152A0C22}" dt="2020-10-29T09:41:57.960" v="220"/>
          <ac:spMkLst>
            <pc:docMk/>
            <pc:sldMk cId="3032827026" sldId="289"/>
            <ac:spMk id="12" creationId="{A64B78EF-EDA8-421A-88C9-45544BBCA9D1}"/>
          </ac:spMkLst>
        </pc:spChg>
        <pc:spChg chg="mod">
          <ac:chgData name="Neemias e Catia Lima" userId="b77af7bd85500281" providerId="LiveId" clId="{C1ABD5EA-79EA-4C20-9877-9384152A0C22}" dt="2020-10-29T09:38:27.794" v="179"/>
          <ac:spMkLst>
            <pc:docMk/>
            <pc:sldMk cId="3032827026" sldId="289"/>
            <ac:spMk id="14" creationId="{00000000-0000-0000-0000-000000000000}"/>
          </ac:spMkLst>
        </pc:spChg>
        <pc:spChg chg="add">
          <ac:chgData name="Neemias e Catia Lima" userId="b77af7bd85500281" providerId="LiveId" clId="{C1ABD5EA-79EA-4C20-9877-9384152A0C22}" dt="2020-10-29T09:25:14.540" v="92"/>
          <ac:spMkLst>
            <pc:docMk/>
            <pc:sldMk cId="3032827026" sldId="289"/>
            <ac:spMk id="17" creationId="{70931E9A-39F7-4C6C-B471-9EE717088FF3}"/>
          </ac:spMkLst>
        </pc:spChg>
        <pc:spChg chg="del">
          <ac:chgData name="Neemias e Catia Lima" userId="b77af7bd85500281" providerId="LiveId" clId="{C1ABD5EA-79EA-4C20-9877-9384152A0C22}" dt="2020-10-29T09:25:13.889" v="91" actId="478"/>
          <ac:spMkLst>
            <pc:docMk/>
            <pc:sldMk cId="3032827026" sldId="289"/>
            <ac:spMk id="19" creationId="{2D375C1E-F577-4B35-AF3A-DF0FDAE36152}"/>
          </ac:spMkLst>
        </pc:spChg>
        <pc:picChg chg="del">
          <ac:chgData name="Neemias e Catia Lima" userId="b77af7bd85500281" providerId="LiveId" clId="{C1ABD5EA-79EA-4C20-9877-9384152A0C22}" dt="2020-10-29T09:43:39.702" v="221" actId="478"/>
          <ac:picMkLst>
            <pc:docMk/>
            <pc:sldMk cId="3032827026" sldId="289"/>
            <ac:picMk id="18" creationId="{A82C18A0-8C9E-4E6B-BF07-C591C7763FEF}"/>
          </ac:picMkLst>
        </pc:picChg>
        <pc:picChg chg="del">
          <ac:chgData name="Neemias e Catia Lima" userId="b77af7bd85500281" providerId="LiveId" clId="{C1ABD5EA-79EA-4C20-9877-9384152A0C22}" dt="2020-10-29T09:25:13.889" v="91" actId="478"/>
          <ac:picMkLst>
            <pc:docMk/>
            <pc:sldMk cId="3032827026" sldId="289"/>
            <ac:picMk id="20" creationId="{4F53148D-D2EC-4426-A6A2-D37A0CEA2D5A}"/>
          </ac:picMkLst>
        </pc:picChg>
        <pc:picChg chg="del">
          <ac:chgData name="Neemias e Catia Lima" userId="b77af7bd85500281" providerId="LiveId" clId="{C1ABD5EA-79EA-4C20-9877-9384152A0C22}" dt="2020-10-29T09:25:13.889" v="91" actId="478"/>
          <ac:picMkLst>
            <pc:docMk/>
            <pc:sldMk cId="3032827026" sldId="289"/>
            <ac:picMk id="21" creationId="{82BDC2EA-F863-404A-8190-E64EE6DD022B}"/>
          </ac:picMkLst>
        </pc:picChg>
        <pc:picChg chg="add">
          <ac:chgData name="Neemias e Catia Lima" userId="b77af7bd85500281" providerId="LiveId" clId="{C1ABD5EA-79EA-4C20-9877-9384152A0C22}" dt="2020-10-29T09:25:14.540" v="92"/>
          <ac:picMkLst>
            <pc:docMk/>
            <pc:sldMk cId="3032827026" sldId="289"/>
            <ac:picMk id="22" creationId="{B216CAB5-1E5B-44C3-9275-8EE237C1DD43}"/>
          </ac:picMkLst>
        </pc:picChg>
        <pc:picChg chg="add">
          <ac:chgData name="Neemias e Catia Lima" userId="b77af7bd85500281" providerId="LiveId" clId="{C1ABD5EA-79EA-4C20-9877-9384152A0C22}" dt="2020-10-29T09:25:14.540" v="92"/>
          <ac:picMkLst>
            <pc:docMk/>
            <pc:sldMk cId="3032827026" sldId="289"/>
            <ac:picMk id="23" creationId="{54C70755-700C-4BB7-850D-61BA48989386}"/>
          </ac:picMkLst>
        </pc:picChg>
        <pc:picChg chg="add mod">
          <ac:chgData name="Neemias e Catia Lima" userId="b77af7bd85500281" providerId="LiveId" clId="{C1ABD5EA-79EA-4C20-9877-9384152A0C22}" dt="2020-10-29T09:43:54.451" v="235" actId="1440"/>
          <ac:picMkLst>
            <pc:docMk/>
            <pc:sldMk cId="3032827026" sldId="289"/>
            <ac:picMk id="2050" creationId="{9D1FD7AD-CCF0-4F0A-9A7C-CA2D98B295E6}"/>
          </ac:picMkLst>
        </pc:picChg>
      </pc:sldChg>
      <pc:sldChg chg="addSp delSp modSp">
        <pc:chgData name="Neemias e Catia Lima" userId="b77af7bd85500281" providerId="LiveId" clId="{C1ABD5EA-79EA-4C20-9877-9384152A0C22}" dt="2020-10-29T09:48:31.170" v="267"/>
        <pc:sldMkLst>
          <pc:docMk/>
          <pc:sldMk cId="3772032319" sldId="290"/>
        </pc:sldMkLst>
        <pc:spChg chg="mod">
          <ac:chgData name="Neemias e Catia Lima" userId="b77af7bd85500281" providerId="LiveId" clId="{C1ABD5EA-79EA-4C20-9877-9384152A0C22}" dt="2020-10-29T09:46:21.051" v="263" actId="313"/>
          <ac:spMkLst>
            <pc:docMk/>
            <pc:sldMk cId="3772032319" sldId="290"/>
            <ac:spMk id="12" creationId="{8D5A143D-15FB-4DFE-B0EC-FEEB77A92B2C}"/>
          </ac:spMkLst>
        </pc:spChg>
        <pc:spChg chg="mod">
          <ac:chgData name="Neemias e Catia Lima" userId="b77af7bd85500281" providerId="LiveId" clId="{C1ABD5EA-79EA-4C20-9877-9384152A0C22}" dt="2020-10-29T09:44:28.321" v="241"/>
          <ac:spMkLst>
            <pc:docMk/>
            <pc:sldMk cId="3772032319" sldId="290"/>
            <ac:spMk id="14" creationId="{00000000-0000-0000-0000-000000000000}"/>
          </ac:spMkLst>
        </pc:spChg>
        <pc:spChg chg="del">
          <ac:chgData name="Neemias e Catia Lima" userId="b77af7bd85500281" providerId="LiveId" clId="{C1ABD5EA-79EA-4C20-9877-9384152A0C22}" dt="2020-10-29T09:25:46.188" v="95" actId="478"/>
          <ac:spMkLst>
            <pc:docMk/>
            <pc:sldMk cId="3772032319" sldId="290"/>
            <ac:spMk id="15" creationId="{E476916A-BB25-4008-9C2C-58EA459633B4}"/>
          </ac:spMkLst>
        </pc:spChg>
        <pc:spChg chg="add">
          <ac:chgData name="Neemias e Catia Lima" userId="b77af7bd85500281" providerId="LiveId" clId="{C1ABD5EA-79EA-4C20-9877-9384152A0C22}" dt="2020-10-29T09:25:46.608" v="96"/>
          <ac:spMkLst>
            <pc:docMk/>
            <pc:sldMk cId="3772032319" sldId="290"/>
            <ac:spMk id="19" creationId="{A77264CA-2E8D-4296-8606-D8EF6CE8B281}"/>
          </ac:spMkLst>
        </pc:spChg>
        <pc:picChg chg="del">
          <ac:chgData name="Neemias e Catia Lima" userId="b77af7bd85500281" providerId="LiveId" clId="{C1ABD5EA-79EA-4C20-9877-9384152A0C22}" dt="2020-10-29T09:25:46.188" v="95" actId="478"/>
          <ac:picMkLst>
            <pc:docMk/>
            <pc:sldMk cId="3772032319" sldId="290"/>
            <ac:picMk id="16" creationId="{1E40DAE9-718D-4E5C-9906-3978CEB77BA2}"/>
          </ac:picMkLst>
        </pc:picChg>
        <pc:picChg chg="del">
          <ac:chgData name="Neemias e Catia Lima" userId="b77af7bd85500281" providerId="LiveId" clId="{C1ABD5EA-79EA-4C20-9877-9384152A0C22}" dt="2020-10-29T09:25:46.188" v="95" actId="478"/>
          <ac:picMkLst>
            <pc:docMk/>
            <pc:sldMk cId="3772032319" sldId="290"/>
            <ac:picMk id="18" creationId="{9A54C4BA-3022-489E-BB55-6DC017315D79}"/>
          </ac:picMkLst>
        </pc:picChg>
        <pc:picChg chg="add">
          <ac:chgData name="Neemias e Catia Lima" userId="b77af7bd85500281" providerId="LiveId" clId="{C1ABD5EA-79EA-4C20-9877-9384152A0C22}" dt="2020-10-29T09:25:46.608" v="96"/>
          <ac:picMkLst>
            <pc:docMk/>
            <pc:sldMk cId="3772032319" sldId="290"/>
            <ac:picMk id="20" creationId="{EFF3D9C1-551C-4E01-95C0-7C336266B925}"/>
          </ac:picMkLst>
        </pc:picChg>
        <pc:picChg chg="add">
          <ac:chgData name="Neemias e Catia Lima" userId="b77af7bd85500281" providerId="LiveId" clId="{C1ABD5EA-79EA-4C20-9877-9384152A0C22}" dt="2020-10-29T09:25:46.608" v="96"/>
          <ac:picMkLst>
            <pc:docMk/>
            <pc:sldMk cId="3772032319" sldId="290"/>
            <ac:picMk id="22" creationId="{1B941EC7-9AD7-40EC-94F8-D6BDC76A41F7}"/>
          </ac:picMkLst>
        </pc:picChg>
        <pc:picChg chg="add">
          <ac:chgData name="Neemias e Catia Lima" userId="b77af7bd85500281" providerId="LiveId" clId="{C1ABD5EA-79EA-4C20-9877-9384152A0C22}" dt="2020-10-29T09:48:31.170" v="267"/>
          <ac:picMkLst>
            <pc:docMk/>
            <pc:sldMk cId="3772032319" sldId="290"/>
            <ac:picMk id="23" creationId="{AE8756B3-5979-4BBE-BFA0-85042E3A7247}"/>
          </ac:picMkLst>
        </pc:picChg>
        <pc:picChg chg="del">
          <ac:chgData name="Neemias e Catia Lima" userId="b77af7bd85500281" providerId="LiveId" clId="{C1ABD5EA-79EA-4C20-9877-9384152A0C22}" dt="2020-10-29T09:48:30.806" v="266" actId="478"/>
          <ac:picMkLst>
            <pc:docMk/>
            <pc:sldMk cId="3772032319" sldId="290"/>
            <ac:picMk id="4098" creationId="{A37400EC-B8BC-485B-8860-FE86B92B0258}"/>
          </ac:picMkLst>
        </pc:picChg>
      </pc:sldChg>
      <pc:sldChg chg="addSp delSp modSp">
        <pc:chgData name="Neemias e Catia Lima" userId="b77af7bd85500281" providerId="LiveId" clId="{C1ABD5EA-79EA-4C20-9877-9384152A0C22}" dt="2020-10-29T09:54:51.237" v="312" actId="1440"/>
        <pc:sldMkLst>
          <pc:docMk/>
          <pc:sldMk cId="1768216317" sldId="291"/>
        </pc:sldMkLst>
        <pc:spChg chg="mod">
          <ac:chgData name="Neemias e Catia Lima" userId="b77af7bd85500281" providerId="LiveId" clId="{C1ABD5EA-79EA-4C20-9877-9384152A0C22}" dt="2020-10-29T09:53:35.675" v="307" actId="1035"/>
          <ac:spMkLst>
            <pc:docMk/>
            <pc:sldMk cId="1768216317" sldId="291"/>
            <ac:spMk id="12" creationId="{FD5EC092-AC81-4728-9A45-4C4BB5B95C65}"/>
          </ac:spMkLst>
        </pc:spChg>
        <pc:spChg chg="mod">
          <ac:chgData name="Neemias e Catia Lima" userId="b77af7bd85500281" providerId="LiveId" clId="{C1ABD5EA-79EA-4C20-9877-9384152A0C22}" dt="2020-10-29T09:48:49.824" v="271"/>
          <ac:spMkLst>
            <pc:docMk/>
            <pc:sldMk cId="1768216317" sldId="291"/>
            <ac:spMk id="14" creationId="{00000000-0000-0000-0000-000000000000}"/>
          </ac:spMkLst>
        </pc:spChg>
        <pc:spChg chg="add">
          <ac:chgData name="Neemias e Catia Lima" userId="b77af7bd85500281" providerId="LiveId" clId="{C1ABD5EA-79EA-4C20-9877-9384152A0C22}" dt="2020-10-29T09:26:18.302" v="100"/>
          <ac:spMkLst>
            <pc:docMk/>
            <pc:sldMk cId="1768216317" sldId="291"/>
            <ac:spMk id="16" creationId="{A7D6ED1D-546F-4C68-94D3-B23D9119E812}"/>
          </ac:spMkLst>
        </pc:spChg>
        <pc:spChg chg="del">
          <ac:chgData name="Neemias e Catia Lima" userId="b77af7bd85500281" providerId="LiveId" clId="{C1ABD5EA-79EA-4C20-9877-9384152A0C22}" dt="2020-10-29T09:26:17.917" v="99" actId="478"/>
          <ac:spMkLst>
            <pc:docMk/>
            <pc:sldMk cId="1768216317" sldId="291"/>
            <ac:spMk id="18" creationId="{48A1D82C-F9FC-48DD-8A8C-42585BF803A9}"/>
          </ac:spMkLst>
        </pc:spChg>
        <pc:picChg chg="del">
          <ac:chgData name="Neemias e Catia Lima" userId="b77af7bd85500281" providerId="LiveId" clId="{C1ABD5EA-79EA-4C20-9877-9384152A0C22}" dt="2020-10-29T09:26:17.917" v="99" actId="478"/>
          <ac:picMkLst>
            <pc:docMk/>
            <pc:sldMk cId="1768216317" sldId="291"/>
            <ac:picMk id="19" creationId="{4A219333-35AE-4034-93DF-9C96A6A10E6D}"/>
          </ac:picMkLst>
        </pc:picChg>
        <pc:picChg chg="del">
          <ac:chgData name="Neemias e Catia Lima" userId="b77af7bd85500281" providerId="LiveId" clId="{C1ABD5EA-79EA-4C20-9877-9384152A0C22}" dt="2020-10-29T09:26:17.917" v="99" actId="478"/>
          <ac:picMkLst>
            <pc:docMk/>
            <pc:sldMk cId="1768216317" sldId="291"/>
            <ac:picMk id="20" creationId="{EABD1B52-9439-4F5A-A50E-23AB6523731E}"/>
          </ac:picMkLst>
        </pc:picChg>
        <pc:picChg chg="add">
          <ac:chgData name="Neemias e Catia Lima" userId="b77af7bd85500281" providerId="LiveId" clId="{C1ABD5EA-79EA-4C20-9877-9384152A0C22}" dt="2020-10-29T09:26:18.302" v="100"/>
          <ac:picMkLst>
            <pc:docMk/>
            <pc:sldMk cId="1768216317" sldId="291"/>
            <ac:picMk id="21" creationId="{248952B7-8171-4EDF-9B1C-EDA2EFEAE2E4}"/>
          </ac:picMkLst>
        </pc:picChg>
        <pc:picChg chg="add">
          <ac:chgData name="Neemias e Catia Lima" userId="b77af7bd85500281" providerId="LiveId" clId="{C1ABD5EA-79EA-4C20-9877-9384152A0C22}" dt="2020-10-29T09:26:18.302" v="100"/>
          <ac:picMkLst>
            <pc:docMk/>
            <pc:sldMk cId="1768216317" sldId="291"/>
            <ac:picMk id="22" creationId="{7D56DFF2-836A-44C6-980F-915E95AD76D4}"/>
          </ac:picMkLst>
        </pc:picChg>
        <pc:picChg chg="del">
          <ac:chgData name="Neemias e Catia Lima" userId="b77af7bd85500281" providerId="LiveId" clId="{C1ABD5EA-79EA-4C20-9877-9384152A0C22}" dt="2020-10-29T09:54:36.981" v="308" actId="478"/>
          <ac:picMkLst>
            <pc:docMk/>
            <pc:sldMk cId="1768216317" sldId="291"/>
            <ac:picMk id="2050" creationId="{4F7C354A-29EA-4A48-AE0D-515B7CCEB97D}"/>
          </ac:picMkLst>
        </pc:picChg>
        <pc:picChg chg="add mod">
          <ac:chgData name="Neemias e Catia Lima" userId="b77af7bd85500281" providerId="LiveId" clId="{C1ABD5EA-79EA-4C20-9877-9384152A0C22}" dt="2020-10-29T09:54:51.237" v="312" actId="1440"/>
          <ac:picMkLst>
            <pc:docMk/>
            <pc:sldMk cId="1768216317" sldId="291"/>
            <ac:picMk id="4098" creationId="{91F029EA-6997-4840-AD10-E4615F6B1633}"/>
          </ac:picMkLst>
        </pc:picChg>
      </pc:sldChg>
      <pc:sldChg chg="addSp delSp">
        <pc:chgData name="Neemias e Catia Lima" userId="b77af7bd85500281" providerId="LiveId" clId="{C1ABD5EA-79EA-4C20-9877-9384152A0C22}" dt="2020-10-29T09:26:39.071" v="104"/>
        <pc:sldMkLst>
          <pc:docMk/>
          <pc:sldMk cId="3757265641" sldId="292"/>
        </pc:sldMkLst>
        <pc:spChg chg="del">
          <ac:chgData name="Neemias e Catia Lima" userId="b77af7bd85500281" providerId="LiveId" clId="{C1ABD5EA-79EA-4C20-9877-9384152A0C22}" dt="2020-10-29T09:26:38.719" v="103" actId="478"/>
          <ac:spMkLst>
            <pc:docMk/>
            <pc:sldMk cId="3757265641" sldId="292"/>
            <ac:spMk id="16" creationId="{B85912FA-B035-4D4C-ABA1-52D9C43D5179}"/>
          </ac:spMkLst>
        </pc:spChg>
        <pc:spChg chg="add">
          <ac:chgData name="Neemias e Catia Lima" userId="b77af7bd85500281" providerId="LiveId" clId="{C1ABD5EA-79EA-4C20-9877-9384152A0C22}" dt="2020-10-29T09:26:39.071" v="104"/>
          <ac:spMkLst>
            <pc:docMk/>
            <pc:sldMk cId="3757265641" sldId="292"/>
            <ac:spMk id="20" creationId="{C6DD4677-4E3A-4C0A-84CE-FF74597155EC}"/>
          </ac:spMkLst>
        </pc:spChg>
        <pc:picChg chg="del">
          <ac:chgData name="Neemias e Catia Lima" userId="b77af7bd85500281" providerId="LiveId" clId="{C1ABD5EA-79EA-4C20-9877-9384152A0C22}" dt="2020-10-29T09:26:38.719" v="103" actId="478"/>
          <ac:picMkLst>
            <pc:docMk/>
            <pc:sldMk cId="3757265641" sldId="292"/>
            <ac:picMk id="18" creationId="{5EF44C72-9C6D-435D-AD51-763D01878F3B}"/>
          </ac:picMkLst>
        </pc:picChg>
        <pc:picChg chg="del">
          <ac:chgData name="Neemias e Catia Lima" userId="b77af7bd85500281" providerId="LiveId" clId="{C1ABD5EA-79EA-4C20-9877-9384152A0C22}" dt="2020-10-29T09:26:38.719" v="103" actId="478"/>
          <ac:picMkLst>
            <pc:docMk/>
            <pc:sldMk cId="3757265641" sldId="292"/>
            <ac:picMk id="19" creationId="{9BE5D88C-8E6A-4816-B2A8-167F82624350}"/>
          </ac:picMkLst>
        </pc:picChg>
        <pc:picChg chg="add">
          <ac:chgData name="Neemias e Catia Lima" userId="b77af7bd85500281" providerId="LiveId" clId="{C1ABD5EA-79EA-4C20-9877-9384152A0C22}" dt="2020-10-29T09:26:39.071" v="104"/>
          <ac:picMkLst>
            <pc:docMk/>
            <pc:sldMk cId="3757265641" sldId="292"/>
            <ac:picMk id="21" creationId="{CFE1ADC2-DEB3-48EE-9063-6C7A81CA0EB8}"/>
          </ac:picMkLst>
        </pc:picChg>
        <pc:picChg chg="add">
          <ac:chgData name="Neemias e Catia Lima" userId="b77af7bd85500281" providerId="LiveId" clId="{C1ABD5EA-79EA-4C20-9877-9384152A0C22}" dt="2020-10-29T09:26:39.071" v="104"/>
          <ac:picMkLst>
            <pc:docMk/>
            <pc:sldMk cId="3757265641" sldId="292"/>
            <ac:picMk id="22" creationId="{EFB6FBEB-2B5D-4FC9-A9B8-805F422C3FB3}"/>
          </ac:picMkLst>
        </pc:picChg>
      </pc:sldChg>
      <pc:sldChg chg="addSp delSp">
        <pc:chgData name="Neemias e Catia Lima" userId="b77af7bd85500281" providerId="LiveId" clId="{C1ABD5EA-79EA-4C20-9877-9384152A0C22}" dt="2020-10-29T09:26:51.641" v="106"/>
        <pc:sldMkLst>
          <pc:docMk/>
          <pc:sldMk cId="3114938747" sldId="293"/>
        </pc:sldMkLst>
        <pc:spChg chg="add">
          <ac:chgData name="Neemias e Catia Lima" userId="b77af7bd85500281" providerId="LiveId" clId="{C1ABD5EA-79EA-4C20-9877-9384152A0C22}" dt="2020-10-29T09:26:51.641" v="106"/>
          <ac:spMkLst>
            <pc:docMk/>
            <pc:sldMk cId="3114938747" sldId="293"/>
            <ac:spMk id="15" creationId="{EEEDD8BE-97A2-45E5-BD91-23CD4464BAE2}"/>
          </ac:spMkLst>
        </pc:spChg>
        <pc:spChg chg="del">
          <ac:chgData name="Neemias e Catia Lima" userId="b77af7bd85500281" providerId="LiveId" clId="{C1ABD5EA-79EA-4C20-9877-9384152A0C22}" dt="2020-10-29T09:26:51.283" v="105" actId="478"/>
          <ac:spMkLst>
            <pc:docMk/>
            <pc:sldMk cId="3114938747" sldId="293"/>
            <ac:spMk id="18" creationId="{155FF450-40DD-4592-B57C-DFE25DF749D4}"/>
          </ac:spMkLst>
        </pc:spChg>
        <pc:picChg chg="del">
          <ac:chgData name="Neemias e Catia Lima" userId="b77af7bd85500281" providerId="LiveId" clId="{C1ABD5EA-79EA-4C20-9877-9384152A0C22}" dt="2020-10-29T09:26:51.283" v="105" actId="478"/>
          <ac:picMkLst>
            <pc:docMk/>
            <pc:sldMk cId="3114938747" sldId="293"/>
            <ac:picMk id="19" creationId="{D83D194E-9F31-447C-801D-94D9CD3F5A84}"/>
          </ac:picMkLst>
        </pc:picChg>
        <pc:picChg chg="del">
          <ac:chgData name="Neemias e Catia Lima" userId="b77af7bd85500281" providerId="LiveId" clId="{C1ABD5EA-79EA-4C20-9877-9384152A0C22}" dt="2020-10-29T09:26:51.283" v="105" actId="478"/>
          <ac:picMkLst>
            <pc:docMk/>
            <pc:sldMk cId="3114938747" sldId="293"/>
            <ac:picMk id="20" creationId="{A6122E69-2638-4D13-B16D-4D901CD8D076}"/>
          </ac:picMkLst>
        </pc:picChg>
        <pc:picChg chg="add">
          <ac:chgData name="Neemias e Catia Lima" userId="b77af7bd85500281" providerId="LiveId" clId="{C1ABD5EA-79EA-4C20-9877-9384152A0C22}" dt="2020-10-29T09:26:51.641" v="106"/>
          <ac:picMkLst>
            <pc:docMk/>
            <pc:sldMk cId="3114938747" sldId="293"/>
            <ac:picMk id="21" creationId="{AEA4776F-532B-4951-85B9-CBA495B97BF4}"/>
          </ac:picMkLst>
        </pc:picChg>
        <pc:picChg chg="add">
          <ac:chgData name="Neemias e Catia Lima" userId="b77af7bd85500281" providerId="LiveId" clId="{C1ABD5EA-79EA-4C20-9877-9384152A0C22}" dt="2020-10-29T09:26:51.641" v="106"/>
          <ac:picMkLst>
            <pc:docMk/>
            <pc:sldMk cId="3114938747" sldId="293"/>
            <ac:picMk id="22" creationId="{BEDB5758-4255-4133-94DB-DBC37F5076A9}"/>
          </ac:picMkLst>
        </pc:picChg>
      </pc:sldChg>
    </pc:docChg>
  </pc:docChgLst>
  <pc:docChgLst>
    <pc:chgData name="Neemias e Catia Lima" userId="b77af7bd85500281" providerId="LiveId" clId="{66E88CED-EB25-4063-A036-6CF037D4BC01}"/>
    <pc:docChg chg="undo redo custSel modSld">
      <pc:chgData name="Neemias e Catia Lima" userId="b77af7bd85500281" providerId="LiveId" clId="{66E88CED-EB25-4063-A036-6CF037D4BC01}" dt="2021-04-25T10:22:17.348" v="138" actId="20577"/>
      <pc:docMkLst>
        <pc:docMk/>
      </pc:docMkLst>
      <pc:sldChg chg="addSp delSp modSp mod">
        <pc:chgData name="Neemias e Catia Lima" userId="b77af7bd85500281" providerId="LiveId" clId="{66E88CED-EB25-4063-A036-6CF037D4BC01}" dt="2021-04-25T10:14:03.500" v="46" actId="14100"/>
        <pc:sldMkLst>
          <pc:docMk/>
          <pc:sldMk cId="2232331225" sldId="280"/>
        </pc:sldMkLst>
        <pc:spChg chg="mod">
          <ac:chgData name="Neemias e Catia Lima" userId="b77af7bd85500281" providerId="LiveId" clId="{66E88CED-EB25-4063-A036-6CF037D4BC01}" dt="2021-04-25T10:12:13.261" v="26"/>
          <ac:spMkLst>
            <pc:docMk/>
            <pc:sldMk cId="2232331225" sldId="280"/>
            <ac:spMk id="6" creationId="{00000000-0000-0000-0000-000000000000}"/>
          </ac:spMkLst>
        </pc:spChg>
        <pc:spChg chg="mod">
          <ac:chgData name="Neemias e Catia Lima" userId="b77af7bd85500281" providerId="LiveId" clId="{66E88CED-EB25-4063-A036-6CF037D4BC01}" dt="2021-04-25T10:13:17.757" v="37"/>
          <ac:spMkLst>
            <pc:docMk/>
            <pc:sldMk cId="2232331225" sldId="280"/>
            <ac:spMk id="9" creationId="{00000000-0000-0000-0000-000000000000}"/>
          </ac:spMkLst>
        </pc:spChg>
        <pc:spChg chg="mod">
          <ac:chgData name="Neemias e Catia Lima" userId="b77af7bd85500281" providerId="LiveId" clId="{66E88CED-EB25-4063-A036-6CF037D4BC01}" dt="2021-04-25T10:12:39.257" v="30" actId="1036"/>
          <ac:spMkLst>
            <pc:docMk/>
            <pc:sldMk cId="2232331225" sldId="280"/>
            <ac:spMk id="11" creationId="{00000000-0000-0000-0000-000000000000}"/>
          </ac:spMkLst>
        </pc:spChg>
        <pc:spChg chg="mod">
          <ac:chgData name="Neemias e Catia Lima" userId="b77af7bd85500281" providerId="LiveId" clId="{66E88CED-EB25-4063-A036-6CF037D4BC01}" dt="2021-04-25T10:14:03.500" v="46" actId="14100"/>
          <ac:spMkLst>
            <pc:docMk/>
            <pc:sldMk cId="2232331225" sldId="280"/>
            <ac:spMk id="16" creationId="{00000000-0000-0000-0000-000000000000}"/>
          </ac:spMkLst>
        </pc:spChg>
        <pc:picChg chg="add mod">
          <ac:chgData name="Neemias e Catia Lima" userId="b77af7bd85500281" providerId="LiveId" clId="{66E88CED-EB25-4063-A036-6CF037D4BC01}" dt="2021-04-25T10:08:26.398" v="4" actId="1440"/>
          <ac:picMkLst>
            <pc:docMk/>
            <pc:sldMk cId="2232331225" sldId="280"/>
            <ac:picMk id="3" creationId="{AB1EF268-9E2F-4213-B8B5-263AC3FC07C1}"/>
          </ac:picMkLst>
        </pc:picChg>
        <pc:picChg chg="del">
          <ac:chgData name="Neemias e Catia Lima" userId="b77af7bd85500281" providerId="LiveId" clId="{66E88CED-EB25-4063-A036-6CF037D4BC01}" dt="2021-04-25T10:08:12.399" v="0" actId="478"/>
          <ac:picMkLst>
            <pc:docMk/>
            <pc:sldMk cId="2232331225" sldId="280"/>
            <ac:picMk id="4" creationId="{0758D784-1597-4B8F-AF84-7C5AAA7AF4D4}"/>
          </ac:picMkLst>
        </pc:picChg>
        <pc:picChg chg="add mod">
          <ac:chgData name="Neemias e Catia Lima" userId="b77af7bd85500281" providerId="LiveId" clId="{66E88CED-EB25-4063-A036-6CF037D4BC01}" dt="2021-04-25T10:12:55.546" v="34" actId="14100"/>
          <ac:picMkLst>
            <pc:docMk/>
            <pc:sldMk cId="2232331225" sldId="280"/>
            <ac:picMk id="13" creationId="{F0777F7F-1700-4211-B4E1-14FFED49C148}"/>
          </ac:picMkLst>
        </pc:picChg>
        <pc:picChg chg="del">
          <ac:chgData name="Neemias e Catia Lima" userId="b77af7bd85500281" providerId="LiveId" clId="{66E88CED-EB25-4063-A036-6CF037D4BC01}" dt="2021-04-25T10:11:05.681" v="14" actId="478"/>
          <ac:picMkLst>
            <pc:docMk/>
            <pc:sldMk cId="2232331225" sldId="280"/>
            <ac:picMk id="14" creationId="{1AA47835-8522-4CB4-A277-E28BBF622FBF}"/>
          </ac:picMkLst>
        </pc:picChg>
      </pc:sldChg>
      <pc:sldChg chg="addSp delSp modSp mod">
        <pc:chgData name="Neemias e Catia Lima" userId="b77af7bd85500281" providerId="LiveId" clId="{66E88CED-EB25-4063-A036-6CF037D4BC01}" dt="2021-04-25T10:21:39.343" v="114" actId="1440"/>
        <pc:sldMkLst>
          <pc:docMk/>
          <pc:sldMk cId="2103443556" sldId="281"/>
        </pc:sldMkLst>
        <pc:spChg chg="add del">
          <ac:chgData name="Neemias e Catia Lima" userId="b77af7bd85500281" providerId="LiveId" clId="{66E88CED-EB25-4063-A036-6CF037D4BC01}" dt="2021-04-25T10:20:55.550" v="107"/>
          <ac:spMkLst>
            <pc:docMk/>
            <pc:sldMk cId="2103443556" sldId="281"/>
            <ac:spMk id="4" creationId="{97387214-262E-42FD-9635-97CF8B5AA48B}"/>
          </ac:spMkLst>
        </pc:spChg>
        <pc:spChg chg="mod">
          <ac:chgData name="Neemias e Catia Lima" userId="b77af7bd85500281" providerId="LiveId" clId="{66E88CED-EB25-4063-A036-6CF037D4BC01}" dt="2021-04-25T10:19:52.653" v="104" actId="20577"/>
          <ac:spMkLst>
            <pc:docMk/>
            <pc:sldMk cId="2103443556" sldId="281"/>
            <ac:spMk id="8" creationId="{00000000-0000-0000-0000-000000000000}"/>
          </ac:spMkLst>
        </pc:spChg>
        <pc:spChg chg="mod">
          <ac:chgData name="Neemias e Catia Lima" userId="b77af7bd85500281" providerId="LiveId" clId="{66E88CED-EB25-4063-A036-6CF037D4BC01}" dt="2021-04-25T10:14:23.958" v="51"/>
          <ac:spMkLst>
            <pc:docMk/>
            <pc:sldMk cId="2103443556" sldId="281"/>
            <ac:spMk id="18" creationId="{00000000-0000-0000-0000-000000000000}"/>
          </ac:spMkLst>
        </pc:spChg>
        <pc:picChg chg="del">
          <ac:chgData name="Neemias e Catia Lima" userId="b77af7bd85500281" providerId="LiveId" clId="{66E88CED-EB25-4063-A036-6CF037D4BC01}" dt="2021-04-25T10:20:38.120" v="105" actId="478"/>
          <ac:picMkLst>
            <pc:docMk/>
            <pc:sldMk cId="2103443556" sldId="281"/>
            <ac:picMk id="2" creationId="{06F3396B-9297-43B3-B4D1-A9F21DFB0961}"/>
          </ac:picMkLst>
        </pc:picChg>
        <pc:picChg chg="add mod">
          <ac:chgData name="Neemias e Catia Lima" userId="b77af7bd85500281" providerId="LiveId" clId="{66E88CED-EB25-4063-A036-6CF037D4BC01}" dt="2021-04-25T10:21:39.343" v="114" actId="1440"/>
          <ac:picMkLst>
            <pc:docMk/>
            <pc:sldMk cId="2103443556" sldId="281"/>
            <ac:picMk id="6" creationId="{9C2BDEC3-5B8E-4368-ACAF-35511A23935B}"/>
          </ac:picMkLst>
        </pc:picChg>
        <pc:picChg chg="del">
          <ac:chgData name="Neemias e Catia Lima" userId="b77af7bd85500281" providerId="LiveId" clId="{66E88CED-EB25-4063-A036-6CF037D4BC01}" dt="2021-04-25T10:09:56.212" v="6" actId="478"/>
          <ac:picMkLst>
            <pc:docMk/>
            <pc:sldMk cId="2103443556" sldId="281"/>
            <ac:picMk id="12" creationId="{F73680B5-D453-4C89-A02F-E4FA939E8D4B}"/>
          </ac:picMkLst>
        </pc:picChg>
        <pc:picChg chg="del">
          <ac:chgData name="Neemias e Catia Lima" userId="b77af7bd85500281" providerId="LiveId" clId="{66E88CED-EB25-4063-A036-6CF037D4BC01}" dt="2021-04-25T10:14:30.668" v="52" actId="478"/>
          <ac:picMkLst>
            <pc:docMk/>
            <pc:sldMk cId="2103443556" sldId="281"/>
            <ac:picMk id="13" creationId="{208373B7-B0F3-42EA-9693-9BE1FA5E3F07}"/>
          </ac:picMkLst>
        </pc:picChg>
        <pc:picChg chg="add mod">
          <ac:chgData name="Neemias e Catia Lima" userId="b77af7bd85500281" providerId="LiveId" clId="{66E88CED-EB25-4063-A036-6CF037D4BC01}" dt="2021-04-25T10:10:23.738" v="13" actId="14100"/>
          <ac:picMkLst>
            <pc:docMk/>
            <pc:sldMk cId="2103443556" sldId="281"/>
            <ac:picMk id="15" creationId="{B6BEDBB8-6BD7-4298-8DA4-A0215189B5E7}"/>
          </ac:picMkLst>
        </pc:picChg>
        <pc:picChg chg="add mod">
          <ac:chgData name="Neemias e Catia Lima" userId="b77af7bd85500281" providerId="LiveId" clId="{66E88CED-EB25-4063-A036-6CF037D4BC01}" dt="2021-04-25T10:15:34.544" v="68" actId="1037"/>
          <ac:picMkLst>
            <pc:docMk/>
            <pc:sldMk cId="2103443556" sldId="281"/>
            <ac:picMk id="16" creationId="{526DEBA6-A2CD-4647-B674-1E2A6DB5C4AA}"/>
          </ac:picMkLst>
        </pc:picChg>
      </pc:sldChg>
      <pc:sldChg chg="addSp delSp modSp mod">
        <pc:chgData name="Neemias e Catia Lima" userId="b77af7bd85500281" providerId="LiveId" clId="{66E88CED-EB25-4063-A036-6CF037D4BC01}" dt="2021-04-25T10:16:21.675" v="72"/>
        <pc:sldMkLst>
          <pc:docMk/>
          <pc:sldMk cId="3683219421" sldId="282"/>
        </pc:sldMkLst>
        <pc:spChg chg="add mod">
          <ac:chgData name="Neemias e Catia Lima" userId="b77af7bd85500281" providerId="LiveId" clId="{66E88CED-EB25-4063-A036-6CF037D4BC01}" dt="2021-04-25T10:16:21.675" v="72"/>
          <ac:spMkLst>
            <pc:docMk/>
            <pc:sldMk cId="3683219421" sldId="282"/>
            <ac:spMk id="15" creationId="{834FC239-74FD-41F6-B0FF-52E13106B3C7}"/>
          </ac:spMkLst>
        </pc:spChg>
        <pc:spChg chg="add mod">
          <ac:chgData name="Neemias e Catia Lima" userId="b77af7bd85500281" providerId="LiveId" clId="{66E88CED-EB25-4063-A036-6CF037D4BC01}" dt="2021-04-25T10:16:21.675" v="72"/>
          <ac:spMkLst>
            <pc:docMk/>
            <pc:sldMk cId="3683219421" sldId="282"/>
            <ac:spMk id="17" creationId="{5FE506DC-D962-407A-A48E-646AFB906F5C}"/>
          </ac:spMkLst>
        </pc:spChg>
        <pc:spChg chg="del">
          <ac:chgData name="Neemias e Catia Lima" userId="b77af7bd85500281" providerId="LiveId" clId="{66E88CED-EB25-4063-A036-6CF037D4BC01}" dt="2021-04-25T10:16:20.995" v="71" actId="478"/>
          <ac:spMkLst>
            <pc:docMk/>
            <pc:sldMk cId="3683219421" sldId="282"/>
            <ac:spMk id="22" creationId="{D2D8A74B-2CA5-4233-9A56-01AED1D8D103}"/>
          </ac:spMkLst>
        </pc:spChg>
        <pc:picChg chg="add mod">
          <ac:chgData name="Neemias e Catia Lima" userId="b77af7bd85500281" providerId="LiveId" clId="{66E88CED-EB25-4063-A036-6CF037D4BC01}" dt="2021-04-25T10:16:21.675" v="72"/>
          <ac:picMkLst>
            <pc:docMk/>
            <pc:sldMk cId="3683219421" sldId="282"/>
            <ac:picMk id="18" creationId="{EDD29A2A-89B7-4468-9AE1-847380515A70}"/>
          </ac:picMkLst>
        </pc:picChg>
        <pc:picChg chg="del">
          <ac:chgData name="Neemias e Catia Lima" userId="b77af7bd85500281" providerId="LiveId" clId="{66E88CED-EB25-4063-A036-6CF037D4BC01}" dt="2021-04-25T10:16:20.995" v="71" actId="478"/>
          <ac:picMkLst>
            <pc:docMk/>
            <pc:sldMk cId="3683219421" sldId="282"/>
            <ac:picMk id="19" creationId="{BAD575A9-3957-442A-903D-0126834CBDBF}"/>
          </ac:picMkLst>
        </pc:picChg>
        <pc:picChg chg="del">
          <ac:chgData name="Neemias e Catia Lima" userId="b77af7bd85500281" providerId="LiveId" clId="{66E88CED-EB25-4063-A036-6CF037D4BC01}" dt="2021-04-25T10:16:20.995" v="71" actId="478"/>
          <ac:picMkLst>
            <pc:docMk/>
            <pc:sldMk cId="3683219421" sldId="282"/>
            <ac:picMk id="20" creationId="{06433064-A1CF-4682-B5B0-644F12C61525}"/>
          </ac:picMkLst>
        </pc:picChg>
        <pc:picChg chg="add mod">
          <ac:chgData name="Neemias e Catia Lima" userId="b77af7bd85500281" providerId="LiveId" clId="{66E88CED-EB25-4063-A036-6CF037D4BC01}" dt="2021-04-25T10:16:21.675" v="72"/>
          <ac:picMkLst>
            <pc:docMk/>
            <pc:sldMk cId="3683219421" sldId="282"/>
            <ac:picMk id="21" creationId="{C372667F-BCC6-4972-8A31-802F9A2FC8CE}"/>
          </ac:picMkLst>
        </pc:picChg>
      </pc:sldChg>
      <pc:sldChg chg="addSp delSp modSp mod">
        <pc:chgData name="Neemias e Catia Lima" userId="b77af7bd85500281" providerId="LiveId" clId="{66E88CED-EB25-4063-A036-6CF037D4BC01}" dt="2021-04-25T10:16:40.291" v="74"/>
        <pc:sldMkLst>
          <pc:docMk/>
          <pc:sldMk cId="3902406419" sldId="283"/>
        </pc:sldMkLst>
        <pc:spChg chg="add mod">
          <ac:chgData name="Neemias e Catia Lima" userId="b77af7bd85500281" providerId="LiveId" clId="{66E88CED-EB25-4063-A036-6CF037D4BC01}" dt="2021-04-25T10:16:40.291" v="74"/>
          <ac:spMkLst>
            <pc:docMk/>
            <pc:sldMk cId="3902406419" sldId="283"/>
            <ac:spMk id="12" creationId="{C3290409-560D-477C-A157-B9CAC6A6FBEA}"/>
          </ac:spMkLst>
        </pc:spChg>
        <pc:spChg chg="add mod">
          <ac:chgData name="Neemias e Catia Lima" userId="b77af7bd85500281" providerId="LiveId" clId="{66E88CED-EB25-4063-A036-6CF037D4BC01}" dt="2021-04-25T10:16:40.291" v="74"/>
          <ac:spMkLst>
            <pc:docMk/>
            <pc:sldMk cId="3902406419" sldId="283"/>
            <ac:spMk id="17" creationId="{EB7F8A88-B906-4396-AD44-F3357B3E72F9}"/>
          </ac:spMkLst>
        </pc:spChg>
        <pc:spChg chg="del">
          <ac:chgData name="Neemias e Catia Lima" userId="b77af7bd85500281" providerId="LiveId" clId="{66E88CED-EB25-4063-A036-6CF037D4BC01}" dt="2021-04-25T10:16:39.586" v="73" actId="478"/>
          <ac:spMkLst>
            <pc:docMk/>
            <pc:sldMk cId="3902406419" sldId="283"/>
            <ac:spMk id="24" creationId="{8E71D80C-BBB3-4BC0-BED3-A04F07E499D6}"/>
          </ac:spMkLst>
        </pc:spChg>
        <pc:picChg chg="add mod">
          <ac:chgData name="Neemias e Catia Lima" userId="b77af7bd85500281" providerId="LiveId" clId="{66E88CED-EB25-4063-A036-6CF037D4BC01}" dt="2021-04-25T10:16:40.291" v="74"/>
          <ac:picMkLst>
            <pc:docMk/>
            <pc:sldMk cId="3902406419" sldId="283"/>
            <ac:picMk id="18" creationId="{156BA565-75DF-42AA-BE60-5EF276903F22}"/>
          </ac:picMkLst>
        </pc:picChg>
        <pc:picChg chg="del">
          <ac:chgData name="Neemias e Catia Lima" userId="b77af7bd85500281" providerId="LiveId" clId="{66E88CED-EB25-4063-A036-6CF037D4BC01}" dt="2021-04-25T10:16:39.586" v="73" actId="478"/>
          <ac:picMkLst>
            <pc:docMk/>
            <pc:sldMk cId="3902406419" sldId="283"/>
            <ac:picMk id="19" creationId="{B6489B6C-6DB8-4C27-B1B0-C409600C1BF2}"/>
          </ac:picMkLst>
        </pc:picChg>
        <pc:picChg chg="add mod">
          <ac:chgData name="Neemias e Catia Lima" userId="b77af7bd85500281" providerId="LiveId" clId="{66E88CED-EB25-4063-A036-6CF037D4BC01}" dt="2021-04-25T10:16:40.291" v="74"/>
          <ac:picMkLst>
            <pc:docMk/>
            <pc:sldMk cId="3902406419" sldId="283"/>
            <ac:picMk id="20" creationId="{6748B8A3-F13F-4F4D-A994-D64DDE4537DD}"/>
          </ac:picMkLst>
        </pc:picChg>
        <pc:picChg chg="del">
          <ac:chgData name="Neemias e Catia Lima" userId="b77af7bd85500281" providerId="LiveId" clId="{66E88CED-EB25-4063-A036-6CF037D4BC01}" dt="2021-04-25T10:16:39.586" v="73" actId="478"/>
          <ac:picMkLst>
            <pc:docMk/>
            <pc:sldMk cId="3902406419" sldId="283"/>
            <ac:picMk id="21" creationId="{8ECFC189-39F6-4240-A36C-C9877B211B6F}"/>
          </ac:picMkLst>
        </pc:picChg>
      </pc:sldChg>
      <pc:sldChg chg="addSp delSp modSp mod">
        <pc:chgData name="Neemias e Catia Lima" userId="b77af7bd85500281" providerId="LiveId" clId="{66E88CED-EB25-4063-A036-6CF037D4BC01}" dt="2021-04-25T10:17:07.827" v="78"/>
        <pc:sldMkLst>
          <pc:docMk/>
          <pc:sldMk cId="2424059023" sldId="284"/>
        </pc:sldMkLst>
        <pc:spChg chg="add mod">
          <ac:chgData name="Neemias e Catia Lima" userId="b77af7bd85500281" providerId="LiveId" clId="{66E88CED-EB25-4063-A036-6CF037D4BC01}" dt="2021-04-25T10:17:07.827" v="78"/>
          <ac:spMkLst>
            <pc:docMk/>
            <pc:sldMk cId="2424059023" sldId="284"/>
            <ac:spMk id="16" creationId="{71827421-4296-4A1A-BE3C-979111292EBE}"/>
          </ac:spMkLst>
        </pc:spChg>
        <pc:spChg chg="add mod">
          <ac:chgData name="Neemias e Catia Lima" userId="b77af7bd85500281" providerId="LiveId" clId="{66E88CED-EB25-4063-A036-6CF037D4BC01}" dt="2021-04-25T10:17:07.827" v="78"/>
          <ac:spMkLst>
            <pc:docMk/>
            <pc:sldMk cId="2424059023" sldId="284"/>
            <ac:spMk id="17" creationId="{C845DFF0-2581-4FC6-AB44-4987F63544A7}"/>
          </ac:spMkLst>
        </pc:spChg>
        <pc:spChg chg="del">
          <ac:chgData name="Neemias e Catia Lima" userId="b77af7bd85500281" providerId="LiveId" clId="{66E88CED-EB25-4063-A036-6CF037D4BC01}" dt="2021-04-25T10:17:07.186" v="77" actId="478"/>
          <ac:spMkLst>
            <pc:docMk/>
            <pc:sldMk cId="2424059023" sldId="284"/>
            <ac:spMk id="20" creationId="{3813CF3B-75B7-4DB6-8D85-A0B062D6E699}"/>
          </ac:spMkLst>
        </pc:spChg>
        <pc:picChg chg="del">
          <ac:chgData name="Neemias e Catia Lima" userId="b77af7bd85500281" providerId="LiveId" clId="{66E88CED-EB25-4063-A036-6CF037D4BC01}" dt="2021-04-25T10:17:07.186" v="77" actId="478"/>
          <ac:picMkLst>
            <pc:docMk/>
            <pc:sldMk cId="2424059023" sldId="284"/>
            <ac:picMk id="18" creationId="{CF8C9485-4DA0-4098-AA50-540AACC4B372}"/>
          </ac:picMkLst>
        </pc:picChg>
        <pc:picChg chg="del">
          <ac:chgData name="Neemias e Catia Lima" userId="b77af7bd85500281" providerId="LiveId" clId="{66E88CED-EB25-4063-A036-6CF037D4BC01}" dt="2021-04-25T10:17:07.186" v="77" actId="478"/>
          <ac:picMkLst>
            <pc:docMk/>
            <pc:sldMk cId="2424059023" sldId="284"/>
            <ac:picMk id="19" creationId="{F0359B73-2EDD-4331-BF02-48D144B8E73B}"/>
          </ac:picMkLst>
        </pc:picChg>
        <pc:picChg chg="add mod">
          <ac:chgData name="Neemias e Catia Lima" userId="b77af7bd85500281" providerId="LiveId" clId="{66E88CED-EB25-4063-A036-6CF037D4BC01}" dt="2021-04-25T10:17:07.827" v="78"/>
          <ac:picMkLst>
            <pc:docMk/>
            <pc:sldMk cId="2424059023" sldId="284"/>
            <ac:picMk id="21" creationId="{C2CAC771-9431-4625-AE81-F7F4E142B675}"/>
          </ac:picMkLst>
        </pc:picChg>
        <pc:picChg chg="add mod">
          <ac:chgData name="Neemias e Catia Lima" userId="b77af7bd85500281" providerId="LiveId" clId="{66E88CED-EB25-4063-A036-6CF037D4BC01}" dt="2021-04-25T10:17:07.827" v="78"/>
          <ac:picMkLst>
            <pc:docMk/>
            <pc:sldMk cId="2424059023" sldId="284"/>
            <ac:picMk id="23" creationId="{0C26A93D-90DF-4CD5-9DDC-FC50C3270327}"/>
          </ac:picMkLst>
        </pc:picChg>
      </pc:sldChg>
      <pc:sldChg chg="addSp delSp modSp mod">
        <pc:chgData name="Neemias e Catia Lima" userId="b77af7bd85500281" providerId="LiveId" clId="{66E88CED-EB25-4063-A036-6CF037D4BC01}" dt="2021-04-25T10:17:29.252" v="82"/>
        <pc:sldMkLst>
          <pc:docMk/>
          <pc:sldMk cId="2241968852" sldId="285"/>
        </pc:sldMkLst>
        <pc:spChg chg="add mod">
          <ac:chgData name="Neemias e Catia Lima" userId="b77af7bd85500281" providerId="LiveId" clId="{66E88CED-EB25-4063-A036-6CF037D4BC01}" dt="2021-04-25T10:17:29.252" v="82"/>
          <ac:spMkLst>
            <pc:docMk/>
            <pc:sldMk cId="2241968852" sldId="285"/>
            <ac:spMk id="16" creationId="{246A5F12-9088-446D-8B34-3C1FCF9F3F82}"/>
          </ac:spMkLst>
        </pc:spChg>
        <pc:spChg chg="del">
          <ac:chgData name="Neemias e Catia Lima" userId="b77af7bd85500281" providerId="LiveId" clId="{66E88CED-EB25-4063-A036-6CF037D4BC01}" dt="2021-04-25T10:17:28.638" v="81" actId="478"/>
          <ac:spMkLst>
            <pc:docMk/>
            <pc:sldMk cId="2241968852" sldId="285"/>
            <ac:spMk id="19" creationId="{E2E0CE26-1F45-4D68-A14E-2839903ECED1}"/>
          </ac:spMkLst>
        </pc:spChg>
        <pc:spChg chg="add mod">
          <ac:chgData name="Neemias e Catia Lima" userId="b77af7bd85500281" providerId="LiveId" clId="{66E88CED-EB25-4063-A036-6CF037D4BC01}" dt="2021-04-25T10:17:29.252" v="82"/>
          <ac:spMkLst>
            <pc:docMk/>
            <pc:sldMk cId="2241968852" sldId="285"/>
            <ac:spMk id="20" creationId="{27D90F3E-6036-414B-BB3F-CF216D1C3FB0}"/>
          </ac:spMkLst>
        </pc:spChg>
        <pc:picChg chg="del">
          <ac:chgData name="Neemias e Catia Lima" userId="b77af7bd85500281" providerId="LiveId" clId="{66E88CED-EB25-4063-A036-6CF037D4BC01}" dt="2021-04-25T10:17:28.638" v="81" actId="478"/>
          <ac:picMkLst>
            <pc:docMk/>
            <pc:sldMk cId="2241968852" sldId="285"/>
            <ac:picMk id="17" creationId="{B193407A-3161-41BD-8968-C03FDE0EC7DD}"/>
          </ac:picMkLst>
        </pc:picChg>
        <pc:picChg chg="del">
          <ac:chgData name="Neemias e Catia Lima" userId="b77af7bd85500281" providerId="LiveId" clId="{66E88CED-EB25-4063-A036-6CF037D4BC01}" dt="2021-04-25T10:17:28.638" v="81" actId="478"/>
          <ac:picMkLst>
            <pc:docMk/>
            <pc:sldMk cId="2241968852" sldId="285"/>
            <ac:picMk id="18" creationId="{872C2F0F-6944-43E0-83B4-5E07F9F088FF}"/>
          </ac:picMkLst>
        </pc:picChg>
        <pc:picChg chg="add mod">
          <ac:chgData name="Neemias e Catia Lima" userId="b77af7bd85500281" providerId="LiveId" clId="{66E88CED-EB25-4063-A036-6CF037D4BC01}" dt="2021-04-25T10:17:29.252" v="82"/>
          <ac:picMkLst>
            <pc:docMk/>
            <pc:sldMk cId="2241968852" sldId="285"/>
            <ac:picMk id="21" creationId="{E6E2ABBD-175C-4F65-B12F-E624FA534472}"/>
          </ac:picMkLst>
        </pc:picChg>
        <pc:picChg chg="add mod">
          <ac:chgData name="Neemias e Catia Lima" userId="b77af7bd85500281" providerId="LiveId" clId="{66E88CED-EB25-4063-A036-6CF037D4BC01}" dt="2021-04-25T10:17:29.252" v="82"/>
          <ac:picMkLst>
            <pc:docMk/>
            <pc:sldMk cId="2241968852" sldId="285"/>
            <ac:picMk id="23" creationId="{ED39F6F1-C89D-42F1-9EBB-B85DB177DFD6}"/>
          </ac:picMkLst>
        </pc:picChg>
      </pc:sldChg>
      <pc:sldChg chg="addSp delSp modSp mod">
        <pc:chgData name="Neemias e Catia Lima" userId="b77af7bd85500281" providerId="LiveId" clId="{66E88CED-EB25-4063-A036-6CF037D4BC01}" dt="2021-04-25T10:17:53.602" v="86"/>
        <pc:sldMkLst>
          <pc:docMk/>
          <pc:sldMk cId="1959249856" sldId="286"/>
        </pc:sldMkLst>
        <pc:spChg chg="add mod">
          <ac:chgData name="Neemias e Catia Lima" userId="b77af7bd85500281" providerId="LiveId" clId="{66E88CED-EB25-4063-A036-6CF037D4BC01}" dt="2021-04-25T10:17:53.602" v="86"/>
          <ac:spMkLst>
            <pc:docMk/>
            <pc:sldMk cId="1959249856" sldId="286"/>
            <ac:spMk id="16" creationId="{C7D6AD51-2907-44E0-9FFE-8B978050442C}"/>
          </ac:spMkLst>
        </pc:spChg>
        <pc:spChg chg="add mod">
          <ac:chgData name="Neemias e Catia Lima" userId="b77af7bd85500281" providerId="LiveId" clId="{66E88CED-EB25-4063-A036-6CF037D4BC01}" dt="2021-04-25T10:17:53.602" v="86"/>
          <ac:spMkLst>
            <pc:docMk/>
            <pc:sldMk cId="1959249856" sldId="286"/>
            <ac:spMk id="17" creationId="{88DDBE8F-8735-4C65-92E3-8B9AD03BF961}"/>
          </ac:spMkLst>
        </pc:spChg>
        <pc:spChg chg="del">
          <ac:chgData name="Neemias e Catia Lima" userId="b77af7bd85500281" providerId="LiveId" clId="{66E88CED-EB25-4063-A036-6CF037D4BC01}" dt="2021-04-25T10:17:52.946" v="85" actId="478"/>
          <ac:spMkLst>
            <pc:docMk/>
            <pc:sldMk cId="1959249856" sldId="286"/>
            <ac:spMk id="24" creationId="{B950A7A9-BA80-4907-93E0-678A64407229}"/>
          </ac:spMkLst>
        </pc:spChg>
        <pc:picChg chg="del">
          <ac:chgData name="Neemias e Catia Lima" userId="b77af7bd85500281" providerId="LiveId" clId="{66E88CED-EB25-4063-A036-6CF037D4BC01}" dt="2021-04-25T10:17:52.946" v="85" actId="478"/>
          <ac:picMkLst>
            <pc:docMk/>
            <pc:sldMk cId="1959249856" sldId="286"/>
            <ac:picMk id="18" creationId="{C177EA06-53E3-493D-9225-573319401251}"/>
          </ac:picMkLst>
        </pc:picChg>
        <pc:picChg chg="del">
          <ac:chgData name="Neemias e Catia Lima" userId="b77af7bd85500281" providerId="LiveId" clId="{66E88CED-EB25-4063-A036-6CF037D4BC01}" dt="2021-04-25T10:17:52.946" v="85" actId="478"/>
          <ac:picMkLst>
            <pc:docMk/>
            <pc:sldMk cId="1959249856" sldId="286"/>
            <ac:picMk id="19" creationId="{BC9CC994-A681-4CBA-9733-27DD898D0B89}"/>
          </ac:picMkLst>
        </pc:picChg>
        <pc:picChg chg="add mod">
          <ac:chgData name="Neemias e Catia Lima" userId="b77af7bd85500281" providerId="LiveId" clId="{66E88CED-EB25-4063-A036-6CF037D4BC01}" dt="2021-04-25T10:17:53.602" v="86"/>
          <ac:picMkLst>
            <pc:docMk/>
            <pc:sldMk cId="1959249856" sldId="286"/>
            <ac:picMk id="20" creationId="{0A4C4AFD-ADF0-4D3D-B102-A4DE2538E075}"/>
          </ac:picMkLst>
        </pc:picChg>
        <pc:picChg chg="add mod">
          <ac:chgData name="Neemias e Catia Lima" userId="b77af7bd85500281" providerId="LiveId" clId="{66E88CED-EB25-4063-A036-6CF037D4BC01}" dt="2021-04-25T10:17:53.602" v="86"/>
          <ac:picMkLst>
            <pc:docMk/>
            <pc:sldMk cId="1959249856" sldId="286"/>
            <ac:picMk id="21" creationId="{7AA4B699-144F-40E0-A847-E2FB03D819D0}"/>
          </ac:picMkLst>
        </pc:picChg>
      </pc:sldChg>
      <pc:sldChg chg="addSp delSp modSp mod">
        <pc:chgData name="Neemias e Catia Lima" userId="b77af7bd85500281" providerId="LiveId" clId="{66E88CED-EB25-4063-A036-6CF037D4BC01}" dt="2021-04-25T10:18:29.177" v="92"/>
        <pc:sldMkLst>
          <pc:docMk/>
          <pc:sldMk cId="2857006406" sldId="287"/>
        </pc:sldMkLst>
        <pc:spChg chg="add mod">
          <ac:chgData name="Neemias e Catia Lima" userId="b77af7bd85500281" providerId="LiveId" clId="{66E88CED-EB25-4063-A036-6CF037D4BC01}" dt="2021-04-25T10:18:29.177" v="92"/>
          <ac:spMkLst>
            <pc:docMk/>
            <pc:sldMk cId="2857006406" sldId="287"/>
            <ac:spMk id="15" creationId="{4BB5D5AE-9BBB-46E1-B054-D735791E4AA6}"/>
          </ac:spMkLst>
        </pc:spChg>
        <pc:spChg chg="add mod">
          <ac:chgData name="Neemias e Catia Lima" userId="b77af7bd85500281" providerId="LiveId" clId="{66E88CED-EB25-4063-A036-6CF037D4BC01}" dt="2021-04-25T10:18:29.177" v="92"/>
          <ac:spMkLst>
            <pc:docMk/>
            <pc:sldMk cId="2857006406" sldId="287"/>
            <ac:spMk id="17" creationId="{1517DE9C-D46F-4E5E-AF54-DA68CCB9ED9A}"/>
          </ac:spMkLst>
        </pc:spChg>
        <pc:spChg chg="del">
          <ac:chgData name="Neemias e Catia Lima" userId="b77af7bd85500281" providerId="LiveId" clId="{66E88CED-EB25-4063-A036-6CF037D4BC01}" dt="2021-04-25T10:18:28.589" v="91" actId="478"/>
          <ac:spMkLst>
            <pc:docMk/>
            <pc:sldMk cId="2857006406" sldId="287"/>
            <ac:spMk id="23" creationId="{7DB3738B-E0BD-4F51-A4EE-23323AEAC830}"/>
          </ac:spMkLst>
        </pc:spChg>
        <pc:picChg chg="del">
          <ac:chgData name="Neemias e Catia Lima" userId="b77af7bd85500281" providerId="LiveId" clId="{66E88CED-EB25-4063-A036-6CF037D4BC01}" dt="2021-04-25T10:18:28.589" v="91" actId="478"/>
          <ac:picMkLst>
            <pc:docMk/>
            <pc:sldMk cId="2857006406" sldId="287"/>
            <ac:picMk id="18" creationId="{5B11211E-C927-4E14-83F6-24B7EDDC780A}"/>
          </ac:picMkLst>
        </pc:picChg>
        <pc:picChg chg="del">
          <ac:chgData name="Neemias e Catia Lima" userId="b77af7bd85500281" providerId="LiveId" clId="{66E88CED-EB25-4063-A036-6CF037D4BC01}" dt="2021-04-25T10:18:28.589" v="91" actId="478"/>
          <ac:picMkLst>
            <pc:docMk/>
            <pc:sldMk cId="2857006406" sldId="287"/>
            <ac:picMk id="19" creationId="{2FCF8F42-042B-4EB6-B62F-CDBE2A0296FC}"/>
          </ac:picMkLst>
        </pc:picChg>
        <pc:picChg chg="add mod">
          <ac:chgData name="Neemias e Catia Lima" userId="b77af7bd85500281" providerId="LiveId" clId="{66E88CED-EB25-4063-A036-6CF037D4BC01}" dt="2021-04-25T10:18:29.177" v="92"/>
          <ac:picMkLst>
            <pc:docMk/>
            <pc:sldMk cId="2857006406" sldId="287"/>
            <ac:picMk id="20" creationId="{1D97B2F8-C537-451E-BB41-C0C4A42654AE}"/>
          </ac:picMkLst>
        </pc:picChg>
        <pc:picChg chg="add mod">
          <ac:chgData name="Neemias e Catia Lima" userId="b77af7bd85500281" providerId="LiveId" clId="{66E88CED-EB25-4063-A036-6CF037D4BC01}" dt="2021-04-25T10:18:29.177" v="92"/>
          <ac:picMkLst>
            <pc:docMk/>
            <pc:sldMk cId="2857006406" sldId="287"/>
            <ac:picMk id="21" creationId="{3EB010AC-8ED3-4193-A9E2-55276A9A2ED9}"/>
          </ac:picMkLst>
        </pc:picChg>
      </pc:sldChg>
      <pc:sldChg chg="addSp delSp modSp mod">
        <pc:chgData name="Neemias e Catia Lima" userId="b77af7bd85500281" providerId="LiveId" clId="{66E88CED-EB25-4063-A036-6CF037D4BC01}" dt="2021-04-25T10:22:17.348" v="138" actId="20577"/>
        <pc:sldMkLst>
          <pc:docMk/>
          <pc:sldMk cId="2630436816" sldId="288"/>
        </pc:sldMkLst>
        <pc:spChg chg="add mod">
          <ac:chgData name="Neemias e Catia Lima" userId="b77af7bd85500281" providerId="LiveId" clId="{66E88CED-EB25-4063-A036-6CF037D4BC01}" dt="2021-04-25T10:16:05.151" v="70"/>
          <ac:spMkLst>
            <pc:docMk/>
            <pc:sldMk cId="2630436816" sldId="288"/>
            <ac:spMk id="12" creationId="{0A14A823-5A89-4788-84BD-C30FEF6879C8}"/>
          </ac:spMkLst>
        </pc:spChg>
        <pc:spChg chg="mod">
          <ac:chgData name="Neemias e Catia Lima" userId="b77af7bd85500281" providerId="LiveId" clId="{66E88CED-EB25-4063-A036-6CF037D4BC01}" dt="2021-04-25T10:22:17.348" v="138" actId="20577"/>
          <ac:spMkLst>
            <pc:docMk/>
            <pc:sldMk cId="2630436816" sldId="288"/>
            <ac:spMk id="14" creationId="{00000000-0000-0000-0000-000000000000}"/>
          </ac:spMkLst>
        </pc:spChg>
        <pc:spChg chg="add mod">
          <ac:chgData name="Neemias e Catia Lima" userId="b77af7bd85500281" providerId="LiveId" clId="{66E88CED-EB25-4063-A036-6CF037D4BC01}" dt="2021-04-25T10:16:05.151" v="70"/>
          <ac:spMkLst>
            <pc:docMk/>
            <pc:sldMk cId="2630436816" sldId="288"/>
            <ac:spMk id="19" creationId="{AD8EFDCC-6896-45B7-96B1-D2DA1F0B8064}"/>
          </ac:spMkLst>
        </pc:spChg>
        <pc:spChg chg="del">
          <ac:chgData name="Neemias e Catia Lima" userId="b77af7bd85500281" providerId="LiveId" clId="{66E88CED-EB25-4063-A036-6CF037D4BC01}" dt="2021-04-25T10:16:04.369" v="69" actId="478"/>
          <ac:spMkLst>
            <pc:docMk/>
            <pc:sldMk cId="2630436816" sldId="288"/>
            <ac:spMk id="24" creationId="{62898820-C50B-49BA-BCAD-1B77F45AA8D0}"/>
          </ac:spMkLst>
        </pc:spChg>
        <pc:picChg chg="del">
          <ac:chgData name="Neemias e Catia Lima" userId="b77af7bd85500281" providerId="LiveId" clId="{66E88CED-EB25-4063-A036-6CF037D4BC01}" dt="2021-04-25T10:16:04.369" v="69" actId="478"/>
          <ac:picMkLst>
            <pc:docMk/>
            <pc:sldMk cId="2630436816" sldId="288"/>
            <ac:picMk id="17" creationId="{8912F2D1-2832-4CC9-88E2-018CE9716162}"/>
          </ac:picMkLst>
        </pc:picChg>
        <pc:picChg chg="del">
          <ac:chgData name="Neemias e Catia Lima" userId="b77af7bd85500281" providerId="LiveId" clId="{66E88CED-EB25-4063-A036-6CF037D4BC01}" dt="2021-04-25T10:16:04.369" v="69" actId="478"/>
          <ac:picMkLst>
            <pc:docMk/>
            <pc:sldMk cId="2630436816" sldId="288"/>
            <ac:picMk id="18" creationId="{50B3A59D-544E-4F04-AE3F-A9F7D0971A0E}"/>
          </ac:picMkLst>
        </pc:picChg>
        <pc:picChg chg="add mod">
          <ac:chgData name="Neemias e Catia Lima" userId="b77af7bd85500281" providerId="LiveId" clId="{66E88CED-EB25-4063-A036-6CF037D4BC01}" dt="2021-04-25T10:16:05.151" v="70"/>
          <ac:picMkLst>
            <pc:docMk/>
            <pc:sldMk cId="2630436816" sldId="288"/>
            <ac:picMk id="20" creationId="{CA73DAAD-FF02-45BA-B8D1-B4E99DB32BC3}"/>
          </ac:picMkLst>
        </pc:picChg>
        <pc:picChg chg="add mod">
          <ac:chgData name="Neemias e Catia Lima" userId="b77af7bd85500281" providerId="LiveId" clId="{66E88CED-EB25-4063-A036-6CF037D4BC01}" dt="2021-04-25T10:16:05.151" v="70"/>
          <ac:picMkLst>
            <pc:docMk/>
            <pc:sldMk cId="2630436816" sldId="288"/>
            <ac:picMk id="22" creationId="{1C65574D-66E3-4912-BDFF-4248E7C6EE02}"/>
          </ac:picMkLst>
        </pc:picChg>
      </pc:sldChg>
      <pc:sldChg chg="addSp delSp modSp mod">
        <pc:chgData name="Neemias e Catia Lima" userId="b77af7bd85500281" providerId="LiveId" clId="{66E88CED-EB25-4063-A036-6CF037D4BC01}" dt="2021-04-25T10:16:56.111" v="76"/>
        <pc:sldMkLst>
          <pc:docMk/>
          <pc:sldMk cId="3032827026" sldId="289"/>
        </pc:sldMkLst>
        <pc:spChg chg="add mod">
          <ac:chgData name="Neemias e Catia Lima" userId="b77af7bd85500281" providerId="LiveId" clId="{66E88CED-EB25-4063-A036-6CF037D4BC01}" dt="2021-04-25T10:16:56.111" v="76"/>
          <ac:spMkLst>
            <pc:docMk/>
            <pc:sldMk cId="3032827026" sldId="289"/>
            <ac:spMk id="17" creationId="{7ABD93F4-81F5-4C92-B6D7-EA55E30F1104}"/>
          </ac:spMkLst>
        </pc:spChg>
        <pc:spChg chg="add mod">
          <ac:chgData name="Neemias e Catia Lima" userId="b77af7bd85500281" providerId="LiveId" clId="{66E88CED-EB25-4063-A036-6CF037D4BC01}" dt="2021-04-25T10:16:56.111" v="76"/>
          <ac:spMkLst>
            <pc:docMk/>
            <pc:sldMk cId="3032827026" sldId="289"/>
            <ac:spMk id="18" creationId="{CBF89CF5-EEBE-4972-A473-2227F95E0CC7}"/>
          </ac:spMkLst>
        </pc:spChg>
        <pc:spChg chg="del">
          <ac:chgData name="Neemias e Catia Lima" userId="b77af7bd85500281" providerId="LiveId" clId="{66E88CED-EB25-4063-A036-6CF037D4BC01}" dt="2021-04-25T10:16:55.473" v="75" actId="478"/>
          <ac:spMkLst>
            <pc:docMk/>
            <pc:sldMk cId="3032827026" sldId="289"/>
            <ac:spMk id="21" creationId="{7F8D65C8-ABE6-415C-81C4-14DB491FDEE3}"/>
          </ac:spMkLst>
        </pc:spChg>
        <pc:picChg chg="del">
          <ac:chgData name="Neemias e Catia Lima" userId="b77af7bd85500281" providerId="LiveId" clId="{66E88CED-EB25-4063-A036-6CF037D4BC01}" dt="2021-04-25T10:16:55.473" v="75" actId="478"/>
          <ac:picMkLst>
            <pc:docMk/>
            <pc:sldMk cId="3032827026" sldId="289"/>
            <ac:picMk id="19" creationId="{C7A14A65-4BE6-44B3-A564-CC32A6B889DF}"/>
          </ac:picMkLst>
        </pc:picChg>
        <pc:picChg chg="del">
          <ac:chgData name="Neemias e Catia Lima" userId="b77af7bd85500281" providerId="LiveId" clId="{66E88CED-EB25-4063-A036-6CF037D4BC01}" dt="2021-04-25T10:16:55.473" v="75" actId="478"/>
          <ac:picMkLst>
            <pc:docMk/>
            <pc:sldMk cId="3032827026" sldId="289"/>
            <ac:picMk id="20" creationId="{F74F4650-88F4-4881-8F82-866FB1B9A3D9}"/>
          </ac:picMkLst>
        </pc:picChg>
        <pc:picChg chg="add mod">
          <ac:chgData name="Neemias e Catia Lima" userId="b77af7bd85500281" providerId="LiveId" clId="{66E88CED-EB25-4063-A036-6CF037D4BC01}" dt="2021-04-25T10:16:56.111" v="76"/>
          <ac:picMkLst>
            <pc:docMk/>
            <pc:sldMk cId="3032827026" sldId="289"/>
            <ac:picMk id="22" creationId="{F6589BB4-9464-4A9F-B75E-048A143997D1}"/>
          </ac:picMkLst>
        </pc:picChg>
        <pc:picChg chg="add mod">
          <ac:chgData name="Neemias e Catia Lima" userId="b77af7bd85500281" providerId="LiveId" clId="{66E88CED-EB25-4063-A036-6CF037D4BC01}" dt="2021-04-25T10:16:56.111" v="76"/>
          <ac:picMkLst>
            <pc:docMk/>
            <pc:sldMk cId="3032827026" sldId="289"/>
            <ac:picMk id="23" creationId="{78AE393B-D22B-43B4-9A6A-37780B1444A1}"/>
          </ac:picMkLst>
        </pc:picChg>
      </pc:sldChg>
      <pc:sldChg chg="addSp delSp modSp mod">
        <pc:chgData name="Neemias e Catia Lima" userId="b77af7bd85500281" providerId="LiveId" clId="{66E88CED-EB25-4063-A036-6CF037D4BC01}" dt="2021-04-25T10:17:17.670" v="80"/>
        <pc:sldMkLst>
          <pc:docMk/>
          <pc:sldMk cId="3772032319" sldId="290"/>
        </pc:sldMkLst>
        <pc:spChg chg="add mod">
          <ac:chgData name="Neemias e Catia Lima" userId="b77af7bd85500281" providerId="LiveId" clId="{66E88CED-EB25-4063-A036-6CF037D4BC01}" dt="2021-04-25T10:17:17.670" v="80"/>
          <ac:spMkLst>
            <pc:docMk/>
            <pc:sldMk cId="3772032319" sldId="290"/>
            <ac:spMk id="15" creationId="{6A7FF78E-BDB1-4D55-B7F7-9859FD2B47C7}"/>
          </ac:spMkLst>
        </pc:spChg>
        <pc:spChg chg="add mod">
          <ac:chgData name="Neemias e Catia Lima" userId="b77af7bd85500281" providerId="LiveId" clId="{66E88CED-EB25-4063-A036-6CF037D4BC01}" dt="2021-04-25T10:17:17.670" v="80"/>
          <ac:spMkLst>
            <pc:docMk/>
            <pc:sldMk cId="3772032319" sldId="290"/>
            <ac:spMk id="19" creationId="{FBE1A34C-F070-4CD5-9A8C-1DF4896677C2}"/>
          </ac:spMkLst>
        </pc:spChg>
        <pc:spChg chg="del">
          <ac:chgData name="Neemias e Catia Lima" userId="b77af7bd85500281" providerId="LiveId" clId="{66E88CED-EB25-4063-A036-6CF037D4BC01}" dt="2021-04-25T10:17:17.097" v="79" actId="478"/>
          <ac:spMkLst>
            <pc:docMk/>
            <pc:sldMk cId="3772032319" sldId="290"/>
            <ac:spMk id="24" creationId="{74968B2C-8BDE-45DF-84CE-80FD8BA889CA}"/>
          </ac:spMkLst>
        </pc:spChg>
        <pc:picChg chg="del">
          <ac:chgData name="Neemias e Catia Lima" userId="b77af7bd85500281" providerId="LiveId" clId="{66E88CED-EB25-4063-A036-6CF037D4BC01}" dt="2021-04-25T10:17:17.097" v="79" actId="478"/>
          <ac:picMkLst>
            <pc:docMk/>
            <pc:sldMk cId="3772032319" sldId="290"/>
            <ac:picMk id="16" creationId="{12414F0B-CABF-4DB6-BEC2-9658A3B449C2}"/>
          </ac:picMkLst>
        </pc:picChg>
        <pc:picChg chg="del">
          <ac:chgData name="Neemias e Catia Lima" userId="b77af7bd85500281" providerId="LiveId" clId="{66E88CED-EB25-4063-A036-6CF037D4BC01}" dt="2021-04-25T10:17:17.097" v="79" actId="478"/>
          <ac:picMkLst>
            <pc:docMk/>
            <pc:sldMk cId="3772032319" sldId="290"/>
            <ac:picMk id="18" creationId="{04093B17-9E39-45C6-8BCE-E9BAE6506FE6}"/>
          </ac:picMkLst>
        </pc:picChg>
        <pc:picChg chg="add mod">
          <ac:chgData name="Neemias e Catia Lima" userId="b77af7bd85500281" providerId="LiveId" clId="{66E88CED-EB25-4063-A036-6CF037D4BC01}" dt="2021-04-25T10:17:17.670" v="80"/>
          <ac:picMkLst>
            <pc:docMk/>
            <pc:sldMk cId="3772032319" sldId="290"/>
            <ac:picMk id="20" creationId="{6842D9A1-B098-4A60-98AC-BCDEB6CCA819}"/>
          </ac:picMkLst>
        </pc:picChg>
        <pc:picChg chg="add mod">
          <ac:chgData name="Neemias e Catia Lima" userId="b77af7bd85500281" providerId="LiveId" clId="{66E88CED-EB25-4063-A036-6CF037D4BC01}" dt="2021-04-25T10:17:17.670" v="80"/>
          <ac:picMkLst>
            <pc:docMk/>
            <pc:sldMk cId="3772032319" sldId="290"/>
            <ac:picMk id="22" creationId="{A37ED2F7-BEE4-48C5-AAE0-D85AC967C927}"/>
          </ac:picMkLst>
        </pc:picChg>
      </pc:sldChg>
      <pc:sldChg chg="addSp delSp modSp mod">
        <pc:chgData name="Neemias e Catia Lima" userId="b77af7bd85500281" providerId="LiveId" clId="{66E88CED-EB25-4063-A036-6CF037D4BC01}" dt="2021-04-25T10:17:40.739" v="84"/>
        <pc:sldMkLst>
          <pc:docMk/>
          <pc:sldMk cId="1768216317" sldId="291"/>
        </pc:sldMkLst>
        <pc:spChg chg="add mod">
          <ac:chgData name="Neemias e Catia Lima" userId="b77af7bd85500281" providerId="LiveId" clId="{66E88CED-EB25-4063-A036-6CF037D4BC01}" dt="2021-04-25T10:17:40.739" v="84"/>
          <ac:spMkLst>
            <pc:docMk/>
            <pc:sldMk cId="1768216317" sldId="291"/>
            <ac:spMk id="16" creationId="{7239DD75-1939-4316-9F21-5176C07B524E}"/>
          </ac:spMkLst>
        </pc:spChg>
        <pc:spChg chg="add mod">
          <ac:chgData name="Neemias e Catia Lima" userId="b77af7bd85500281" providerId="LiveId" clId="{66E88CED-EB25-4063-A036-6CF037D4BC01}" dt="2021-04-25T10:17:40.739" v="84"/>
          <ac:spMkLst>
            <pc:docMk/>
            <pc:sldMk cId="1768216317" sldId="291"/>
            <ac:spMk id="18" creationId="{152C1F28-AB17-4707-B1D3-092DECDA20CF}"/>
          </ac:spMkLst>
        </pc:spChg>
        <pc:spChg chg="del">
          <ac:chgData name="Neemias e Catia Lima" userId="b77af7bd85500281" providerId="LiveId" clId="{66E88CED-EB25-4063-A036-6CF037D4BC01}" dt="2021-04-25T10:17:40.168" v="83" actId="478"/>
          <ac:spMkLst>
            <pc:docMk/>
            <pc:sldMk cId="1768216317" sldId="291"/>
            <ac:spMk id="23" creationId="{229FF26D-8F3E-47D3-A7A4-A9006C959F88}"/>
          </ac:spMkLst>
        </pc:spChg>
        <pc:picChg chg="del">
          <ac:chgData name="Neemias e Catia Lima" userId="b77af7bd85500281" providerId="LiveId" clId="{66E88CED-EB25-4063-A036-6CF037D4BC01}" dt="2021-04-25T10:17:40.168" v="83" actId="478"/>
          <ac:picMkLst>
            <pc:docMk/>
            <pc:sldMk cId="1768216317" sldId="291"/>
            <ac:picMk id="19" creationId="{725FE7C6-109F-4630-B892-52A0CCB09FFE}"/>
          </ac:picMkLst>
        </pc:picChg>
        <pc:picChg chg="del">
          <ac:chgData name="Neemias e Catia Lima" userId="b77af7bd85500281" providerId="LiveId" clId="{66E88CED-EB25-4063-A036-6CF037D4BC01}" dt="2021-04-25T10:17:40.168" v="83" actId="478"/>
          <ac:picMkLst>
            <pc:docMk/>
            <pc:sldMk cId="1768216317" sldId="291"/>
            <ac:picMk id="20" creationId="{8F4BCA0C-CA2D-469C-9C41-6A1D1A7FEA4B}"/>
          </ac:picMkLst>
        </pc:picChg>
        <pc:picChg chg="add mod">
          <ac:chgData name="Neemias e Catia Lima" userId="b77af7bd85500281" providerId="LiveId" clId="{66E88CED-EB25-4063-A036-6CF037D4BC01}" dt="2021-04-25T10:17:40.739" v="84"/>
          <ac:picMkLst>
            <pc:docMk/>
            <pc:sldMk cId="1768216317" sldId="291"/>
            <ac:picMk id="21" creationId="{CE4F7F57-D222-4C73-BF97-97D690D47D6A}"/>
          </ac:picMkLst>
        </pc:picChg>
        <pc:picChg chg="add mod">
          <ac:chgData name="Neemias e Catia Lima" userId="b77af7bd85500281" providerId="LiveId" clId="{66E88CED-EB25-4063-A036-6CF037D4BC01}" dt="2021-04-25T10:17:40.739" v="84"/>
          <ac:picMkLst>
            <pc:docMk/>
            <pc:sldMk cId="1768216317" sldId="291"/>
            <ac:picMk id="22" creationId="{71DD7588-BF27-4D85-B770-A35A22551DC2}"/>
          </ac:picMkLst>
        </pc:picChg>
      </pc:sldChg>
      <pc:sldChg chg="addSp delSp modSp mod">
        <pc:chgData name="Neemias e Catia Lima" userId="b77af7bd85500281" providerId="LiveId" clId="{66E88CED-EB25-4063-A036-6CF037D4BC01}" dt="2021-04-25T10:18:09.630" v="88"/>
        <pc:sldMkLst>
          <pc:docMk/>
          <pc:sldMk cId="3757265641" sldId="292"/>
        </pc:sldMkLst>
        <pc:spChg chg="add mod">
          <ac:chgData name="Neemias e Catia Lima" userId="b77af7bd85500281" providerId="LiveId" clId="{66E88CED-EB25-4063-A036-6CF037D4BC01}" dt="2021-04-25T10:18:09.630" v="88"/>
          <ac:spMkLst>
            <pc:docMk/>
            <pc:sldMk cId="3757265641" sldId="292"/>
            <ac:spMk id="16" creationId="{219CD554-FC1D-4796-BEBB-DFFA36313BE4}"/>
          </ac:spMkLst>
        </pc:spChg>
        <pc:spChg chg="add mod">
          <ac:chgData name="Neemias e Catia Lima" userId="b77af7bd85500281" providerId="LiveId" clId="{66E88CED-EB25-4063-A036-6CF037D4BC01}" dt="2021-04-25T10:18:09.630" v="88"/>
          <ac:spMkLst>
            <pc:docMk/>
            <pc:sldMk cId="3757265641" sldId="292"/>
            <ac:spMk id="20" creationId="{ECC754C2-1D86-4FDF-BBBA-36F0FB823A2F}"/>
          </ac:spMkLst>
        </pc:spChg>
        <pc:spChg chg="del">
          <ac:chgData name="Neemias e Catia Lima" userId="b77af7bd85500281" providerId="LiveId" clId="{66E88CED-EB25-4063-A036-6CF037D4BC01}" dt="2021-04-25T10:18:09.005" v="87" actId="478"/>
          <ac:spMkLst>
            <pc:docMk/>
            <pc:sldMk cId="3757265641" sldId="292"/>
            <ac:spMk id="23" creationId="{9109A1A0-AC06-41DE-A7AB-C0688B34C450}"/>
          </ac:spMkLst>
        </pc:spChg>
        <pc:picChg chg="del">
          <ac:chgData name="Neemias e Catia Lima" userId="b77af7bd85500281" providerId="LiveId" clId="{66E88CED-EB25-4063-A036-6CF037D4BC01}" dt="2021-04-25T10:18:09.005" v="87" actId="478"/>
          <ac:picMkLst>
            <pc:docMk/>
            <pc:sldMk cId="3757265641" sldId="292"/>
            <ac:picMk id="18" creationId="{E1A2143D-EA52-46E7-A4E7-50CA8A97CA8A}"/>
          </ac:picMkLst>
        </pc:picChg>
        <pc:picChg chg="del">
          <ac:chgData name="Neemias e Catia Lima" userId="b77af7bd85500281" providerId="LiveId" clId="{66E88CED-EB25-4063-A036-6CF037D4BC01}" dt="2021-04-25T10:18:09.005" v="87" actId="478"/>
          <ac:picMkLst>
            <pc:docMk/>
            <pc:sldMk cId="3757265641" sldId="292"/>
            <ac:picMk id="19" creationId="{962415E7-661E-464C-9AF7-179248D7FB7F}"/>
          </ac:picMkLst>
        </pc:picChg>
        <pc:picChg chg="add mod">
          <ac:chgData name="Neemias e Catia Lima" userId="b77af7bd85500281" providerId="LiveId" clId="{66E88CED-EB25-4063-A036-6CF037D4BC01}" dt="2021-04-25T10:18:09.630" v="88"/>
          <ac:picMkLst>
            <pc:docMk/>
            <pc:sldMk cId="3757265641" sldId="292"/>
            <ac:picMk id="21" creationId="{BAD7D191-F1F6-451E-AF69-98E37A188598}"/>
          </ac:picMkLst>
        </pc:picChg>
        <pc:picChg chg="add mod">
          <ac:chgData name="Neemias e Catia Lima" userId="b77af7bd85500281" providerId="LiveId" clId="{66E88CED-EB25-4063-A036-6CF037D4BC01}" dt="2021-04-25T10:18:09.630" v="88"/>
          <ac:picMkLst>
            <pc:docMk/>
            <pc:sldMk cId="3757265641" sldId="292"/>
            <ac:picMk id="22" creationId="{50F3F568-03BF-415D-B3CF-704B3A2F840C}"/>
          </ac:picMkLst>
        </pc:picChg>
      </pc:sldChg>
      <pc:sldChg chg="addSp delSp modSp mod">
        <pc:chgData name="Neemias e Catia Lima" userId="b77af7bd85500281" providerId="LiveId" clId="{66E88CED-EB25-4063-A036-6CF037D4BC01}" dt="2021-04-25T10:18:21.506" v="90"/>
        <pc:sldMkLst>
          <pc:docMk/>
          <pc:sldMk cId="3114938747" sldId="293"/>
        </pc:sldMkLst>
        <pc:spChg chg="add mod">
          <ac:chgData name="Neemias e Catia Lima" userId="b77af7bd85500281" providerId="LiveId" clId="{66E88CED-EB25-4063-A036-6CF037D4BC01}" dt="2021-04-25T10:18:21.506" v="90"/>
          <ac:spMkLst>
            <pc:docMk/>
            <pc:sldMk cId="3114938747" sldId="293"/>
            <ac:spMk id="15" creationId="{59CD4B13-D399-4A4D-A2F7-421F99AE5CE7}"/>
          </ac:spMkLst>
        </pc:spChg>
        <pc:spChg chg="add mod">
          <ac:chgData name="Neemias e Catia Lima" userId="b77af7bd85500281" providerId="LiveId" clId="{66E88CED-EB25-4063-A036-6CF037D4BC01}" dt="2021-04-25T10:18:21.506" v="90"/>
          <ac:spMkLst>
            <pc:docMk/>
            <pc:sldMk cId="3114938747" sldId="293"/>
            <ac:spMk id="18" creationId="{D9E8F8F3-44CA-4DA6-A84E-50643020835B}"/>
          </ac:spMkLst>
        </pc:spChg>
        <pc:spChg chg="del">
          <ac:chgData name="Neemias e Catia Lima" userId="b77af7bd85500281" providerId="LiveId" clId="{66E88CED-EB25-4063-A036-6CF037D4BC01}" dt="2021-04-25T10:18:20.938" v="89" actId="478"/>
          <ac:spMkLst>
            <pc:docMk/>
            <pc:sldMk cId="3114938747" sldId="293"/>
            <ac:spMk id="23" creationId="{168642ED-E31E-486E-8FE1-F6C511EB2F9B}"/>
          </ac:spMkLst>
        </pc:spChg>
        <pc:picChg chg="del">
          <ac:chgData name="Neemias e Catia Lima" userId="b77af7bd85500281" providerId="LiveId" clId="{66E88CED-EB25-4063-A036-6CF037D4BC01}" dt="2021-04-25T10:18:20.938" v="89" actId="478"/>
          <ac:picMkLst>
            <pc:docMk/>
            <pc:sldMk cId="3114938747" sldId="293"/>
            <ac:picMk id="19" creationId="{8044FC40-DB5C-4D3A-90CD-1A9669F382C5}"/>
          </ac:picMkLst>
        </pc:picChg>
        <pc:picChg chg="del">
          <ac:chgData name="Neemias e Catia Lima" userId="b77af7bd85500281" providerId="LiveId" clId="{66E88CED-EB25-4063-A036-6CF037D4BC01}" dt="2021-04-25T10:18:20.938" v="89" actId="478"/>
          <ac:picMkLst>
            <pc:docMk/>
            <pc:sldMk cId="3114938747" sldId="293"/>
            <ac:picMk id="20" creationId="{A826F740-995D-4D1C-9A86-769B445A9F4C}"/>
          </ac:picMkLst>
        </pc:picChg>
        <pc:picChg chg="add mod">
          <ac:chgData name="Neemias e Catia Lima" userId="b77af7bd85500281" providerId="LiveId" clId="{66E88CED-EB25-4063-A036-6CF037D4BC01}" dt="2021-04-25T10:18:21.506" v="90"/>
          <ac:picMkLst>
            <pc:docMk/>
            <pc:sldMk cId="3114938747" sldId="293"/>
            <ac:picMk id="21" creationId="{782541E6-593D-4207-AAF4-57A1DEF6E40D}"/>
          </ac:picMkLst>
        </pc:picChg>
        <pc:picChg chg="add mod">
          <ac:chgData name="Neemias e Catia Lima" userId="b77af7bd85500281" providerId="LiveId" clId="{66E88CED-EB25-4063-A036-6CF037D4BC01}" dt="2021-04-25T10:18:21.506" v="90"/>
          <ac:picMkLst>
            <pc:docMk/>
            <pc:sldMk cId="3114938747" sldId="293"/>
            <ac:picMk id="22" creationId="{70CBA0EC-BBAF-455F-A711-7DCBB544F42F}"/>
          </ac:picMkLst>
        </pc:picChg>
      </pc:sldChg>
    </pc:docChg>
  </pc:docChgLst>
  <pc:docChgLst>
    <pc:chgData name="Neemias Informatica Lima" userId="b77af7bd85500281" providerId="LiveId" clId="{88520B54-82A9-42A3-BC49-58E043C430AB}"/>
    <pc:docChg chg="undo redo custSel modSld">
      <pc:chgData name="Neemias Informatica Lima" userId="b77af7bd85500281" providerId="LiveId" clId="{88520B54-82A9-42A3-BC49-58E043C430AB}" dt="2022-11-03T00:46:39.210" v="253" actId="20577"/>
      <pc:docMkLst>
        <pc:docMk/>
      </pc:docMkLst>
      <pc:sldChg chg="addSp delSp modSp mod">
        <pc:chgData name="Neemias Informatica Lima" userId="b77af7bd85500281" providerId="LiveId" clId="{88520B54-82A9-42A3-BC49-58E043C430AB}" dt="2022-11-02T23:53:44.867" v="38"/>
        <pc:sldMkLst>
          <pc:docMk/>
          <pc:sldMk cId="2232331225" sldId="280"/>
        </pc:sldMkLst>
        <pc:spChg chg="mod">
          <ac:chgData name="Neemias Informatica Lima" userId="b77af7bd85500281" providerId="LiveId" clId="{88520B54-82A9-42A3-BC49-58E043C430AB}" dt="2022-11-02T23:47:06.120" v="10"/>
          <ac:spMkLst>
            <pc:docMk/>
            <pc:sldMk cId="2232331225" sldId="280"/>
            <ac:spMk id="6" creationId="{00000000-0000-0000-0000-000000000000}"/>
          </ac:spMkLst>
        </pc:spChg>
        <pc:spChg chg="mod">
          <ac:chgData name="Neemias Informatica Lima" userId="b77af7bd85500281" providerId="LiveId" clId="{88520B54-82A9-42A3-BC49-58E043C430AB}" dt="2022-11-02T23:49:28.367" v="27" actId="20577"/>
          <ac:spMkLst>
            <pc:docMk/>
            <pc:sldMk cId="2232331225" sldId="280"/>
            <ac:spMk id="9" creationId="{00000000-0000-0000-0000-000000000000}"/>
          </ac:spMkLst>
        </pc:spChg>
        <pc:spChg chg="mod">
          <ac:chgData name="Neemias Informatica Lima" userId="b77af7bd85500281" providerId="LiveId" clId="{88520B54-82A9-42A3-BC49-58E043C430AB}" dt="2022-11-02T23:48:56.957" v="24" actId="14100"/>
          <ac:spMkLst>
            <pc:docMk/>
            <pc:sldMk cId="2232331225" sldId="280"/>
            <ac:spMk id="16" creationId="{00000000-0000-0000-0000-000000000000}"/>
          </ac:spMkLst>
        </pc:spChg>
        <pc:picChg chg="add mod">
          <ac:chgData name="Neemias Informatica Lima" userId="b77af7bd85500281" providerId="LiveId" clId="{88520B54-82A9-42A3-BC49-58E043C430AB}" dt="2022-11-02T23:46:32.915" v="7" actId="1076"/>
          <ac:picMkLst>
            <pc:docMk/>
            <pc:sldMk cId="2232331225" sldId="280"/>
            <ac:picMk id="3" creationId="{357C7B3F-BD2E-AB7E-10EB-BAD6DD50E7A7}"/>
          </ac:picMkLst>
        </pc:picChg>
        <pc:picChg chg="del">
          <ac:chgData name="Neemias Informatica Lima" userId="b77af7bd85500281" providerId="LiveId" clId="{88520B54-82A9-42A3-BC49-58E043C430AB}" dt="2022-11-02T23:46:26.760" v="6" actId="478"/>
          <ac:picMkLst>
            <pc:docMk/>
            <pc:sldMk cId="2232331225" sldId="280"/>
            <ac:picMk id="4" creationId="{4B4273A5-AB6A-D615-30E8-0FF6C5B3049D}"/>
          </ac:picMkLst>
        </pc:picChg>
        <pc:picChg chg="add mod">
          <ac:chgData name="Neemias Informatica Lima" userId="b77af7bd85500281" providerId="LiveId" clId="{88520B54-82A9-42A3-BC49-58E043C430AB}" dt="2022-11-02T23:53:44.867" v="38"/>
          <ac:picMkLst>
            <pc:docMk/>
            <pc:sldMk cId="2232331225" sldId="280"/>
            <ac:picMk id="13" creationId="{4CAB6FDA-3BA3-11A9-92E7-82DBFC7035BD}"/>
          </ac:picMkLst>
        </pc:picChg>
        <pc:picChg chg="del">
          <ac:chgData name="Neemias Informatica Lima" userId="b77af7bd85500281" providerId="LiveId" clId="{88520B54-82A9-42A3-BC49-58E043C430AB}" dt="2022-11-02T23:48:00.135" v="16" actId="478"/>
          <ac:picMkLst>
            <pc:docMk/>
            <pc:sldMk cId="2232331225" sldId="280"/>
            <ac:picMk id="14" creationId="{09F8BC57-6388-0C56-DC99-61616FE0AAEA}"/>
          </ac:picMkLst>
        </pc:picChg>
      </pc:sldChg>
      <pc:sldChg chg="addSp delSp modSp mod">
        <pc:chgData name="Neemias Informatica Lima" userId="b77af7bd85500281" providerId="LiveId" clId="{88520B54-82A9-42A3-BC49-58E043C430AB}" dt="2022-11-03T00:23:41.693" v="108" actId="6549"/>
        <pc:sldMkLst>
          <pc:docMk/>
          <pc:sldMk cId="2103443556" sldId="281"/>
        </pc:sldMkLst>
        <pc:spChg chg="mod">
          <ac:chgData name="Neemias Informatica Lima" userId="b77af7bd85500281" providerId="LiveId" clId="{88520B54-82A9-42A3-BC49-58E043C430AB}" dt="2022-11-03T00:23:41.693" v="108" actId="6549"/>
          <ac:spMkLst>
            <pc:docMk/>
            <pc:sldMk cId="2103443556" sldId="281"/>
            <ac:spMk id="8" creationId="{00000000-0000-0000-0000-000000000000}"/>
          </ac:spMkLst>
        </pc:spChg>
        <pc:spChg chg="mod">
          <ac:chgData name="Neemias Informatica Lima" userId="b77af7bd85500281" providerId="LiveId" clId="{88520B54-82A9-42A3-BC49-58E043C430AB}" dt="2022-11-03T00:01:08.507" v="48" actId="207"/>
          <ac:spMkLst>
            <pc:docMk/>
            <pc:sldMk cId="2103443556" sldId="281"/>
            <ac:spMk id="18" creationId="{00000000-0000-0000-0000-000000000000}"/>
          </ac:spMkLst>
        </pc:spChg>
        <pc:picChg chg="add mod">
          <ac:chgData name="Neemias Informatica Lima" userId="b77af7bd85500281" providerId="LiveId" clId="{88520B54-82A9-42A3-BC49-58E043C430AB}" dt="2022-11-02T23:58:06.884" v="44" actId="14100"/>
          <ac:picMkLst>
            <pc:docMk/>
            <pc:sldMk cId="2103443556" sldId="281"/>
            <ac:picMk id="2" creationId="{83F58DA6-0CBC-3FB8-DA88-B72D7392B9AE}"/>
          </ac:picMkLst>
        </pc:picChg>
        <pc:picChg chg="add mod">
          <ac:chgData name="Neemias Informatica Lima" userId="b77af7bd85500281" providerId="LiveId" clId="{88520B54-82A9-42A3-BC49-58E043C430AB}" dt="2022-11-03T00:03:16.742" v="63" actId="1038"/>
          <ac:picMkLst>
            <pc:docMk/>
            <pc:sldMk cId="2103443556" sldId="281"/>
            <ac:picMk id="3" creationId="{F49570C7-A113-A678-6305-5DD2D0DCB942}"/>
          </ac:picMkLst>
        </pc:picChg>
        <pc:picChg chg="del">
          <ac:chgData name="Neemias Informatica Lima" userId="b77af7bd85500281" providerId="LiveId" clId="{88520B54-82A9-42A3-BC49-58E043C430AB}" dt="2022-11-02T23:57:44.781" v="39" actId="478"/>
          <ac:picMkLst>
            <pc:docMk/>
            <pc:sldMk cId="2103443556" sldId="281"/>
            <ac:picMk id="12" creationId="{D09963E5-8B2E-E145-DDF5-46C52412620C}"/>
          </ac:picMkLst>
        </pc:picChg>
        <pc:picChg chg="del">
          <ac:chgData name="Neemias Informatica Lima" userId="b77af7bd85500281" providerId="LiveId" clId="{88520B54-82A9-42A3-BC49-58E043C430AB}" dt="2022-11-03T00:03:06.838" v="55" actId="478"/>
          <ac:picMkLst>
            <pc:docMk/>
            <pc:sldMk cId="2103443556" sldId="281"/>
            <ac:picMk id="13" creationId="{4F6CBAF4-ABA1-A5B8-BACC-1D85CAF9D153}"/>
          </ac:picMkLst>
        </pc:picChg>
      </pc:sldChg>
      <pc:sldChg chg="addSp delSp modSp mod">
        <pc:chgData name="Neemias Informatica Lima" userId="b77af7bd85500281" providerId="LiveId" clId="{88520B54-82A9-42A3-BC49-58E043C430AB}" dt="2022-11-03T00:38:53.446" v="139" actId="20577"/>
        <pc:sldMkLst>
          <pc:docMk/>
          <pc:sldMk cId="3683219421" sldId="282"/>
        </pc:sldMkLst>
        <pc:spChg chg="add mod">
          <ac:chgData name="Neemias Informatica Lima" userId="b77af7bd85500281" providerId="LiveId" clId="{88520B54-82A9-42A3-BC49-58E043C430AB}" dt="2022-11-03T00:05:31.857" v="68"/>
          <ac:spMkLst>
            <pc:docMk/>
            <pc:sldMk cId="3683219421" sldId="282"/>
            <ac:spMk id="2" creationId="{1C9C029D-9F7E-59EB-7D97-AE3C4DEF7A1F}"/>
          </ac:spMkLst>
        </pc:spChg>
        <pc:spChg chg="add mod">
          <ac:chgData name="Neemias Informatica Lima" userId="b77af7bd85500281" providerId="LiveId" clId="{88520B54-82A9-42A3-BC49-58E043C430AB}" dt="2022-11-03T00:05:31.857" v="68"/>
          <ac:spMkLst>
            <pc:docMk/>
            <pc:sldMk cId="3683219421" sldId="282"/>
            <ac:spMk id="4" creationId="{0ACD4FE8-0FB3-DEF9-E952-6F2B2FE7E622}"/>
          </ac:spMkLst>
        </pc:spChg>
        <pc:spChg chg="mod">
          <ac:chgData name="Neemias Informatica Lima" userId="b77af7bd85500281" providerId="LiveId" clId="{88520B54-82A9-42A3-BC49-58E043C430AB}" dt="2022-11-03T00:38:53.446" v="139" actId="20577"/>
          <ac:spMkLst>
            <pc:docMk/>
            <pc:sldMk cId="3683219421" sldId="282"/>
            <ac:spMk id="12" creationId="{00000000-0000-0000-0000-000000000000}"/>
          </ac:spMkLst>
        </pc:spChg>
        <pc:spChg chg="mod">
          <ac:chgData name="Neemias Informatica Lima" userId="b77af7bd85500281" providerId="LiveId" clId="{88520B54-82A9-42A3-BC49-58E043C430AB}" dt="2022-11-03T00:35:01.328" v="114"/>
          <ac:spMkLst>
            <pc:docMk/>
            <pc:sldMk cId="3683219421" sldId="282"/>
            <ac:spMk id="14" creationId="{00000000-0000-0000-0000-000000000000}"/>
          </ac:spMkLst>
        </pc:spChg>
        <pc:spChg chg="del">
          <ac:chgData name="Neemias Informatica Lima" userId="b77af7bd85500281" providerId="LiveId" clId="{88520B54-82A9-42A3-BC49-58E043C430AB}" dt="2022-11-03T00:05:31.445" v="67" actId="478"/>
          <ac:spMkLst>
            <pc:docMk/>
            <pc:sldMk cId="3683219421" sldId="282"/>
            <ac:spMk id="18" creationId="{9F1D3AA1-38DD-4E05-8F1D-84A75359B716}"/>
          </ac:spMkLst>
        </pc:spChg>
        <pc:spChg chg="del">
          <ac:chgData name="Neemias Informatica Lima" userId="b77af7bd85500281" providerId="LiveId" clId="{88520B54-82A9-42A3-BC49-58E043C430AB}" dt="2022-11-03T00:05:31.445" v="67" actId="478"/>
          <ac:spMkLst>
            <pc:docMk/>
            <pc:sldMk cId="3683219421" sldId="282"/>
            <ac:spMk id="19" creationId="{24E6A572-7F48-44FD-EB61-74B6A81632C2}"/>
          </ac:spMkLst>
        </pc:spChg>
        <pc:picChg chg="add mod">
          <ac:chgData name="Neemias Informatica Lima" userId="b77af7bd85500281" providerId="LiveId" clId="{88520B54-82A9-42A3-BC49-58E043C430AB}" dt="2022-11-03T00:05:31.857" v="68"/>
          <ac:picMkLst>
            <pc:docMk/>
            <pc:sldMk cId="3683219421" sldId="282"/>
            <ac:picMk id="5" creationId="{2751C383-E816-AE2A-6374-722941101A36}"/>
          </ac:picMkLst>
        </pc:picChg>
        <pc:picChg chg="add mod">
          <ac:chgData name="Neemias Informatica Lima" userId="b77af7bd85500281" providerId="LiveId" clId="{88520B54-82A9-42A3-BC49-58E043C430AB}" dt="2022-11-03T00:05:31.857" v="68"/>
          <ac:picMkLst>
            <pc:docMk/>
            <pc:sldMk cId="3683219421" sldId="282"/>
            <ac:picMk id="6" creationId="{F5890864-04D7-A6F0-DE98-98C6033A4E54}"/>
          </ac:picMkLst>
        </pc:picChg>
        <pc:picChg chg="del">
          <ac:chgData name="Neemias Informatica Lima" userId="b77af7bd85500281" providerId="LiveId" clId="{88520B54-82A9-42A3-BC49-58E043C430AB}" dt="2022-11-03T00:05:31.445" v="67" actId="478"/>
          <ac:picMkLst>
            <pc:docMk/>
            <pc:sldMk cId="3683219421" sldId="282"/>
            <ac:picMk id="21" creationId="{A77C6FE8-86E7-BE98-D472-870B782DF71F}"/>
          </ac:picMkLst>
        </pc:picChg>
        <pc:picChg chg="del">
          <ac:chgData name="Neemias Informatica Lima" userId="b77af7bd85500281" providerId="LiveId" clId="{88520B54-82A9-42A3-BC49-58E043C430AB}" dt="2022-11-03T00:05:31.445" v="67" actId="478"/>
          <ac:picMkLst>
            <pc:docMk/>
            <pc:sldMk cId="3683219421" sldId="282"/>
            <ac:picMk id="22" creationId="{CBBE69CD-6B1B-71F5-5112-E694CD0DCA88}"/>
          </ac:picMkLst>
        </pc:picChg>
      </pc:sldChg>
      <pc:sldChg chg="addSp delSp modSp mod">
        <pc:chgData name="Neemias Informatica Lima" userId="b77af7bd85500281" providerId="LiveId" clId="{88520B54-82A9-42A3-BC49-58E043C430AB}" dt="2022-11-03T00:39:49.477" v="151"/>
        <pc:sldMkLst>
          <pc:docMk/>
          <pc:sldMk cId="3902406419" sldId="283"/>
        </pc:sldMkLst>
        <pc:spChg chg="add mod">
          <ac:chgData name="Neemias Informatica Lima" userId="b77af7bd85500281" providerId="LiveId" clId="{88520B54-82A9-42A3-BC49-58E043C430AB}" dt="2022-11-03T00:05:44.906" v="70"/>
          <ac:spMkLst>
            <pc:docMk/>
            <pc:sldMk cId="3902406419" sldId="283"/>
            <ac:spMk id="2" creationId="{D88BD668-7F1F-2AE3-3C00-7DBC4EF53153}"/>
          </ac:spMkLst>
        </pc:spChg>
        <pc:spChg chg="add mod">
          <ac:chgData name="Neemias Informatica Lima" userId="b77af7bd85500281" providerId="LiveId" clId="{88520B54-82A9-42A3-BC49-58E043C430AB}" dt="2022-11-03T00:05:44.906" v="70"/>
          <ac:spMkLst>
            <pc:docMk/>
            <pc:sldMk cId="3902406419" sldId="283"/>
            <ac:spMk id="3" creationId="{747716D4-7329-CA80-1DE2-16B7F1FF2047}"/>
          </ac:spMkLst>
        </pc:spChg>
        <pc:spChg chg="mod">
          <ac:chgData name="Neemias Informatica Lima" userId="b77af7bd85500281" providerId="LiveId" clId="{88520B54-82A9-42A3-BC49-58E043C430AB}" dt="2022-11-03T00:39:12.765" v="142"/>
          <ac:spMkLst>
            <pc:docMk/>
            <pc:sldMk cId="3902406419" sldId="283"/>
            <ac:spMk id="14" creationId="{00000000-0000-0000-0000-000000000000}"/>
          </ac:spMkLst>
        </pc:spChg>
        <pc:spChg chg="mod">
          <ac:chgData name="Neemias Informatica Lima" userId="b77af7bd85500281" providerId="LiveId" clId="{88520B54-82A9-42A3-BC49-58E043C430AB}" dt="2022-11-03T00:39:49.477" v="151"/>
          <ac:spMkLst>
            <pc:docMk/>
            <pc:sldMk cId="3902406419" sldId="283"/>
            <ac:spMk id="15" creationId="{D5C09FDA-172B-4732-BD2E-A9BBEF8B191B}"/>
          </ac:spMkLst>
        </pc:spChg>
        <pc:spChg chg="del">
          <ac:chgData name="Neemias Informatica Lima" userId="b77af7bd85500281" providerId="LiveId" clId="{88520B54-82A9-42A3-BC49-58E043C430AB}" dt="2022-11-03T00:05:44.479" v="69" actId="478"/>
          <ac:spMkLst>
            <pc:docMk/>
            <pc:sldMk cId="3902406419" sldId="283"/>
            <ac:spMk id="19" creationId="{3F6C734C-8D4A-D0D4-2312-AE2E4BDD23BF}"/>
          </ac:spMkLst>
        </pc:spChg>
        <pc:spChg chg="del">
          <ac:chgData name="Neemias Informatica Lima" userId="b77af7bd85500281" providerId="LiveId" clId="{88520B54-82A9-42A3-BC49-58E043C430AB}" dt="2022-11-03T00:05:44.479" v="69" actId="478"/>
          <ac:spMkLst>
            <pc:docMk/>
            <pc:sldMk cId="3902406419" sldId="283"/>
            <ac:spMk id="21" creationId="{88813284-6EA8-5FC1-C883-B6D66386147A}"/>
          </ac:spMkLst>
        </pc:spChg>
        <pc:picChg chg="add mod">
          <ac:chgData name="Neemias Informatica Lima" userId="b77af7bd85500281" providerId="LiveId" clId="{88520B54-82A9-42A3-BC49-58E043C430AB}" dt="2022-11-03T00:05:44.906" v="70"/>
          <ac:picMkLst>
            <pc:docMk/>
            <pc:sldMk cId="3902406419" sldId="283"/>
            <ac:picMk id="4" creationId="{EC420E64-DCEA-8F1E-2BF3-37A69DAD7F77}"/>
          </ac:picMkLst>
        </pc:picChg>
        <pc:picChg chg="add mod">
          <ac:chgData name="Neemias Informatica Lima" userId="b77af7bd85500281" providerId="LiveId" clId="{88520B54-82A9-42A3-BC49-58E043C430AB}" dt="2022-11-03T00:05:44.906" v="70"/>
          <ac:picMkLst>
            <pc:docMk/>
            <pc:sldMk cId="3902406419" sldId="283"/>
            <ac:picMk id="5" creationId="{89FC7583-ED25-F725-DD3D-7E2647D6D873}"/>
          </ac:picMkLst>
        </pc:picChg>
        <pc:picChg chg="del">
          <ac:chgData name="Neemias Informatica Lima" userId="b77af7bd85500281" providerId="LiveId" clId="{88520B54-82A9-42A3-BC49-58E043C430AB}" dt="2022-11-03T00:05:44.479" v="69" actId="478"/>
          <ac:picMkLst>
            <pc:docMk/>
            <pc:sldMk cId="3902406419" sldId="283"/>
            <ac:picMk id="23" creationId="{A3AC8448-D682-73A4-3671-C62F1AAFD02E}"/>
          </ac:picMkLst>
        </pc:picChg>
        <pc:picChg chg="del">
          <ac:chgData name="Neemias Informatica Lima" userId="b77af7bd85500281" providerId="LiveId" clId="{88520B54-82A9-42A3-BC49-58E043C430AB}" dt="2022-11-03T00:05:44.479" v="69" actId="478"/>
          <ac:picMkLst>
            <pc:docMk/>
            <pc:sldMk cId="3902406419" sldId="283"/>
            <ac:picMk id="24" creationId="{82A89DC5-14CC-A657-30C1-2667D69769BA}"/>
          </ac:picMkLst>
        </pc:picChg>
      </pc:sldChg>
      <pc:sldChg chg="addSp delSp modSp mod">
        <pc:chgData name="Neemias Informatica Lima" userId="b77af7bd85500281" providerId="LiveId" clId="{88520B54-82A9-42A3-BC49-58E043C430AB}" dt="2022-11-03T00:41:21.548" v="168" actId="20577"/>
        <pc:sldMkLst>
          <pc:docMk/>
          <pc:sldMk cId="2424059023" sldId="284"/>
        </pc:sldMkLst>
        <pc:spChg chg="add mod">
          <ac:chgData name="Neemias Informatica Lima" userId="b77af7bd85500281" providerId="LiveId" clId="{88520B54-82A9-42A3-BC49-58E043C430AB}" dt="2022-11-03T00:06:06.913" v="74"/>
          <ac:spMkLst>
            <pc:docMk/>
            <pc:sldMk cId="2424059023" sldId="284"/>
            <ac:spMk id="2" creationId="{C686CA8A-D3C0-C1D6-6E9C-77F482E7261F}"/>
          </ac:spMkLst>
        </pc:spChg>
        <pc:spChg chg="add mod">
          <ac:chgData name="Neemias Informatica Lima" userId="b77af7bd85500281" providerId="LiveId" clId="{88520B54-82A9-42A3-BC49-58E043C430AB}" dt="2022-11-03T00:06:06.913" v="74"/>
          <ac:spMkLst>
            <pc:docMk/>
            <pc:sldMk cId="2424059023" sldId="284"/>
            <ac:spMk id="3" creationId="{058CE0CD-27AC-DDCA-6726-05BFB8F59F92}"/>
          </ac:spMkLst>
        </pc:spChg>
        <pc:spChg chg="mod">
          <ac:chgData name="Neemias Informatica Lima" userId="b77af7bd85500281" providerId="LiveId" clId="{88520B54-82A9-42A3-BC49-58E043C430AB}" dt="2022-11-03T00:40:41.786" v="161"/>
          <ac:spMkLst>
            <pc:docMk/>
            <pc:sldMk cId="2424059023" sldId="284"/>
            <ac:spMk id="14" creationId="{00000000-0000-0000-0000-000000000000}"/>
          </ac:spMkLst>
        </pc:spChg>
        <pc:spChg chg="mod">
          <ac:chgData name="Neemias Informatica Lima" userId="b77af7bd85500281" providerId="LiveId" clId="{88520B54-82A9-42A3-BC49-58E043C430AB}" dt="2022-11-03T00:41:21.548" v="168" actId="20577"/>
          <ac:spMkLst>
            <pc:docMk/>
            <pc:sldMk cId="2424059023" sldId="284"/>
            <ac:spMk id="15" creationId="{C3A1BEFC-B9B8-4142-B09F-1F5B330F4265}"/>
          </ac:spMkLst>
        </pc:spChg>
        <pc:spChg chg="del">
          <ac:chgData name="Neemias Informatica Lima" userId="b77af7bd85500281" providerId="LiveId" clId="{88520B54-82A9-42A3-BC49-58E043C430AB}" dt="2022-11-03T00:06:06.501" v="73" actId="478"/>
          <ac:spMkLst>
            <pc:docMk/>
            <pc:sldMk cId="2424059023" sldId="284"/>
            <ac:spMk id="25" creationId="{F1038972-0797-D559-8B5F-A0FD2C628DB2}"/>
          </ac:spMkLst>
        </pc:spChg>
        <pc:spChg chg="del">
          <ac:chgData name="Neemias Informatica Lima" userId="b77af7bd85500281" providerId="LiveId" clId="{88520B54-82A9-42A3-BC49-58E043C430AB}" dt="2022-11-03T00:06:06.501" v="73" actId="478"/>
          <ac:spMkLst>
            <pc:docMk/>
            <pc:sldMk cId="2424059023" sldId="284"/>
            <ac:spMk id="26" creationId="{48F6DC35-4D54-E7B9-891C-B45D4BEF800C}"/>
          </ac:spMkLst>
        </pc:spChg>
        <pc:picChg chg="add mod">
          <ac:chgData name="Neemias Informatica Lima" userId="b77af7bd85500281" providerId="LiveId" clId="{88520B54-82A9-42A3-BC49-58E043C430AB}" dt="2022-11-03T00:06:06.913" v="74"/>
          <ac:picMkLst>
            <pc:docMk/>
            <pc:sldMk cId="2424059023" sldId="284"/>
            <ac:picMk id="4" creationId="{8F80192C-BF49-A4D8-1B4F-6EE99DAF555A}"/>
          </ac:picMkLst>
        </pc:picChg>
        <pc:picChg chg="add mod">
          <ac:chgData name="Neemias Informatica Lima" userId="b77af7bd85500281" providerId="LiveId" clId="{88520B54-82A9-42A3-BC49-58E043C430AB}" dt="2022-11-03T00:06:06.913" v="74"/>
          <ac:picMkLst>
            <pc:docMk/>
            <pc:sldMk cId="2424059023" sldId="284"/>
            <ac:picMk id="5" creationId="{555945AA-4EBD-BE25-AABC-B2C38DC6ECEF}"/>
          </ac:picMkLst>
        </pc:picChg>
        <pc:picChg chg="del">
          <ac:chgData name="Neemias Informatica Lima" userId="b77af7bd85500281" providerId="LiveId" clId="{88520B54-82A9-42A3-BC49-58E043C430AB}" dt="2022-11-03T00:06:06.501" v="73" actId="478"/>
          <ac:picMkLst>
            <pc:docMk/>
            <pc:sldMk cId="2424059023" sldId="284"/>
            <ac:picMk id="27" creationId="{4921CBAF-AEA2-9B16-1E4C-A1A6A3E6F295}"/>
          </ac:picMkLst>
        </pc:picChg>
        <pc:picChg chg="del">
          <ac:chgData name="Neemias Informatica Lima" userId="b77af7bd85500281" providerId="LiveId" clId="{88520B54-82A9-42A3-BC49-58E043C430AB}" dt="2022-11-03T00:06:06.501" v="73" actId="478"/>
          <ac:picMkLst>
            <pc:docMk/>
            <pc:sldMk cId="2424059023" sldId="284"/>
            <ac:picMk id="28" creationId="{189C9364-EF98-F7C8-8EF7-F4C2AB4B4BC0}"/>
          </ac:picMkLst>
        </pc:picChg>
      </pc:sldChg>
      <pc:sldChg chg="addSp delSp modSp mod">
        <pc:chgData name="Neemias Informatica Lima" userId="b77af7bd85500281" providerId="LiveId" clId="{88520B54-82A9-42A3-BC49-58E043C430AB}" dt="2022-11-03T00:43:02.563" v="198" actId="20577"/>
        <pc:sldMkLst>
          <pc:docMk/>
          <pc:sldMk cId="2241968852" sldId="285"/>
        </pc:sldMkLst>
        <pc:spChg chg="add mod">
          <ac:chgData name="Neemias Informatica Lima" userId="b77af7bd85500281" providerId="LiveId" clId="{88520B54-82A9-42A3-BC49-58E043C430AB}" dt="2022-11-03T00:06:45.105" v="78"/>
          <ac:spMkLst>
            <pc:docMk/>
            <pc:sldMk cId="2241968852" sldId="285"/>
            <ac:spMk id="2" creationId="{E1206968-400B-5C94-D865-88123E5ED0EA}"/>
          </ac:spMkLst>
        </pc:spChg>
        <pc:spChg chg="add mod">
          <ac:chgData name="Neemias Informatica Lima" userId="b77af7bd85500281" providerId="LiveId" clId="{88520B54-82A9-42A3-BC49-58E043C430AB}" dt="2022-11-03T00:06:45.105" v="78"/>
          <ac:spMkLst>
            <pc:docMk/>
            <pc:sldMk cId="2241968852" sldId="285"/>
            <ac:spMk id="3" creationId="{8B4B812B-5D20-AF2D-E03D-583E2267FE2F}"/>
          </ac:spMkLst>
        </pc:spChg>
        <pc:spChg chg="mod">
          <ac:chgData name="Neemias Informatica Lima" userId="b77af7bd85500281" providerId="LiveId" clId="{88520B54-82A9-42A3-BC49-58E043C430AB}" dt="2022-11-03T00:42:14.689" v="177"/>
          <ac:spMkLst>
            <pc:docMk/>
            <pc:sldMk cId="2241968852" sldId="285"/>
            <ac:spMk id="14" creationId="{00000000-0000-0000-0000-000000000000}"/>
          </ac:spMkLst>
        </pc:spChg>
        <pc:spChg chg="mod">
          <ac:chgData name="Neemias Informatica Lima" userId="b77af7bd85500281" providerId="LiveId" clId="{88520B54-82A9-42A3-BC49-58E043C430AB}" dt="2022-11-03T00:43:02.563" v="198" actId="20577"/>
          <ac:spMkLst>
            <pc:docMk/>
            <pc:sldMk cId="2241968852" sldId="285"/>
            <ac:spMk id="15" creationId="{0F091E13-8EAD-4FFB-9473-BC74E5ABDC64}"/>
          </ac:spMkLst>
        </pc:spChg>
        <pc:spChg chg="del">
          <ac:chgData name="Neemias Informatica Lima" userId="b77af7bd85500281" providerId="LiveId" clId="{88520B54-82A9-42A3-BC49-58E043C430AB}" dt="2022-11-03T00:06:42.005" v="77" actId="478"/>
          <ac:spMkLst>
            <pc:docMk/>
            <pc:sldMk cId="2241968852" sldId="285"/>
            <ac:spMk id="20" creationId="{15B94819-4A1B-680D-87F8-6C6E84139A39}"/>
          </ac:spMkLst>
        </pc:spChg>
        <pc:spChg chg="del">
          <ac:chgData name="Neemias Informatica Lima" userId="b77af7bd85500281" providerId="LiveId" clId="{88520B54-82A9-42A3-BC49-58E043C430AB}" dt="2022-11-03T00:06:42.005" v="77" actId="478"/>
          <ac:spMkLst>
            <pc:docMk/>
            <pc:sldMk cId="2241968852" sldId="285"/>
            <ac:spMk id="21" creationId="{7E3F948D-8B5B-0638-A09B-E439EF9101DA}"/>
          </ac:spMkLst>
        </pc:spChg>
        <pc:picChg chg="add mod">
          <ac:chgData name="Neemias Informatica Lima" userId="b77af7bd85500281" providerId="LiveId" clId="{88520B54-82A9-42A3-BC49-58E043C430AB}" dt="2022-11-03T00:06:45.105" v="78"/>
          <ac:picMkLst>
            <pc:docMk/>
            <pc:sldMk cId="2241968852" sldId="285"/>
            <ac:picMk id="4" creationId="{41CB568F-2909-5705-C551-BC8C33B27D95}"/>
          </ac:picMkLst>
        </pc:picChg>
        <pc:picChg chg="add mod">
          <ac:chgData name="Neemias Informatica Lima" userId="b77af7bd85500281" providerId="LiveId" clId="{88520B54-82A9-42A3-BC49-58E043C430AB}" dt="2022-11-03T00:07:00.070" v="86" actId="1038"/>
          <ac:picMkLst>
            <pc:docMk/>
            <pc:sldMk cId="2241968852" sldId="285"/>
            <ac:picMk id="5" creationId="{1BA36714-53AD-66B4-1CEE-08B210D334AF}"/>
          </ac:picMkLst>
        </pc:picChg>
        <pc:picChg chg="del">
          <ac:chgData name="Neemias Informatica Lima" userId="b77af7bd85500281" providerId="LiveId" clId="{88520B54-82A9-42A3-BC49-58E043C430AB}" dt="2022-11-03T00:06:50.774" v="81" actId="478"/>
          <ac:picMkLst>
            <pc:docMk/>
            <pc:sldMk cId="2241968852" sldId="285"/>
            <ac:picMk id="17" creationId="{8D25678F-A623-6407-E24B-47282DC3F2D4}"/>
          </ac:picMkLst>
        </pc:picChg>
        <pc:picChg chg="del">
          <ac:chgData name="Neemias Informatica Lima" userId="b77af7bd85500281" providerId="LiveId" clId="{88520B54-82A9-42A3-BC49-58E043C430AB}" dt="2022-11-03T00:06:42.005" v="77" actId="478"/>
          <ac:picMkLst>
            <pc:docMk/>
            <pc:sldMk cId="2241968852" sldId="285"/>
            <ac:picMk id="23" creationId="{00DD47A8-DFB3-8359-117B-A1F291C04EC5}"/>
          </ac:picMkLst>
        </pc:picChg>
        <pc:picChg chg="del">
          <ac:chgData name="Neemias Informatica Lima" userId="b77af7bd85500281" providerId="LiveId" clId="{88520B54-82A9-42A3-BC49-58E043C430AB}" dt="2022-11-03T00:06:42.005" v="77" actId="478"/>
          <ac:picMkLst>
            <pc:docMk/>
            <pc:sldMk cId="2241968852" sldId="285"/>
            <ac:picMk id="24" creationId="{8039E5DF-DACF-D668-5178-23A7B5F6E4C9}"/>
          </ac:picMkLst>
        </pc:picChg>
      </pc:sldChg>
      <pc:sldChg chg="addSp delSp modSp mod">
        <pc:chgData name="Neemias Informatica Lima" userId="b77af7bd85500281" providerId="LiveId" clId="{88520B54-82A9-42A3-BC49-58E043C430AB}" dt="2022-11-03T00:44:46.202" v="226" actId="20577"/>
        <pc:sldMkLst>
          <pc:docMk/>
          <pc:sldMk cId="1959249856" sldId="286"/>
        </pc:sldMkLst>
        <pc:spChg chg="add mod">
          <ac:chgData name="Neemias Informatica Lima" userId="b77af7bd85500281" providerId="LiveId" clId="{88520B54-82A9-42A3-BC49-58E043C430AB}" dt="2022-11-03T00:07:45.161" v="90"/>
          <ac:spMkLst>
            <pc:docMk/>
            <pc:sldMk cId="1959249856" sldId="286"/>
            <ac:spMk id="2" creationId="{DEA700FC-83C8-2605-485E-50D061C7B75F}"/>
          </ac:spMkLst>
        </pc:spChg>
        <pc:spChg chg="add mod">
          <ac:chgData name="Neemias Informatica Lima" userId="b77af7bd85500281" providerId="LiveId" clId="{88520B54-82A9-42A3-BC49-58E043C430AB}" dt="2022-11-03T00:07:45.161" v="90"/>
          <ac:spMkLst>
            <pc:docMk/>
            <pc:sldMk cId="1959249856" sldId="286"/>
            <ac:spMk id="3" creationId="{5720F88F-7EE6-42C3-FCB3-16C133F24E65}"/>
          </ac:spMkLst>
        </pc:spChg>
        <pc:spChg chg="mod">
          <ac:chgData name="Neemias Informatica Lima" userId="b77af7bd85500281" providerId="LiveId" clId="{88520B54-82A9-42A3-BC49-58E043C430AB}" dt="2022-11-03T00:43:49.369" v="210"/>
          <ac:spMkLst>
            <pc:docMk/>
            <pc:sldMk cId="1959249856" sldId="286"/>
            <ac:spMk id="14" creationId="{00000000-0000-0000-0000-000000000000}"/>
          </ac:spMkLst>
        </pc:spChg>
        <pc:spChg chg="mod">
          <ac:chgData name="Neemias Informatica Lima" userId="b77af7bd85500281" providerId="LiveId" clId="{88520B54-82A9-42A3-BC49-58E043C430AB}" dt="2022-11-03T00:44:46.202" v="226" actId="20577"/>
          <ac:spMkLst>
            <pc:docMk/>
            <pc:sldMk cId="1959249856" sldId="286"/>
            <ac:spMk id="15" creationId="{863BB09B-C8C1-4354-BC51-D930C951E507}"/>
          </ac:spMkLst>
        </pc:spChg>
        <pc:spChg chg="del">
          <ac:chgData name="Neemias Informatica Lima" userId="b77af7bd85500281" providerId="LiveId" clId="{88520B54-82A9-42A3-BC49-58E043C430AB}" dt="2022-11-03T00:07:44.654" v="89" actId="478"/>
          <ac:spMkLst>
            <pc:docMk/>
            <pc:sldMk cId="1959249856" sldId="286"/>
            <ac:spMk id="19" creationId="{387C7993-C455-9A2C-9273-C04DC6CF0AC9}"/>
          </ac:spMkLst>
        </pc:spChg>
        <pc:spChg chg="del">
          <ac:chgData name="Neemias Informatica Lima" userId="b77af7bd85500281" providerId="LiveId" clId="{88520B54-82A9-42A3-BC49-58E043C430AB}" dt="2022-11-03T00:07:44.654" v="89" actId="478"/>
          <ac:spMkLst>
            <pc:docMk/>
            <pc:sldMk cId="1959249856" sldId="286"/>
            <ac:spMk id="20" creationId="{5AB982A1-9F2A-93FE-3819-5969FCE34165}"/>
          </ac:spMkLst>
        </pc:spChg>
        <pc:picChg chg="add mod">
          <ac:chgData name="Neemias Informatica Lima" userId="b77af7bd85500281" providerId="LiveId" clId="{88520B54-82A9-42A3-BC49-58E043C430AB}" dt="2022-11-03T00:07:45.161" v="90"/>
          <ac:picMkLst>
            <pc:docMk/>
            <pc:sldMk cId="1959249856" sldId="286"/>
            <ac:picMk id="4" creationId="{CC597FA2-FD4F-2277-BD7A-7F51C4F50101}"/>
          </ac:picMkLst>
        </pc:picChg>
        <pc:picChg chg="add mod">
          <ac:chgData name="Neemias Informatica Lima" userId="b77af7bd85500281" providerId="LiveId" clId="{88520B54-82A9-42A3-BC49-58E043C430AB}" dt="2022-11-03T00:07:45.161" v="90"/>
          <ac:picMkLst>
            <pc:docMk/>
            <pc:sldMk cId="1959249856" sldId="286"/>
            <ac:picMk id="5" creationId="{6F49CCFF-4D1D-A065-D837-CD26D5929E49}"/>
          </ac:picMkLst>
        </pc:picChg>
        <pc:picChg chg="del">
          <ac:chgData name="Neemias Informatica Lima" userId="b77af7bd85500281" providerId="LiveId" clId="{88520B54-82A9-42A3-BC49-58E043C430AB}" dt="2022-11-03T00:07:44.654" v="89" actId="478"/>
          <ac:picMkLst>
            <pc:docMk/>
            <pc:sldMk cId="1959249856" sldId="286"/>
            <ac:picMk id="23" creationId="{643E76BC-C878-DA80-06F5-90DA144862B5}"/>
          </ac:picMkLst>
        </pc:picChg>
        <pc:picChg chg="del">
          <ac:chgData name="Neemias Informatica Lima" userId="b77af7bd85500281" providerId="LiveId" clId="{88520B54-82A9-42A3-BC49-58E043C430AB}" dt="2022-11-03T00:07:44.654" v="89" actId="478"/>
          <ac:picMkLst>
            <pc:docMk/>
            <pc:sldMk cId="1959249856" sldId="286"/>
            <ac:picMk id="24" creationId="{25F46719-481C-E7D1-4304-7F703A466B73}"/>
          </ac:picMkLst>
        </pc:picChg>
      </pc:sldChg>
      <pc:sldChg chg="addSp delSp modSp mod">
        <pc:chgData name="Neemias Informatica Lima" userId="b77af7bd85500281" providerId="LiveId" clId="{88520B54-82A9-42A3-BC49-58E043C430AB}" dt="2022-11-03T00:46:39.210" v="253" actId="20577"/>
        <pc:sldMkLst>
          <pc:docMk/>
          <pc:sldMk cId="2857006406" sldId="287"/>
        </pc:sldMkLst>
        <pc:spChg chg="add mod">
          <ac:chgData name="Neemias Informatica Lima" userId="b77af7bd85500281" providerId="LiveId" clId="{88520B54-82A9-42A3-BC49-58E043C430AB}" dt="2022-11-03T00:09:22.025" v="96"/>
          <ac:spMkLst>
            <pc:docMk/>
            <pc:sldMk cId="2857006406" sldId="287"/>
            <ac:spMk id="2" creationId="{30190CB2-F69F-6A96-48AF-4667AADE9D62}"/>
          </ac:spMkLst>
        </pc:spChg>
        <pc:spChg chg="add mod">
          <ac:chgData name="Neemias Informatica Lima" userId="b77af7bd85500281" providerId="LiveId" clId="{88520B54-82A9-42A3-BC49-58E043C430AB}" dt="2022-11-03T00:09:22.025" v="96"/>
          <ac:spMkLst>
            <pc:docMk/>
            <pc:sldMk cId="2857006406" sldId="287"/>
            <ac:spMk id="3" creationId="{DB376BF7-6AD9-7423-F7BA-554C13BDD0C2}"/>
          </ac:spMkLst>
        </pc:spChg>
        <pc:spChg chg="mod">
          <ac:chgData name="Neemias Informatica Lima" userId="b77af7bd85500281" providerId="LiveId" clId="{88520B54-82A9-42A3-BC49-58E043C430AB}" dt="2022-11-03T00:46:39.210" v="253" actId="20577"/>
          <ac:spMkLst>
            <pc:docMk/>
            <pc:sldMk cId="2857006406" sldId="287"/>
            <ac:spMk id="16" creationId="{28D68641-D640-4BD7-9D5B-B3803DCCF9B3}"/>
          </ac:spMkLst>
        </pc:spChg>
        <pc:spChg chg="del">
          <ac:chgData name="Neemias Informatica Lima" userId="b77af7bd85500281" providerId="LiveId" clId="{88520B54-82A9-42A3-BC49-58E043C430AB}" dt="2022-11-03T00:09:21.654" v="95" actId="478"/>
          <ac:spMkLst>
            <pc:docMk/>
            <pc:sldMk cId="2857006406" sldId="287"/>
            <ac:spMk id="17" creationId="{6751E9B5-3C07-B9C1-E29E-B1EA494C8A41}"/>
          </ac:spMkLst>
        </pc:spChg>
        <pc:spChg chg="del">
          <ac:chgData name="Neemias Informatica Lima" userId="b77af7bd85500281" providerId="LiveId" clId="{88520B54-82A9-42A3-BC49-58E043C430AB}" dt="2022-11-03T00:09:21.654" v="95" actId="478"/>
          <ac:spMkLst>
            <pc:docMk/>
            <pc:sldMk cId="2857006406" sldId="287"/>
            <ac:spMk id="19" creationId="{B46F9E12-FE8D-F872-0EDB-EEEF504A6E69}"/>
          </ac:spMkLst>
        </pc:spChg>
        <pc:picChg chg="add mod">
          <ac:chgData name="Neemias Informatica Lima" userId="b77af7bd85500281" providerId="LiveId" clId="{88520B54-82A9-42A3-BC49-58E043C430AB}" dt="2022-11-03T00:09:22.025" v="96"/>
          <ac:picMkLst>
            <pc:docMk/>
            <pc:sldMk cId="2857006406" sldId="287"/>
            <ac:picMk id="4" creationId="{3589F04D-E640-DC07-2FFB-FB64F4DF31B0}"/>
          </ac:picMkLst>
        </pc:picChg>
        <pc:picChg chg="add mod">
          <ac:chgData name="Neemias Informatica Lima" userId="b77af7bd85500281" providerId="LiveId" clId="{88520B54-82A9-42A3-BC49-58E043C430AB}" dt="2022-11-03T00:09:22.025" v="96"/>
          <ac:picMkLst>
            <pc:docMk/>
            <pc:sldMk cId="2857006406" sldId="287"/>
            <ac:picMk id="5" creationId="{2587AF40-2D6F-F693-2FFD-260922B5024A}"/>
          </ac:picMkLst>
        </pc:picChg>
        <pc:picChg chg="del">
          <ac:chgData name="Neemias Informatica Lima" userId="b77af7bd85500281" providerId="LiveId" clId="{88520B54-82A9-42A3-BC49-58E043C430AB}" dt="2022-11-03T00:09:21.654" v="95" actId="478"/>
          <ac:picMkLst>
            <pc:docMk/>
            <pc:sldMk cId="2857006406" sldId="287"/>
            <ac:picMk id="21" creationId="{C4B59F2A-FF88-06B0-002F-C6C924C2F4C0}"/>
          </ac:picMkLst>
        </pc:picChg>
        <pc:picChg chg="del">
          <ac:chgData name="Neemias Informatica Lima" userId="b77af7bd85500281" providerId="LiveId" clId="{88520B54-82A9-42A3-BC49-58E043C430AB}" dt="2022-11-03T00:09:21.654" v="95" actId="478"/>
          <ac:picMkLst>
            <pc:docMk/>
            <pc:sldMk cId="2857006406" sldId="287"/>
            <ac:picMk id="23" creationId="{354791D1-B1AB-A6CA-C891-5EBD405676E4}"/>
          </ac:picMkLst>
        </pc:picChg>
      </pc:sldChg>
      <pc:sldChg chg="addSp delSp modSp mod">
        <pc:chgData name="Neemias Informatica Lima" userId="b77af7bd85500281" providerId="LiveId" clId="{88520B54-82A9-42A3-BC49-58E043C430AB}" dt="2022-11-03T00:35:57.223" v="126"/>
        <pc:sldMkLst>
          <pc:docMk/>
          <pc:sldMk cId="2630436816" sldId="288"/>
        </pc:sldMkLst>
        <pc:spChg chg="add mod">
          <ac:chgData name="Neemias Informatica Lima" userId="b77af7bd85500281" providerId="LiveId" clId="{88520B54-82A9-42A3-BC49-58E043C430AB}" dt="2022-11-03T00:05:22.698" v="66"/>
          <ac:spMkLst>
            <pc:docMk/>
            <pc:sldMk cId="2630436816" sldId="288"/>
            <ac:spMk id="2" creationId="{ED5E2C5E-D515-C7A1-0E45-9ED32A00A4FC}"/>
          </ac:spMkLst>
        </pc:spChg>
        <pc:spChg chg="add mod">
          <ac:chgData name="Neemias Informatica Lima" userId="b77af7bd85500281" providerId="LiveId" clId="{88520B54-82A9-42A3-BC49-58E043C430AB}" dt="2022-11-03T00:05:22.698" v="66"/>
          <ac:spMkLst>
            <pc:docMk/>
            <pc:sldMk cId="2630436816" sldId="288"/>
            <ac:spMk id="3" creationId="{6234C521-A3F7-7431-ECA2-D12BA10AB993}"/>
          </ac:spMkLst>
        </pc:spChg>
        <pc:spChg chg="mod">
          <ac:chgData name="Neemias Informatica Lima" userId="b77af7bd85500281" providerId="LiveId" clId="{88520B54-82A9-42A3-BC49-58E043C430AB}" dt="2022-11-03T00:35:57.223" v="126"/>
          <ac:spMkLst>
            <pc:docMk/>
            <pc:sldMk cId="2630436816" sldId="288"/>
            <ac:spMk id="13" creationId="{00000000-0000-0000-0000-000000000000}"/>
          </ac:spMkLst>
        </pc:spChg>
        <pc:spChg chg="mod">
          <ac:chgData name="Neemias Informatica Lima" userId="b77af7bd85500281" providerId="LiveId" clId="{88520B54-82A9-42A3-BC49-58E043C430AB}" dt="2022-11-03T00:34:55.624" v="111"/>
          <ac:spMkLst>
            <pc:docMk/>
            <pc:sldMk cId="2630436816" sldId="288"/>
            <ac:spMk id="14" creationId="{00000000-0000-0000-0000-000000000000}"/>
          </ac:spMkLst>
        </pc:spChg>
        <pc:spChg chg="del">
          <ac:chgData name="Neemias Informatica Lima" userId="b77af7bd85500281" providerId="LiveId" clId="{88520B54-82A9-42A3-BC49-58E043C430AB}" dt="2022-11-03T00:05:19.501" v="64" actId="478"/>
          <ac:spMkLst>
            <pc:docMk/>
            <pc:sldMk cId="2630436816" sldId="288"/>
            <ac:spMk id="20" creationId="{D6526FEC-EB68-F83D-B431-B52E071AD1E0}"/>
          </ac:spMkLst>
        </pc:spChg>
        <pc:spChg chg="del">
          <ac:chgData name="Neemias Informatica Lima" userId="b77af7bd85500281" providerId="LiveId" clId="{88520B54-82A9-42A3-BC49-58E043C430AB}" dt="2022-11-03T00:05:22.189" v="65" actId="478"/>
          <ac:spMkLst>
            <pc:docMk/>
            <pc:sldMk cId="2630436816" sldId="288"/>
            <ac:spMk id="21" creationId="{5EF49A57-7EC5-1403-D32B-4AC7C6DE07C5}"/>
          </ac:spMkLst>
        </pc:spChg>
        <pc:picChg chg="add mod">
          <ac:chgData name="Neemias Informatica Lima" userId="b77af7bd85500281" providerId="LiveId" clId="{88520B54-82A9-42A3-BC49-58E043C430AB}" dt="2022-11-03T00:05:22.698" v="66"/>
          <ac:picMkLst>
            <pc:docMk/>
            <pc:sldMk cId="2630436816" sldId="288"/>
            <ac:picMk id="4" creationId="{F7A120D6-E2B2-9229-C1C5-98AA3F15143C}"/>
          </ac:picMkLst>
        </pc:picChg>
        <pc:picChg chg="add mod">
          <ac:chgData name="Neemias Informatica Lima" userId="b77af7bd85500281" providerId="LiveId" clId="{88520B54-82A9-42A3-BC49-58E043C430AB}" dt="2022-11-03T00:05:22.698" v="66"/>
          <ac:picMkLst>
            <pc:docMk/>
            <pc:sldMk cId="2630436816" sldId="288"/>
            <ac:picMk id="5" creationId="{877110B8-FABC-C765-1A77-564F6074D66E}"/>
          </ac:picMkLst>
        </pc:picChg>
        <pc:picChg chg="del">
          <ac:chgData name="Neemias Informatica Lima" userId="b77af7bd85500281" providerId="LiveId" clId="{88520B54-82A9-42A3-BC49-58E043C430AB}" dt="2022-11-03T00:05:19.501" v="64" actId="478"/>
          <ac:picMkLst>
            <pc:docMk/>
            <pc:sldMk cId="2630436816" sldId="288"/>
            <ac:picMk id="23" creationId="{33E2C160-9CCF-C365-B85A-15E5426F6009}"/>
          </ac:picMkLst>
        </pc:picChg>
        <pc:picChg chg="del">
          <ac:chgData name="Neemias Informatica Lima" userId="b77af7bd85500281" providerId="LiveId" clId="{88520B54-82A9-42A3-BC49-58E043C430AB}" dt="2022-11-03T00:05:19.501" v="64" actId="478"/>
          <ac:picMkLst>
            <pc:docMk/>
            <pc:sldMk cId="2630436816" sldId="288"/>
            <ac:picMk id="24" creationId="{C12D9D07-D3E0-8905-8CEA-9F9923EBC3CD}"/>
          </ac:picMkLst>
        </pc:picChg>
      </pc:sldChg>
      <pc:sldChg chg="addSp delSp modSp mod">
        <pc:chgData name="Neemias Informatica Lima" userId="b77af7bd85500281" providerId="LiveId" clId="{88520B54-82A9-42A3-BC49-58E043C430AB}" dt="2022-11-03T00:40:22.041" v="158" actId="6549"/>
        <pc:sldMkLst>
          <pc:docMk/>
          <pc:sldMk cId="3032827026" sldId="289"/>
        </pc:sldMkLst>
        <pc:spChg chg="add mod">
          <ac:chgData name="Neemias Informatica Lima" userId="b77af7bd85500281" providerId="LiveId" clId="{88520B54-82A9-42A3-BC49-58E043C430AB}" dt="2022-11-03T00:05:53.689" v="72"/>
          <ac:spMkLst>
            <pc:docMk/>
            <pc:sldMk cId="3032827026" sldId="289"/>
            <ac:spMk id="2" creationId="{5BD05C22-0AE5-584D-5454-3A9A3B1A78EA}"/>
          </ac:spMkLst>
        </pc:spChg>
        <pc:spChg chg="add mod">
          <ac:chgData name="Neemias Informatica Lima" userId="b77af7bd85500281" providerId="LiveId" clId="{88520B54-82A9-42A3-BC49-58E043C430AB}" dt="2022-11-03T00:05:53.689" v="72"/>
          <ac:spMkLst>
            <pc:docMk/>
            <pc:sldMk cId="3032827026" sldId="289"/>
            <ac:spMk id="3" creationId="{3BA32948-7EBA-098A-D46A-16D38A909AF5}"/>
          </ac:spMkLst>
        </pc:spChg>
        <pc:spChg chg="mod">
          <ac:chgData name="Neemias Informatica Lima" userId="b77af7bd85500281" providerId="LiveId" clId="{88520B54-82A9-42A3-BC49-58E043C430AB}" dt="2022-11-03T00:40:22.041" v="158" actId="6549"/>
          <ac:spMkLst>
            <pc:docMk/>
            <pc:sldMk cId="3032827026" sldId="289"/>
            <ac:spMk id="12" creationId="{A64B78EF-EDA8-421A-88C9-45544BBCA9D1}"/>
          </ac:spMkLst>
        </pc:spChg>
        <pc:spChg chg="mod">
          <ac:chgData name="Neemias Informatica Lima" userId="b77af7bd85500281" providerId="LiveId" clId="{88520B54-82A9-42A3-BC49-58E043C430AB}" dt="2022-11-03T00:39:17.881" v="145"/>
          <ac:spMkLst>
            <pc:docMk/>
            <pc:sldMk cId="3032827026" sldId="289"/>
            <ac:spMk id="14" creationId="{00000000-0000-0000-0000-000000000000}"/>
          </ac:spMkLst>
        </pc:spChg>
        <pc:spChg chg="del">
          <ac:chgData name="Neemias Informatica Lima" userId="b77af7bd85500281" providerId="LiveId" clId="{88520B54-82A9-42A3-BC49-58E043C430AB}" dt="2022-11-03T00:05:52.510" v="71" actId="478"/>
          <ac:spMkLst>
            <pc:docMk/>
            <pc:sldMk cId="3032827026" sldId="289"/>
            <ac:spMk id="19" creationId="{816A717C-BA29-AF3F-BB95-FEC1AB764B0B}"/>
          </ac:spMkLst>
        </pc:spChg>
        <pc:spChg chg="del">
          <ac:chgData name="Neemias Informatica Lima" userId="b77af7bd85500281" providerId="LiveId" clId="{88520B54-82A9-42A3-BC49-58E043C430AB}" dt="2022-11-03T00:05:52.510" v="71" actId="478"/>
          <ac:spMkLst>
            <pc:docMk/>
            <pc:sldMk cId="3032827026" sldId="289"/>
            <ac:spMk id="21" creationId="{7A9B1D12-257D-4154-03AB-107BE5D3E1C7}"/>
          </ac:spMkLst>
        </pc:spChg>
        <pc:picChg chg="add mod">
          <ac:chgData name="Neemias Informatica Lima" userId="b77af7bd85500281" providerId="LiveId" clId="{88520B54-82A9-42A3-BC49-58E043C430AB}" dt="2022-11-03T00:05:53.689" v="72"/>
          <ac:picMkLst>
            <pc:docMk/>
            <pc:sldMk cId="3032827026" sldId="289"/>
            <ac:picMk id="4" creationId="{69ED12D6-D1B0-D573-D85D-53CEC6274ABD}"/>
          </ac:picMkLst>
        </pc:picChg>
        <pc:picChg chg="add mod">
          <ac:chgData name="Neemias Informatica Lima" userId="b77af7bd85500281" providerId="LiveId" clId="{88520B54-82A9-42A3-BC49-58E043C430AB}" dt="2022-11-03T00:05:53.689" v="72"/>
          <ac:picMkLst>
            <pc:docMk/>
            <pc:sldMk cId="3032827026" sldId="289"/>
            <ac:picMk id="5" creationId="{9E8A4BE6-F927-AFCA-007B-E0DE1A0AE467}"/>
          </ac:picMkLst>
        </pc:picChg>
        <pc:picChg chg="del">
          <ac:chgData name="Neemias Informatica Lima" userId="b77af7bd85500281" providerId="LiveId" clId="{88520B54-82A9-42A3-BC49-58E043C430AB}" dt="2022-11-03T00:05:52.510" v="71" actId="478"/>
          <ac:picMkLst>
            <pc:docMk/>
            <pc:sldMk cId="3032827026" sldId="289"/>
            <ac:picMk id="22" creationId="{128D03AF-74AD-F678-F769-A1B2BB7EF9EA}"/>
          </ac:picMkLst>
        </pc:picChg>
        <pc:picChg chg="del">
          <ac:chgData name="Neemias Informatica Lima" userId="b77af7bd85500281" providerId="LiveId" clId="{88520B54-82A9-42A3-BC49-58E043C430AB}" dt="2022-11-03T00:05:52.510" v="71" actId="478"/>
          <ac:picMkLst>
            <pc:docMk/>
            <pc:sldMk cId="3032827026" sldId="289"/>
            <ac:picMk id="23" creationId="{5A9AE0D8-71E4-F15F-D001-CC39E1D10BB6}"/>
          </ac:picMkLst>
        </pc:picChg>
      </pc:sldChg>
      <pc:sldChg chg="addSp delSp modSp mod">
        <pc:chgData name="Neemias Informatica Lima" userId="b77af7bd85500281" providerId="LiveId" clId="{88520B54-82A9-42A3-BC49-58E043C430AB}" dt="2022-11-03T00:41:48.042" v="174" actId="14100"/>
        <pc:sldMkLst>
          <pc:docMk/>
          <pc:sldMk cId="3772032319" sldId="290"/>
        </pc:sldMkLst>
        <pc:spChg chg="add mod">
          <ac:chgData name="Neemias Informatica Lima" userId="b77af7bd85500281" providerId="LiveId" clId="{88520B54-82A9-42A3-BC49-58E043C430AB}" dt="2022-11-03T00:06:16.473" v="76"/>
          <ac:spMkLst>
            <pc:docMk/>
            <pc:sldMk cId="3772032319" sldId="290"/>
            <ac:spMk id="2" creationId="{4328107A-83C1-222D-E707-4EF785F7F12A}"/>
          </ac:spMkLst>
        </pc:spChg>
        <pc:spChg chg="add mod">
          <ac:chgData name="Neemias Informatica Lima" userId="b77af7bd85500281" providerId="LiveId" clId="{88520B54-82A9-42A3-BC49-58E043C430AB}" dt="2022-11-03T00:06:16.473" v="76"/>
          <ac:spMkLst>
            <pc:docMk/>
            <pc:sldMk cId="3772032319" sldId="290"/>
            <ac:spMk id="3" creationId="{F1287257-8226-823D-6201-774C9847F783}"/>
          </ac:spMkLst>
        </pc:spChg>
        <pc:spChg chg="mod">
          <ac:chgData name="Neemias Informatica Lima" userId="b77af7bd85500281" providerId="LiveId" clId="{88520B54-82A9-42A3-BC49-58E043C430AB}" dt="2022-11-03T00:41:48.042" v="174" actId="14100"/>
          <ac:spMkLst>
            <pc:docMk/>
            <pc:sldMk cId="3772032319" sldId="290"/>
            <ac:spMk id="12" creationId="{8D5A143D-15FB-4DFE-B0EC-FEEB77A92B2C}"/>
          </ac:spMkLst>
        </pc:spChg>
        <pc:spChg chg="mod">
          <ac:chgData name="Neemias Informatica Lima" userId="b77af7bd85500281" providerId="LiveId" clId="{88520B54-82A9-42A3-BC49-58E043C430AB}" dt="2022-11-03T00:40:48.794" v="164"/>
          <ac:spMkLst>
            <pc:docMk/>
            <pc:sldMk cId="3772032319" sldId="290"/>
            <ac:spMk id="14" creationId="{00000000-0000-0000-0000-000000000000}"/>
          </ac:spMkLst>
        </pc:spChg>
        <pc:spChg chg="del">
          <ac:chgData name="Neemias Informatica Lima" userId="b77af7bd85500281" providerId="LiveId" clId="{88520B54-82A9-42A3-BC49-58E043C430AB}" dt="2022-11-03T00:06:16.142" v="75" actId="478"/>
          <ac:spMkLst>
            <pc:docMk/>
            <pc:sldMk cId="3772032319" sldId="290"/>
            <ac:spMk id="19" creationId="{00C92B14-0C95-8E60-782D-892713F0750E}"/>
          </ac:spMkLst>
        </pc:spChg>
        <pc:spChg chg="del">
          <ac:chgData name="Neemias Informatica Lima" userId="b77af7bd85500281" providerId="LiveId" clId="{88520B54-82A9-42A3-BC49-58E043C430AB}" dt="2022-11-03T00:06:16.142" v="75" actId="478"/>
          <ac:spMkLst>
            <pc:docMk/>
            <pc:sldMk cId="3772032319" sldId="290"/>
            <ac:spMk id="20" creationId="{CD3A8BC1-6772-7699-E2CB-EF07B65FF6DF}"/>
          </ac:spMkLst>
        </pc:spChg>
        <pc:picChg chg="add mod">
          <ac:chgData name="Neemias Informatica Lima" userId="b77af7bd85500281" providerId="LiveId" clId="{88520B54-82A9-42A3-BC49-58E043C430AB}" dt="2022-11-03T00:06:16.473" v="76"/>
          <ac:picMkLst>
            <pc:docMk/>
            <pc:sldMk cId="3772032319" sldId="290"/>
            <ac:picMk id="4" creationId="{94A5ABA2-6C2E-5E01-3244-89849BA1D3E3}"/>
          </ac:picMkLst>
        </pc:picChg>
        <pc:picChg chg="add mod">
          <ac:chgData name="Neemias Informatica Lima" userId="b77af7bd85500281" providerId="LiveId" clId="{88520B54-82A9-42A3-BC49-58E043C430AB}" dt="2022-11-03T00:06:16.473" v="76"/>
          <ac:picMkLst>
            <pc:docMk/>
            <pc:sldMk cId="3772032319" sldId="290"/>
            <ac:picMk id="5" creationId="{0E223C39-F311-EEFE-8EC1-C1DE87B13AE9}"/>
          </ac:picMkLst>
        </pc:picChg>
        <pc:picChg chg="del">
          <ac:chgData name="Neemias Informatica Lima" userId="b77af7bd85500281" providerId="LiveId" clId="{88520B54-82A9-42A3-BC49-58E043C430AB}" dt="2022-11-03T00:06:16.142" v="75" actId="478"/>
          <ac:picMkLst>
            <pc:docMk/>
            <pc:sldMk cId="3772032319" sldId="290"/>
            <ac:picMk id="22" creationId="{A53743F0-0FFC-D21D-11E6-230F3E3D9CE5}"/>
          </ac:picMkLst>
        </pc:picChg>
        <pc:picChg chg="del">
          <ac:chgData name="Neemias Informatica Lima" userId="b77af7bd85500281" providerId="LiveId" clId="{88520B54-82A9-42A3-BC49-58E043C430AB}" dt="2022-11-03T00:06:16.142" v="75" actId="478"/>
          <ac:picMkLst>
            <pc:docMk/>
            <pc:sldMk cId="3772032319" sldId="290"/>
            <ac:picMk id="23" creationId="{70E16F0B-69E1-6EBD-19DF-9BCDB8896616}"/>
          </ac:picMkLst>
        </pc:picChg>
      </pc:sldChg>
      <pc:sldChg chg="addSp delSp modSp mod">
        <pc:chgData name="Neemias Informatica Lima" userId="b77af7bd85500281" providerId="LiveId" clId="{88520B54-82A9-42A3-BC49-58E043C430AB}" dt="2022-11-03T00:43:36.983" v="207"/>
        <pc:sldMkLst>
          <pc:docMk/>
          <pc:sldMk cId="1768216317" sldId="291"/>
        </pc:sldMkLst>
        <pc:spChg chg="add mod">
          <ac:chgData name="Neemias Informatica Lima" userId="b77af7bd85500281" providerId="LiveId" clId="{88520B54-82A9-42A3-BC49-58E043C430AB}" dt="2022-11-03T00:07:33.417" v="88"/>
          <ac:spMkLst>
            <pc:docMk/>
            <pc:sldMk cId="1768216317" sldId="291"/>
            <ac:spMk id="2" creationId="{7A4E58ED-0553-F336-1435-795FF50FB452}"/>
          </ac:spMkLst>
        </pc:spChg>
        <pc:spChg chg="add mod">
          <ac:chgData name="Neemias Informatica Lima" userId="b77af7bd85500281" providerId="LiveId" clId="{88520B54-82A9-42A3-BC49-58E043C430AB}" dt="2022-11-03T00:07:33.417" v="88"/>
          <ac:spMkLst>
            <pc:docMk/>
            <pc:sldMk cId="1768216317" sldId="291"/>
            <ac:spMk id="3" creationId="{A418F0A0-C4B5-FCA5-5EB3-B7A1B7918546}"/>
          </ac:spMkLst>
        </pc:spChg>
        <pc:spChg chg="mod">
          <ac:chgData name="Neemias Informatica Lima" userId="b77af7bd85500281" providerId="LiveId" clId="{88520B54-82A9-42A3-BC49-58E043C430AB}" dt="2022-11-03T00:43:36.983" v="207"/>
          <ac:spMkLst>
            <pc:docMk/>
            <pc:sldMk cId="1768216317" sldId="291"/>
            <ac:spMk id="12" creationId="{FD5EC092-AC81-4728-9A45-4C4BB5B95C65}"/>
          </ac:spMkLst>
        </pc:spChg>
        <pc:spChg chg="mod">
          <ac:chgData name="Neemias Informatica Lima" userId="b77af7bd85500281" providerId="LiveId" clId="{88520B54-82A9-42A3-BC49-58E043C430AB}" dt="2022-11-03T00:42:19.769" v="182"/>
          <ac:spMkLst>
            <pc:docMk/>
            <pc:sldMk cId="1768216317" sldId="291"/>
            <ac:spMk id="14" creationId="{00000000-0000-0000-0000-000000000000}"/>
          </ac:spMkLst>
        </pc:spChg>
        <pc:spChg chg="del">
          <ac:chgData name="Neemias Informatica Lima" userId="b77af7bd85500281" providerId="LiveId" clId="{88520B54-82A9-42A3-BC49-58E043C430AB}" dt="2022-11-03T00:07:33.014" v="87" actId="478"/>
          <ac:spMkLst>
            <pc:docMk/>
            <pc:sldMk cId="1768216317" sldId="291"/>
            <ac:spMk id="19" creationId="{AAAD057F-A1EA-6C53-FD94-27E51E9B4D6F}"/>
          </ac:spMkLst>
        </pc:spChg>
        <pc:spChg chg="del">
          <ac:chgData name="Neemias Informatica Lima" userId="b77af7bd85500281" providerId="LiveId" clId="{88520B54-82A9-42A3-BC49-58E043C430AB}" dt="2022-11-03T00:07:33.014" v="87" actId="478"/>
          <ac:spMkLst>
            <pc:docMk/>
            <pc:sldMk cId="1768216317" sldId="291"/>
            <ac:spMk id="20" creationId="{66E10D6B-3CF9-2CA2-9C20-251E8A5925FB}"/>
          </ac:spMkLst>
        </pc:spChg>
        <pc:picChg chg="add mod">
          <ac:chgData name="Neemias Informatica Lima" userId="b77af7bd85500281" providerId="LiveId" clId="{88520B54-82A9-42A3-BC49-58E043C430AB}" dt="2022-11-03T00:07:33.417" v="88"/>
          <ac:picMkLst>
            <pc:docMk/>
            <pc:sldMk cId="1768216317" sldId="291"/>
            <ac:picMk id="4" creationId="{E78C97A7-55BB-2839-06AD-64E13B539707}"/>
          </ac:picMkLst>
        </pc:picChg>
        <pc:picChg chg="add mod">
          <ac:chgData name="Neemias Informatica Lima" userId="b77af7bd85500281" providerId="LiveId" clId="{88520B54-82A9-42A3-BC49-58E043C430AB}" dt="2022-11-03T00:07:33.417" v="88"/>
          <ac:picMkLst>
            <pc:docMk/>
            <pc:sldMk cId="1768216317" sldId="291"/>
            <ac:picMk id="5" creationId="{599BA734-ABEA-8744-9F6B-93F9113EE17D}"/>
          </ac:picMkLst>
        </pc:picChg>
        <pc:picChg chg="del">
          <ac:chgData name="Neemias Informatica Lima" userId="b77af7bd85500281" providerId="LiveId" clId="{88520B54-82A9-42A3-BC49-58E043C430AB}" dt="2022-11-03T00:07:33.014" v="87" actId="478"/>
          <ac:picMkLst>
            <pc:docMk/>
            <pc:sldMk cId="1768216317" sldId="291"/>
            <ac:picMk id="22" creationId="{4276A418-815A-F3C1-D3C8-E305559F061F}"/>
          </ac:picMkLst>
        </pc:picChg>
        <pc:picChg chg="del">
          <ac:chgData name="Neemias Informatica Lima" userId="b77af7bd85500281" providerId="LiveId" clId="{88520B54-82A9-42A3-BC49-58E043C430AB}" dt="2022-11-03T00:07:33.014" v="87" actId="478"/>
          <ac:picMkLst>
            <pc:docMk/>
            <pc:sldMk cId="1768216317" sldId="291"/>
            <ac:picMk id="23" creationId="{66AA25B6-8D6D-6D0B-79C9-CC8B268E56BB}"/>
          </ac:picMkLst>
        </pc:picChg>
      </pc:sldChg>
      <pc:sldChg chg="addSp delSp modSp mod">
        <pc:chgData name="Neemias Informatica Lima" userId="b77af7bd85500281" providerId="LiveId" clId="{88520B54-82A9-42A3-BC49-58E043C430AB}" dt="2022-11-03T00:45:38.449" v="239"/>
        <pc:sldMkLst>
          <pc:docMk/>
          <pc:sldMk cId="3757265641" sldId="292"/>
        </pc:sldMkLst>
        <pc:spChg chg="add mod">
          <ac:chgData name="Neemias Informatica Lima" userId="b77af7bd85500281" providerId="LiveId" clId="{88520B54-82A9-42A3-BC49-58E043C430AB}" dt="2022-11-03T00:07:57.866" v="92"/>
          <ac:spMkLst>
            <pc:docMk/>
            <pc:sldMk cId="3757265641" sldId="292"/>
            <ac:spMk id="2" creationId="{A0DB44E6-F58E-D2CB-9196-3FBA999267F4}"/>
          </ac:spMkLst>
        </pc:spChg>
        <pc:spChg chg="add mod">
          <ac:chgData name="Neemias Informatica Lima" userId="b77af7bd85500281" providerId="LiveId" clId="{88520B54-82A9-42A3-BC49-58E043C430AB}" dt="2022-11-03T00:07:57.866" v="92"/>
          <ac:spMkLst>
            <pc:docMk/>
            <pc:sldMk cId="3757265641" sldId="292"/>
            <ac:spMk id="3" creationId="{965A8417-251A-448F-1059-583FAAEEEF93}"/>
          </ac:spMkLst>
        </pc:spChg>
        <pc:spChg chg="mod">
          <ac:chgData name="Neemias Informatica Lima" userId="b77af7bd85500281" providerId="LiveId" clId="{88520B54-82A9-42A3-BC49-58E043C430AB}" dt="2022-11-03T00:45:38.449" v="239"/>
          <ac:spMkLst>
            <pc:docMk/>
            <pc:sldMk cId="3757265641" sldId="292"/>
            <ac:spMk id="12" creationId="{1EC42BAA-B890-43DD-B4F0-9AB5685AF2FE}"/>
          </ac:spMkLst>
        </pc:spChg>
        <pc:spChg chg="mod">
          <ac:chgData name="Neemias Informatica Lima" userId="b77af7bd85500281" providerId="LiveId" clId="{88520B54-82A9-42A3-BC49-58E043C430AB}" dt="2022-11-03T00:44:19.757" v="220"/>
          <ac:spMkLst>
            <pc:docMk/>
            <pc:sldMk cId="3757265641" sldId="292"/>
            <ac:spMk id="14" creationId="{00000000-0000-0000-0000-000000000000}"/>
          </ac:spMkLst>
        </pc:spChg>
        <pc:spChg chg="del">
          <ac:chgData name="Neemias Informatica Lima" userId="b77af7bd85500281" providerId="LiveId" clId="{88520B54-82A9-42A3-BC49-58E043C430AB}" dt="2022-11-03T00:07:57.453" v="91" actId="478"/>
          <ac:spMkLst>
            <pc:docMk/>
            <pc:sldMk cId="3757265641" sldId="292"/>
            <ac:spMk id="19" creationId="{11600A93-D245-BD6B-834E-1F48A6117C99}"/>
          </ac:spMkLst>
        </pc:spChg>
        <pc:spChg chg="del">
          <ac:chgData name="Neemias Informatica Lima" userId="b77af7bd85500281" providerId="LiveId" clId="{88520B54-82A9-42A3-BC49-58E043C430AB}" dt="2022-11-03T00:07:57.453" v="91" actId="478"/>
          <ac:spMkLst>
            <pc:docMk/>
            <pc:sldMk cId="3757265641" sldId="292"/>
            <ac:spMk id="20" creationId="{FCD68828-95CD-D6CA-3109-0EEB5D83B0B7}"/>
          </ac:spMkLst>
        </pc:spChg>
        <pc:picChg chg="add mod">
          <ac:chgData name="Neemias Informatica Lima" userId="b77af7bd85500281" providerId="LiveId" clId="{88520B54-82A9-42A3-BC49-58E043C430AB}" dt="2022-11-03T00:07:57.866" v="92"/>
          <ac:picMkLst>
            <pc:docMk/>
            <pc:sldMk cId="3757265641" sldId="292"/>
            <ac:picMk id="4" creationId="{D3796CFA-A66B-827B-7FF8-0C436647E422}"/>
          </ac:picMkLst>
        </pc:picChg>
        <pc:picChg chg="add mod">
          <ac:chgData name="Neemias Informatica Lima" userId="b77af7bd85500281" providerId="LiveId" clId="{88520B54-82A9-42A3-BC49-58E043C430AB}" dt="2022-11-03T00:07:57.866" v="92"/>
          <ac:picMkLst>
            <pc:docMk/>
            <pc:sldMk cId="3757265641" sldId="292"/>
            <ac:picMk id="5" creationId="{C4AB9179-3C2D-A2FE-F400-58AE681347C6}"/>
          </ac:picMkLst>
        </pc:picChg>
        <pc:picChg chg="del">
          <ac:chgData name="Neemias Informatica Lima" userId="b77af7bd85500281" providerId="LiveId" clId="{88520B54-82A9-42A3-BC49-58E043C430AB}" dt="2022-11-03T00:07:57.453" v="91" actId="478"/>
          <ac:picMkLst>
            <pc:docMk/>
            <pc:sldMk cId="3757265641" sldId="292"/>
            <ac:picMk id="22" creationId="{F5F9E04E-23A3-9057-9C6C-D9871FF91F3E}"/>
          </ac:picMkLst>
        </pc:picChg>
        <pc:picChg chg="del">
          <ac:chgData name="Neemias Informatica Lima" userId="b77af7bd85500281" providerId="LiveId" clId="{88520B54-82A9-42A3-BC49-58E043C430AB}" dt="2022-11-03T00:07:57.453" v="91" actId="478"/>
          <ac:picMkLst>
            <pc:docMk/>
            <pc:sldMk cId="3757265641" sldId="292"/>
            <ac:picMk id="23" creationId="{C52A1168-3248-7A4F-74F0-65C74C57551E}"/>
          </ac:picMkLst>
        </pc:picChg>
      </pc:sldChg>
      <pc:sldChg chg="addSp delSp modSp mod">
        <pc:chgData name="Neemias Informatica Lima" userId="b77af7bd85500281" providerId="LiveId" clId="{88520B54-82A9-42A3-BC49-58E043C430AB}" dt="2022-11-03T00:46:12.763" v="249" actId="20577"/>
        <pc:sldMkLst>
          <pc:docMk/>
          <pc:sldMk cId="3114938747" sldId="293"/>
        </pc:sldMkLst>
        <pc:spChg chg="add mod">
          <ac:chgData name="Neemias Informatica Lima" userId="b77af7bd85500281" providerId="LiveId" clId="{88520B54-82A9-42A3-BC49-58E043C430AB}" dt="2022-11-03T00:09:02.746" v="94"/>
          <ac:spMkLst>
            <pc:docMk/>
            <pc:sldMk cId="3114938747" sldId="293"/>
            <ac:spMk id="2" creationId="{707BD544-9DC0-219B-192F-4926D39E14D5}"/>
          </ac:spMkLst>
        </pc:spChg>
        <pc:spChg chg="add mod">
          <ac:chgData name="Neemias Informatica Lima" userId="b77af7bd85500281" providerId="LiveId" clId="{88520B54-82A9-42A3-BC49-58E043C430AB}" dt="2022-11-03T00:09:02.746" v="94"/>
          <ac:spMkLst>
            <pc:docMk/>
            <pc:sldMk cId="3114938747" sldId="293"/>
            <ac:spMk id="3" creationId="{C4BFDC45-8EB1-3FFB-B91A-8B48C0DEF2C5}"/>
          </ac:spMkLst>
        </pc:spChg>
        <pc:spChg chg="mod">
          <ac:chgData name="Neemias Informatica Lima" userId="b77af7bd85500281" providerId="LiveId" clId="{88520B54-82A9-42A3-BC49-58E043C430AB}" dt="2022-11-03T00:46:12.763" v="249" actId="20577"/>
          <ac:spMkLst>
            <pc:docMk/>
            <pc:sldMk cId="3114938747" sldId="293"/>
            <ac:spMk id="16" creationId="{CFC8B9D9-C6ED-4706-A104-65D118A5B7F9}"/>
          </ac:spMkLst>
        </pc:spChg>
        <pc:spChg chg="del">
          <ac:chgData name="Neemias Informatica Lima" userId="b77af7bd85500281" providerId="LiveId" clId="{88520B54-82A9-42A3-BC49-58E043C430AB}" dt="2022-11-03T00:09:00.565" v="93" actId="478"/>
          <ac:spMkLst>
            <pc:docMk/>
            <pc:sldMk cId="3114938747" sldId="293"/>
            <ac:spMk id="19" creationId="{3E159966-457F-0B1E-0FD4-77FA23AAFD56}"/>
          </ac:spMkLst>
        </pc:spChg>
        <pc:spChg chg="del">
          <ac:chgData name="Neemias Informatica Lima" userId="b77af7bd85500281" providerId="LiveId" clId="{88520B54-82A9-42A3-BC49-58E043C430AB}" dt="2022-11-03T00:09:00.565" v="93" actId="478"/>
          <ac:spMkLst>
            <pc:docMk/>
            <pc:sldMk cId="3114938747" sldId="293"/>
            <ac:spMk id="20" creationId="{11FB4594-29C2-BA18-6F24-DD0ED63032B6}"/>
          </ac:spMkLst>
        </pc:spChg>
        <pc:picChg chg="add mod">
          <ac:chgData name="Neemias Informatica Lima" userId="b77af7bd85500281" providerId="LiveId" clId="{88520B54-82A9-42A3-BC49-58E043C430AB}" dt="2022-11-03T00:09:02.746" v="94"/>
          <ac:picMkLst>
            <pc:docMk/>
            <pc:sldMk cId="3114938747" sldId="293"/>
            <ac:picMk id="4" creationId="{D82CB1C8-C947-B595-410B-F44E50AFAF1A}"/>
          </ac:picMkLst>
        </pc:picChg>
        <pc:picChg chg="add mod">
          <ac:chgData name="Neemias Informatica Lima" userId="b77af7bd85500281" providerId="LiveId" clId="{88520B54-82A9-42A3-BC49-58E043C430AB}" dt="2022-11-03T00:09:02.746" v="94"/>
          <ac:picMkLst>
            <pc:docMk/>
            <pc:sldMk cId="3114938747" sldId="293"/>
            <ac:picMk id="5" creationId="{72B65B44-EA53-AAB5-4183-55BDD5BE2BB5}"/>
          </ac:picMkLst>
        </pc:picChg>
        <pc:picChg chg="del">
          <ac:chgData name="Neemias Informatica Lima" userId="b77af7bd85500281" providerId="LiveId" clId="{88520B54-82A9-42A3-BC49-58E043C430AB}" dt="2022-11-03T00:09:00.565" v="93" actId="478"/>
          <ac:picMkLst>
            <pc:docMk/>
            <pc:sldMk cId="3114938747" sldId="293"/>
            <ac:picMk id="22" creationId="{FBFA9D5C-6C26-C88E-ECE7-7608B240F309}"/>
          </ac:picMkLst>
        </pc:picChg>
        <pc:picChg chg="del">
          <ac:chgData name="Neemias Informatica Lima" userId="b77af7bd85500281" providerId="LiveId" clId="{88520B54-82A9-42A3-BC49-58E043C430AB}" dt="2022-11-03T00:09:00.565" v="93" actId="478"/>
          <ac:picMkLst>
            <pc:docMk/>
            <pc:sldMk cId="3114938747" sldId="293"/>
            <ac:picMk id="23" creationId="{A92603AB-D266-0A43-D309-E309C3929705}"/>
          </ac:picMkLst>
        </pc:picChg>
      </pc:sldChg>
    </pc:docChg>
  </pc:docChgLst>
  <pc:docChgLst>
    <pc:chgData name="Neemias e Catia Lima" userId="b77af7bd85500281" providerId="LiveId" clId="{9BD10400-1A0A-4E76-B31A-1E27EAB56E75}"/>
    <pc:docChg chg="undo custSel modSld">
      <pc:chgData name="Neemias e Catia Lima" userId="b77af7bd85500281" providerId="LiveId" clId="{9BD10400-1A0A-4E76-B31A-1E27EAB56E75}" dt="2019-10-20T09:48:46.961" v="138"/>
      <pc:docMkLst>
        <pc:docMk/>
      </pc:docMkLst>
      <pc:sldChg chg="addSp delSp modSp">
        <pc:chgData name="Neemias e Catia Lima" userId="b77af7bd85500281" providerId="LiveId" clId="{9BD10400-1A0A-4E76-B31A-1E27EAB56E75}" dt="2019-10-20T09:43:08.258" v="58" actId="20577"/>
        <pc:sldMkLst>
          <pc:docMk/>
          <pc:sldMk cId="2232331225" sldId="280"/>
        </pc:sldMkLst>
        <pc:spChg chg="mod">
          <ac:chgData name="Neemias e Catia Lima" userId="b77af7bd85500281" providerId="LiveId" clId="{9BD10400-1A0A-4E76-B31A-1E27EAB56E75}" dt="2019-10-20T09:40:49.779" v="30" actId="6549"/>
          <ac:spMkLst>
            <pc:docMk/>
            <pc:sldMk cId="2232331225" sldId="280"/>
            <ac:spMk id="6" creationId="{00000000-0000-0000-0000-000000000000}"/>
          </ac:spMkLst>
        </pc:spChg>
        <pc:spChg chg="mod">
          <ac:chgData name="Neemias e Catia Lima" userId="b77af7bd85500281" providerId="LiveId" clId="{9BD10400-1A0A-4E76-B31A-1E27EAB56E75}" dt="2019-10-20T09:41:44.046" v="44" actId="20577"/>
          <ac:spMkLst>
            <pc:docMk/>
            <pc:sldMk cId="2232331225" sldId="280"/>
            <ac:spMk id="9" creationId="{00000000-0000-0000-0000-000000000000}"/>
          </ac:spMkLst>
        </pc:spChg>
        <pc:spChg chg="mod">
          <ac:chgData name="Neemias e Catia Lima" userId="b77af7bd85500281" providerId="LiveId" clId="{9BD10400-1A0A-4E76-B31A-1E27EAB56E75}" dt="2019-10-20T09:43:08.258" v="58" actId="20577"/>
          <ac:spMkLst>
            <pc:docMk/>
            <pc:sldMk cId="2232331225" sldId="280"/>
            <ac:spMk id="16" creationId="{00000000-0000-0000-0000-000000000000}"/>
          </ac:spMkLst>
        </pc:spChg>
        <pc:picChg chg="del">
          <ac:chgData name="Neemias e Catia Lima" userId="b77af7bd85500281" providerId="LiveId" clId="{9BD10400-1A0A-4E76-B31A-1E27EAB56E75}" dt="2019-10-20T09:36:32.245" v="0" actId="478"/>
          <ac:picMkLst>
            <pc:docMk/>
            <pc:sldMk cId="2232331225" sldId="280"/>
            <ac:picMk id="2" creationId="{48F720AC-B6F6-4BC6-ACC9-26859EEFCCC6}"/>
          </ac:picMkLst>
        </pc:picChg>
        <pc:picChg chg="add mod">
          <ac:chgData name="Neemias e Catia Lima" userId="b77af7bd85500281" providerId="LiveId" clId="{9BD10400-1A0A-4E76-B31A-1E27EAB56E75}" dt="2019-10-20T09:37:09.345" v="16" actId="14100"/>
          <ac:picMkLst>
            <pc:docMk/>
            <pc:sldMk cId="2232331225" sldId="280"/>
            <ac:picMk id="3" creationId="{E81D35A3-A2C0-47C1-8085-B70E51961B8D}"/>
          </ac:picMkLst>
        </pc:picChg>
        <pc:picChg chg="add mod">
          <ac:chgData name="Neemias e Catia Lima" userId="b77af7bd85500281" providerId="LiveId" clId="{9BD10400-1A0A-4E76-B31A-1E27EAB56E75}" dt="2019-10-20T09:39:16.197" v="25" actId="1440"/>
          <ac:picMkLst>
            <pc:docMk/>
            <pc:sldMk cId="2232331225" sldId="280"/>
            <ac:picMk id="4" creationId="{5A350337-6EB5-49FE-AA00-D708B43A9F02}"/>
          </ac:picMkLst>
        </pc:picChg>
        <pc:picChg chg="del">
          <ac:chgData name="Neemias e Catia Lima" userId="b77af7bd85500281" providerId="LiveId" clId="{9BD10400-1A0A-4E76-B31A-1E27EAB56E75}" dt="2019-10-20T09:38:00.303" v="17" actId="478"/>
          <ac:picMkLst>
            <pc:docMk/>
            <pc:sldMk cId="2232331225" sldId="280"/>
            <ac:picMk id="8" creationId="{6151917D-8475-4FBB-91BB-00170498BAD0}"/>
          </ac:picMkLst>
        </pc:picChg>
      </pc:sldChg>
      <pc:sldChg chg="addSp delSp modSp">
        <pc:chgData name="Neemias e Catia Lima" userId="b77af7bd85500281" providerId="LiveId" clId="{9BD10400-1A0A-4E76-B31A-1E27EAB56E75}" dt="2019-10-20T09:45:07.466" v="88" actId="14100"/>
        <pc:sldMkLst>
          <pc:docMk/>
          <pc:sldMk cId="2103443556" sldId="281"/>
        </pc:sldMkLst>
        <pc:spChg chg="mod">
          <ac:chgData name="Neemias e Catia Lima" userId="b77af7bd85500281" providerId="LiveId" clId="{9BD10400-1A0A-4E76-B31A-1E27EAB56E75}" dt="2019-10-20T09:43:42.308" v="62" actId="207"/>
          <ac:spMkLst>
            <pc:docMk/>
            <pc:sldMk cId="2103443556" sldId="281"/>
            <ac:spMk id="18" creationId="{00000000-0000-0000-0000-000000000000}"/>
          </ac:spMkLst>
        </pc:spChg>
        <pc:picChg chg="add mod">
          <ac:chgData name="Neemias e Catia Lima" userId="b77af7bd85500281" providerId="LiveId" clId="{9BD10400-1A0A-4E76-B31A-1E27EAB56E75}" dt="2019-10-20T09:44:40.495" v="80" actId="14100"/>
          <ac:picMkLst>
            <pc:docMk/>
            <pc:sldMk cId="2103443556" sldId="281"/>
            <ac:picMk id="12" creationId="{E699580A-9C3E-45F4-81D1-69559C93D0D0}"/>
          </ac:picMkLst>
        </pc:picChg>
        <pc:picChg chg="add mod">
          <ac:chgData name="Neemias e Catia Lima" userId="b77af7bd85500281" providerId="LiveId" clId="{9BD10400-1A0A-4E76-B31A-1E27EAB56E75}" dt="2019-10-20T09:45:07.466" v="88" actId="14100"/>
          <ac:picMkLst>
            <pc:docMk/>
            <pc:sldMk cId="2103443556" sldId="281"/>
            <ac:picMk id="13" creationId="{B9F9DAAF-DCCD-456E-AAD2-69C6344364F9}"/>
          </ac:picMkLst>
        </pc:picChg>
        <pc:picChg chg="del">
          <ac:chgData name="Neemias e Catia Lima" userId="b77af7bd85500281" providerId="LiveId" clId="{9BD10400-1A0A-4E76-B31A-1E27EAB56E75}" dt="2019-10-20T09:43:57.530" v="63" actId="478"/>
          <ac:picMkLst>
            <pc:docMk/>
            <pc:sldMk cId="2103443556" sldId="281"/>
            <ac:picMk id="15" creationId="{32F28BB7-5FA1-40F0-90E3-96C813787A1B}"/>
          </ac:picMkLst>
        </pc:picChg>
        <pc:picChg chg="del">
          <ac:chgData name="Neemias e Catia Lima" userId="b77af7bd85500281" providerId="LiveId" clId="{9BD10400-1A0A-4E76-B31A-1E27EAB56E75}" dt="2019-10-20T09:44:51.613" v="81" actId="478"/>
          <ac:picMkLst>
            <pc:docMk/>
            <pc:sldMk cId="2103443556" sldId="281"/>
            <ac:picMk id="16" creationId="{0760105A-B88E-49CD-AE02-62A6A23ECEE6}"/>
          </ac:picMkLst>
        </pc:picChg>
      </pc:sldChg>
      <pc:sldChg chg="addSp delSp">
        <pc:chgData name="Neemias e Catia Lima" userId="b77af7bd85500281" providerId="LiveId" clId="{9BD10400-1A0A-4E76-B31A-1E27EAB56E75}" dt="2019-10-20T09:46:02.387" v="97"/>
        <pc:sldMkLst>
          <pc:docMk/>
          <pc:sldMk cId="3683219421" sldId="282"/>
        </pc:sldMkLst>
        <pc:spChg chg="add">
          <ac:chgData name="Neemias e Catia Lima" userId="b77af7bd85500281" providerId="LiveId" clId="{9BD10400-1A0A-4E76-B31A-1E27EAB56E75}" dt="2019-10-20T09:46:02.387" v="97"/>
          <ac:spMkLst>
            <pc:docMk/>
            <pc:sldMk cId="3683219421" sldId="282"/>
            <ac:spMk id="15" creationId="{81166CFE-DD64-4AB1-AD26-B9EF2D693240}"/>
          </ac:spMkLst>
        </pc:spChg>
        <pc:spChg chg="del">
          <ac:chgData name="Neemias e Catia Lima" userId="b77af7bd85500281" providerId="LiveId" clId="{9BD10400-1A0A-4E76-B31A-1E27EAB56E75}" dt="2019-10-20T09:46:01.755" v="96" actId="478"/>
          <ac:spMkLst>
            <pc:docMk/>
            <pc:sldMk cId="3683219421" sldId="282"/>
            <ac:spMk id="17" creationId="{1C70B27E-3292-47F3-A29F-BA0FCA1F7314}"/>
          </ac:spMkLst>
        </pc:spChg>
        <pc:picChg chg="del">
          <ac:chgData name="Neemias e Catia Lima" userId="b77af7bd85500281" providerId="LiveId" clId="{9BD10400-1A0A-4E76-B31A-1E27EAB56E75}" dt="2019-10-20T09:45:59.241" v="95" actId="478"/>
          <ac:picMkLst>
            <pc:docMk/>
            <pc:sldMk cId="3683219421" sldId="282"/>
            <ac:picMk id="18" creationId="{0ECFAF6D-0DEF-4666-8042-F868582AD6F9}"/>
          </ac:picMkLst>
        </pc:picChg>
        <pc:picChg chg="add">
          <ac:chgData name="Neemias e Catia Lima" userId="b77af7bd85500281" providerId="LiveId" clId="{9BD10400-1A0A-4E76-B31A-1E27EAB56E75}" dt="2019-10-20T09:46:02.387" v="97"/>
          <ac:picMkLst>
            <pc:docMk/>
            <pc:sldMk cId="3683219421" sldId="282"/>
            <ac:picMk id="19" creationId="{FBBB2E4E-C6CD-44C4-965D-9362CB705E85}"/>
          </ac:picMkLst>
        </pc:picChg>
        <pc:picChg chg="add">
          <ac:chgData name="Neemias e Catia Lima" userId="b77af7bd85500281" providerId="LiveId" clId="{9BD10400-1A0A-4E76-B31A-1E27EAB56E75}" dt="2019-10-20T09:46:02.387" v="97"/>
          <ac:picMkLst>
            <pc:docMk/>
            <pc:sldMk cId="3683219421" sldId="282"/>
            <ac:picMk id="20" creationId="{8F2236B4-A5F4-4E73-AC1B-796B73CB5843}"/>
          </ac:picMkLst>
        </pc:picChg>
        <pc:picChg chg="del">
          <ac:chgData name="Neemias e Catia Lima" userId="b77af7bd85500281" providerId="LiveId" clId="{9BD10400-1A0A-4E76-B31A-1E27EAB56E75}" dt="2019-10-20T09:45:52.644" v="94" actId="478"/>
          <ac:picMkLst>
            <pc:docMk/>
            <pc:sldMk cId="3683219421" sldId="282"/>
            <ac:picMk id="21" creationId="{8AB09F77-E74D-41D9-9CD1-BDA9F1981F29}"/>
          </ac:picMkLst>
        </pc:picChg>
      </pc:sldChg>
      <pc:sldChg chg="addSp delSp">
        <pc:chgData name="Neemias e Catia Lima" userId="b77af7bd85500281" providerId="LiveId" clId="{9BD10400-1A0A-4E76-B31A-1E27EAB56E75}" dt="2019-10-20T09:46:24.341" v="101"/>
        <pc:sldMkLst>
          <pc:docMk/>
          <pc:sldMk cId="3902406419" sldId="283"/>
        </pc:sldMkLst>
        <pc:spChg chg="add">
          <ac:chgData name="Neemias e Catia Lima" userId="b77af7bd85500281" providerId="LiveId" clId="{9BD10400-1A0A-4E76-B31A-1E27EAB56E75}" dt="2019-10-20T09:46:24.341" v="101"/>
          <ac:spMkLst>
            <pc:docMk/>
            <pc:sldMk cId="3902406419" sldId="283"/>
            <ac:spMk id="12" creationId="{8C4F9DFC-7017-4B85-A749-B767D6D50402}"/>
          </ac:spMkLst>
        </pc:spChg>
        <pc:spChg chg="del">
          <ac:chgData name="Neemias e Catia Lima" userId="b77af7bd85500281" providerId="LiveId" clId="{9BD10400-1A0A-4E76-B31A-1E27EAB56E75}" dt="2019-10-20T09:46:23.381" v="100" actId="478"/>
          <ac:spMkLst>
            <pc:docMk/>
            <pc:sldMk cId="3902406419" sldId="283"/>
            <ac:spMk id="17" creationId="{C85C8A7D-5A99-456A-AA3F-ABE1708CE538}"/>
          </ac:spMkLst>
        </pc:spChg>
        <pc:picChg chg="del">
          <ac:chgData name="Neemias e Catia Lima" userId="b77af7bd85500281" providerId="LiveId" clId="{9BD10400-1A0A-4E76-B31A-1E27EAB56E75}" dt="2019-10-20T09:46:21.248" v="99" actId="478"/>
          <ac:picMkLst>
            <pc:docMk/>
            <pc:sldMk cId="3902406419" sldId="283"/>
            <ac:picMk id="18" creationId="{0AC91D42-3664-4ED0-A2FB-78F212991B38}"/>
          </ac:picMkLst>
        </pc:picChg>
        <pc:picChg chg="add">
          <ac:chgData name="Neemias e Catia Lima" userId="b77af7bd85500281" providerId="LiveId" clId="{9BD10400-1A0A-4E76-B31A-1E27EAB56E75}" dt="2019-10-20T09:46:24.341" v="101"/>
          <ac:picMkLst>
            <pc:docMk/>
            <pc:sldMk cId="3902406419" sldId="283"/>
            <ac:picMk id="19" creationId="{64871F36-F116-415D-BC70-2A155A8FBAB8}"/>
          </ac:picMkLst>
        </pc:picChg>
        <pc:picChg chg="del">
          <ac:chgData name="Neemias e Catia Lima" userId="b77af7bd85500281" providerId="LiveId" clId="{9BD10400-1A0A-4E76-B31A-1E27EAB56E75}" dt="2019-10-20T09:46:13.959" v="98" actId="478"/>
          <ac:picMkLst>
            <pc:docMk/>
            <pc:sldMk cId="3902406419" sldId="283"/>
            <ac:picMk id="20" creationId="{CCB1605F-712A-41EE-BAD1-DEFC6B3ADBE8}"/>
          </ac:picMkLst>
        </pc:picChg>
        <pc:picChg chg="add">
          <ac:chgData name="Neemias e Catia Lima" userId="b77af7bd85500281" providerId="LiveId" clId="{9BD10400-1A0A-4E76-B31A-1E27EAB56E75}" dt="2019-10-20T09:46:24.341" v="101"/>
          <ac:picMkLst>
            <pc:docMk/>
            <pc:sldMk cId="3902406419" sldId="283"/>
            <ac:picMk id="21" creationId="{2BCD2E65-875D-4B9B-A39A-3684E752AB58}"/>
          </ac:picMkLst>
        </pc:picChg>
      </pc:sldChg>
      <pc:sldChg chg="addSp delSp modSp">
        <pc:chgData name="Neemias e Catia Lima" userId="b77af7bd85500281" providerId="LiveId" clId="{9BD10400-1A0A-4E76-B31A-1E27EAB56E75}" dt="2019-10-20T09:47:19.681" v="110"/>
        <pc:sldMkLst>
          <pc:docMk/>
          <pc:sldMk cId="2424059023" sldId="284"/>
        </pc:sldMkLst>
        <pc:spChg chg="del mod">
          <ac:chgData name="Neemias e Catia Lima" userId="b77af7bd85500281" providerId="LiveId" clId="{9BD10400-1A0A-4E76-B31A-1E27EAB56E75}" dt="2019-10-20T09:47:18.382" v="109" actId="478"/>
          <ac:spMkLst>
            <pc:docMk/>
            <pc:sldMk cId="2424059023" sldId="284"/>
            <ac:spMk id="16" creationId="{F335A567-874F-4C49-BC78-F6541D72D466}"/>
          </ac:spMkLst>
        </pc:spChg>
        <pc:spChg chg="add">
          <ac:chgData name="Neemias e Catia Lima" userId="b77af7bd85500281" providerId="LiveId" clId="{9BD10400-1A0A-4E76-B31A-1E27EAB56E75}" dt="2019-10-20T09:47:19.681" v="110"/>
          <ac:spMkLst>
            <pc:docMk/>
            <pc:sldMk cId="2424059023" sldId="284"/>
            <ac:spMk id="18" creationId="{E2378788-1854-49BF-BB9B-3B451F82E91F}"/>
          </ac:spMkLst>
        </pc:spChg>
        <pc:picChg chg="add">
          <ac:chgData name="Neemias e Catia Lima" userId="b77af7bd85500281" providerId="LiveId" clId="{9BD10400-1A0A-4E76-B31A-1E27EAB56E75}" dt="2019-10-20T09:47:19.681" v="110"/>
          <ac:picMkLst>
            <pc:docMk/>
            <pc:sldMk cId="2424059023" sldId="284"/>
            <ac:picMk id="19" creationId="{ED9326E6-985B-4F66-910B-561B06E7D678}"/>
          </ac:picMkLst>
        </pc:picChg>
        <pc:picChg chg="add">
          <ac:chgData name="Neemias e Catia Lima" userId="b77af7bd85500281" providerId="LiveId" clId="{9BD10400-1A0A-4E76-B31A-1E27EAB56E75}" dt="2019-10-20T09:47:19.681" v="110"/>
          <ac:picMkLst>
            <pc:docMk/>
            <pc:sldMk cId="2424059023" sldId="284"/>
            <ac:picMk id="20" creationId="{A482EDEF-AE68-4647-883F-D8948BDD1EDB}"/>
          </ac:picMkLst>
        </pc:picChg>
        <pc:picChg chg="del">
          <ac:chgData name="Neemias e Catia Lima" userId="b77af7bd85500281" providerId="LiveId" clId="{9BD10400-1A0A-4E76-B31A-1E27EAB56E75}" dt="2019-10-20T09:47:13.174" v="107" actId="478"/>
          <ac:picMkLst>
            <pc:docMk/>
            <pc:sldMk cId="2424059023" sldId="284"/>
            <ac:picMk id="24" creationId="{8EA85CF7-FABA-48D1-A352-1FB3488468AC}"/>
          </ac:picMkLst>
        </pc:picChg>
        <pc:picChg chg="del">
          <ac:chgData name="Neemias e Catia Lima" userId="b77af7bd85500281" providerId="LiveId" clId="{9BD10400-1A0A-4E76-B31A-1E27EAB56E75}" dt="2019-10-20T09:47:06.683" v="106" actId="478"/>
          <ac:picMkLst>
            <pc:docMk/>
            <pc:sldMk cId="2424059023" sldId="284"/>
            <ac:picMk id="25" creationId="{2A1FAA7C-4ABE-49A2-A26F-D8366914E255}"/>
          </ac:picMkLst>
        </pc:picChg>
      </pc:sldChg>
      <pc:sldChg chg="addSp delSp">
        <pc:chgData name="Neemias e Catia Lima" userId="b77af7bd85500281" providerId="LiveId" clId="{9BD10400-1A0A-4E76-B31A-1E27EAB56E75}" dt="2019-10-20T09:47:51.954" v="118"/>
        <pc:sldMkLst>
          <pc:docMk/>
          <pc:sldMk cId="2241968852" sldId="285"/>
        </pc:sldMkLst>
        <pc:spChg chg="add">
          <ac:chgData name="Neemias e Catia Lima" userId="b77af7bd85500281" providerId="LiveId" clId="{9BD10400-1A0A-4E76-B31A-1E27EAB56E75}" dt="2019-10-20T09:47:51.954" v="118"/>
          <ac:spMkLst>
            <pc:docMk/>
            <pc:sldMk cId="2241968852" sldId="285"/>
            <ac:spMk id="16" creationId="{4158BB93-095E-4043-8548-6F77AC6C8270}"/>
          </ac:spMkLst>
        </pc:spChg>
        <pc:spChg chg="del">
          <ac:chgData name="Neemias e Catia Lima" userId="b77af7bd85500281" providerId="LiveId" clId="{9BD10400-1A0A-4E76-B31A-1E27EAB56E75}" dt="2019-10-20T09:47:51.035" v="117" actId="478"/>
          <ac:spMkLst>
            <pc:docMk/>
            <pc:sldMk cId="2241968852" sldId="285"/>
            <ac:spMk id="17" creationId="{E4153240-A40D-49B2-8C3C-FBD4676D04CC}"/>
          </ac:spMkLst>
        </pc:spChg>
        <pc:picChg chg="add">
          <ac:chgData name="Neemias e Catia Lima" userId="b77af7bd85500281" providerId="LiveId" clId="{9BD10400-1A0A-4E76-B31A-1E27EAB56E75}" dt="2019-10-20T09:47:51.954" v="118"/>
          <ac:picMkLst>
            <pc:docMk/>
            <pc:sldMk cId="2241968852" sldId="285"/>
            <ac:picMk id="18" creationId="{20C19529-5FBC-419E-8A6B-209D5A911F4D}"/>
          </ac:picMkLst>
        </pc:picChg>
        <pc:picChg chg="add">
          <ac:chgData name="Neemias e Catia Lima" userId="b77af7bd85500281" providerId="LiveId" clId="{9BD10400-1A0A-4E76-B31A-1E27EAB56E75}" dt="2019-10-20T09:47:51.954" v="118"/>
          <ac:picMkLst>
            <pc:docMk/>
            <pc:sldMk cId="2241968852" sldId="285"/>
            <ac:picMk id="19" creationId="{855D96F1-8E05-4655-A9EB-03B58388374B}"/>
          </ac:picMkLst>
        </pc:picChg>
        <pc:picChg chg="del">
          <ac:chgData name="Neemias e Catia Lima" userId="b77af7bd85500281" providerId="LiveId" clId="{9BD10400-1A0A-4E76-B31A-1E27EAB56E75}" dt="2019-10-20T09:47:45.094" v="116" actId="478"/>
          <ac:picMkLst>
            <pc:docMk/>
            <pc:sldMk cId="2241968852" sldId="285"/>
            <ac:picMk id="21" creationId="{CBD6E39B-82F9-4738-9E18-8EBC80FD2E3F}"/>
          </ac:picMkLst>
        </pc:picChg>
        <pc:picChg chg="del">
          <ac:chgData name="Neemias e Catia Lima" userId="b77af7bd85500281" providerId="LiveId" clId="{9BD10400-1A0A-4E76-B31A-1E27EAB56E75}" dt="2019-10-20T09:47:41.185" v="115" actId="478"/>
          <ac:picMkLst>
            <pc:docMk/>
            <pc:sldMk cId="2241968852" sldId="285"/>
            <ac:picMk id="25" creationId="{085DDC97-82CD-4BEE-BCB8-B46C6E5567F3}"/>
          </ac:picMkLst>
        </pc:picChg>
      </pc:sldChg>
      <pc:sldChg chg="addSp delSp">
        <pc:chgData name="Neemias e Catia Lima" userId="b77af7bd85500281" providerId="LiveId" clId="{9BD10400-1A0A-4E76-B31A-1E27EAB56E75}" dt="2019-10-20T09:48:16.268" v="126"/>
        <pc:sldMkLst>
          <pc:docMk/>
          <pc:sldMk cId="1959249856" sldId="286"/>
        </pc:sldMkLst>
        <pc:spChg chg="add">
          <ac:chgData name="Neemias e Catia Lima" userId="b77af7bd85500281" providerId="LiveId" clId="{9BD10400-1A0A-4E76-B31A-1E27EAB56E75}" dt="2019-10-20T09:48:16.268" v="126"/>
          <ac:spMkLst>
            <pc:docMk/>
            <pc:sldMk cId="1959249856" sldId="286"/>
            <ac:spMk id="16" creationId="{B88A9F0D-E7BC-49EE-92CD-95FD33639E1A}"/>
          </ac:spMkLst>
        </pc:spChg>
        <pc:spChg chg="del">
          <ac:chgData name="Neemias e Catia Lima" userId="b77af7bd85500281" providerId="LiveId" clId="{9BD10400-1A0A-4E76-B31A-1E27EAB56E75}" dt="2019-10-20T09:48:15.466" v="125" actId="478"/>
          <ac:spMkLst>
            <pc:docMk/>
            <pc:sldMk cId="1959249856" sldId="286"/>
            <ac:spMk id="21" creationId="{47B48909-5F2C-45F0-9B31-717E5922A59B}"/>
          </ac:spMkLst>
        </pc:spChg>
        <pc:picChg chg="add">
          <ac:chgData name="Neemias e Catia Lima" userId="b77af7bd85500281" providerId="LiveId" clId="{9BD10400-1A0A-4E76-B31A-1E27EAB56E75}" dt="2019-10-20T09:48:16.268" v="126"/>
          <ac:picMkLst>
            <pc:docMk/>
            <pc:sldMk cId="1959249856" sldId="286"/>
            <ac:picMk id="18" creationId="{CD62B14D-707E-4FED-8D95-672B57734141}"/>
          </ac:picMkLst>
        </pc:picChg>
        <pc:picChg chg="add">
          <ac:chgData name="Neemias e Catia Lima" userId="b77af7bd85500281" providerId="LiveId" clId="{9BD10400-1A0A-4E76-B31A-1E27EAB56E75}" dt="2019-10-20T09:48:16.268" v="126"/>
          <ac:picMkLst>
            <pc:docMk/>
            <pc:sldMk cId="1959249856" sldId="286"/>
            <ac:picMk id="19" creationId="{5EEB0D6F-127E-4558-829C-D5755A979A92}"/>
          </ac:picMkLst>
        </pc:picChg>
        <pc:picChg chg="del">
          <ac:chgData name="Neemias e Catia Lima" userId="b77af7bd85500281" providerId="LiveId" clId="{9BD10400-1A0A-4E76-B31A-1E27EAB56E75}" dt="2019-10-20T09:48:13.210" v="124" actId="478"/>
          <ac:picMkLst>
            <pc:docMk/>
            <pc:sldMk cId="1959249856" sldId="286"/>
            <ac:picMk id="24" creationId="{7B919A19-8474-448A-838F-E5EE25892980}"/>
          </ac:picMkLst>
        </pc:picChg>
        <pc:picChg chg="del">
          <ac:chgData name="Neemias e Catia Lima" userId="b77af7bd85500281" providerId="LiveId" clId="{9BD10400-1A0A-4E76-B31A-1E27EAB56E75}" dt="2019-10-20T09:48:09.433" v="123" actId="478"/>
          <ac:picMkLst>
            <pc:docMk/>
            <pc:sldMk cId="1959249856" sldId="286"/>
            <ac:picMk id="25" creationId="{F8BDCC99-60E5-4357-8C12-1136D3F117CA}"/>
          </ac:picMkLst>
        </pc:picChg>
      </pc:sldChg>
      <pc:sldChg chg="addSp delSp">
        <pc:chgData name="Neemias e Catia Lima" userId="b77af7bd85500281" providerId="LiveId" clId="{9BD10400-1A0A-4E76-B31A-1E27EAB56E75}" dt="2019-10-20T09:48:46.961" v="138"/>
        <pc:sldMkLst>
          <pc:docMk/>
          <pc:sldMk cId="2857006406" sldId="287"/>
        </pc:sldMkLst>
        <pc:spChg chg="del">
          <ac:chgData name="Neemias e Catia Lima" userId="b77af7bd85500281" providerId="LiveId" clId="{9BD10400-1A0A-4E76-B31A-1E27EAB56E75}" dt="2019-10-20T09:48:46.446" v="137" actId="478"/>
          <ac:spMkLst>
            <pc:docMk/>
            <pc:sldMk cId="2857006406" sldId="287"/>
            <ac:spMk id="15" creationId="{5BF7DF38-30FA-46E6-A3C9-984C99CF2236}"/>
          </ac:spMkLst>
        </pc:spChg>
        <pc:spChg chg="add">
          <ac:chgData name="Neemias e Catia Lima" userId="b77af7bd85500281" providerId="LiveId" clId="{9BD10400-1A0A-4E76-B31A-1E27EAB56E75}" dt="2019-10-20T09:48:46.961" v="138"/>
          <ac:spMkLst>
            <pc:docMk/>
            <pc:sldMk cId="2857006406" sldId="287"/>
            <ac:spMk id="17" creationId="{4787891C-AADF-4CEC-AE5B-81C22BDF0699}"/>
          </ac:spMkLst>
        </pc:spChg>
        <pc:picChg chg="add">
          <ac:chgData name="Neemias e Catia Lima" userId="b77af7bd85500281" providerId="LiveId" clId="{9BD10400-1A0A-4E76-B31A-1E27EAB56E75}" dt="2019-10-20T09:48:46.961" v="138"/>
          <ac:picMkLst>
            <pc:docMk/>
            <pc:sldMk cId="2857006406" sldId="287"/>
            <ac:picMk id="18" creationId="{A6296839-36BA-4224-8400-835F9D6D20C2}"/>
          </ac:picMkLst>
        </pc:picChg>
        <pc:picChg chg="add">
          <ac:chgData name="Neemias e Catia Lima" userId="b77af7bd85500281" providerId="LiveId" clId="{9BD10400-1A0A-4E76-B31A-1E27EAB56E75}" dt="2019-10-20T09:48:46.961" v="138"/>
          <ac:picMkLst>
            <pc:docMk/>
            <pc:sldMk cId="2857006406" sldId="287"/>
            <ac:picMk id="19" creationId="{E8BBA7D6-65B8-48E3-BA6E-BD11F042A1F2}"/>
          </ac:picMkLst>
        </pc:picChg>
        <pc:picChg chg="del">
          <ac:chgData name="Neemias e Catia Lima" userId="b77af7bd85500281" providerId="LiveId" clId="{9BD10400-1A0A-4E76-B31A-1E27EAB56E75}" dt="2019-10-20T09:48:44.427" v="136" actId="478"/>
          <ac:picMkLst>
            <pc:docMk/>
            <pc:sldMk cId="2857006406" sldId="287"/>
            <ac:picMk id="23" creationId="{9114DE0E-BE50-42A8-BEFD-C93034038022}"/>
          </ac:picMkLst>
        </pc:picChg>
        <pc:picChg chg="del">
          <ac:chgData name="Neemias e Catia Lima" userId="b77af7bd85500281" providerId="LiveId" clId="{9BD10400-1A0A-4E76-B31A-1E27EAB56E75}" dt="2019-10-20T09:48:42.471" v="135" actId="478"/>
          <ac:picMkLst>
            <pc:docMk/>
            <pc:sldMk cId="2857006406" sldId="287"/>
            <ac:picMk id="24" creationId="{B9077BAB-2261-4A8C-A095-E5D545EA352E}"/>
          </ac:picMkLst>
        </pc:picChg>
      </pc:sldChg>
      <pc:sldChg chg="addSp delSp">
        <pc:chgData name="Neemias e Catia Lima" userId="b77af7bd85500281" providerId="LiveId" clId="{9BD10400-1A0A-4E76-B31A-1E27EAB56E75}" dt="2019-10-20T09:45:45.251" v="93"/>
        <pc:sldMkLst>
          <pc:docMk/>
          <pc:sldMk cId="2630436816" sldId="288"/>
        </pc:sldMkLst>
        <pc:spChg chg="add">
          <ac:chgData name="Neemias e Catia Lima" userId="b77af7bd85500281" providerId="LiveId" clId="{9BD10400-1A0A-4E76-B31A-1E27EAB56E75}" dt="2019-10-20T09:45:45.251" v="93"/>
          <ac:spMkLst>
            <pc:docMk/>
            <pc:sldMk cId="2630436816" sldId="288"/>
            <ac:spMk id="12" creationId="{C730150B-70CD-4942-A54B-20305FD3FE91}"/>
          </ac:spMkLst>
        </pc:spChg>
        <pc:spChg chg="del">
          <ac:chgData name="Neemias e Catia Lima" userId="b77af7bd85500281" providerId="LiveId" clId="{9BD10400-1A0A-4E76-B31A-1E27EAB56E75}" dt="2019-10-20T09:45:44.609" v="92" actId="478"/>
          <ac:spMkLst>
            <pc:docMk/>
            <pc:sldMk cId="2630436816" sldId="288"/>
            <ac:spMk id="22" creationId="{BCE07AC8-137E-434C-81F8-DEE19E2D7E6B}"/>
          </ac:spMkLst>
        </pc:spChg>
        <pc:picChg chg="del">
          <ac:chgData name="Neemias e Catia Lima" userId="b77af7bd85500281" providerId="LiveId" clId="{9BD10400-1A0A-4E76-B31A-1E27EAB56E75}" dt="2019-10-20T09:45:40.231" v="90" actId="478"/>
          <ac:picMkLst>
            <pc:docMk/>
            <pc:sldMk cId="2630436816" sldId="288"/>
            <ac:picMk id="2" creationId="{566C3968-A415-4A6C-8930-7E4607409FB5}"/>
          </ac:picMkLst>
        </pc:picChg>
        <pc:picChg chg="add">
          <ac:chgData name="Neemias e Catia Lima" userId="b77af7bd85500281" providerId="LiveId" clId="{9BD10400-1A0A-4E76-B31A-1E27EAB56E75}" dt="2019-10-20T09:45:45.251" v="93"/>
          <ac:picMkLst>
            <pc:docMk/>
            <pc:sldMk cId="2630436816" sldId="288"/>
            <ac:picMk id="17" creationId="{B857C57F-46B6-423D-ADE4-954BCB53E737}"/>
          </ac:picMkLst>
        </pc:picChg>
        <pc:picChg chg="add">
          <ac:chgData name="Neemias e Catia Lima" userId="b77af7bd85500281" providerId="LiveId" clId="{9BD10400-1A0A-4E76-B31A-1E27EAB56E75}" dt="2019-10-20T09:45:45.251" v="93"/>
          <ac:picMkLst>
            <pc:docMk/>
            <pc:sldMk cId="2630436816" sldId="288"/>
            <ac:picMk id="18" creationId="{D0D1D77B-24F3-4623-8807-7CF849011E1C}"/>
          </ac:picMkLst>
        </pc:picChg>
        <pc:picChg chg="del">
          <ac:chgData name="Neemias e Catia Lima" userId="b77af7bd85500281" providerId="LiveId" clId="{9BD10400-1A0A-4E76-B31A-1E27EAB56E75}" dt="2019-10-20T09:45:41.809" v="91" actId="478"/>
          <ac:picMkLst>
            <pc:docMk/>
            <pc:sldMk cId="2630436816" sldId="288"/>
            <ac:picMk id="23" creationId="{0A5F14DF-9B62-451E-B152-1994540E767B}"/>
          </ac:picMkLst>
        </pc:picChg>
        <pc:picChg chg="del">
          <ac:chgData name="Neemias e Catia Lima" userId="b77af7bd85500281" providerId="LiveId" clId="{9BD10400-1A0A-4E76-B31A-1E27EAB56E75}" dt="2019-10-20T09:45:35.920" v="89" actId="478"/>
          <ac:picMkLst>
            <pc:docMk/>
            <pc:sldMk cId="2630436816" sldId="288"/>
            <ac:picMk id="24" creationId="{66149083-DA33-4CC9-8D7C-1F23525CA1DF}"/>
          </ac:picMkLst>
        </pc:picChg>
      </pc:sldChg>
      <pc:sldChg chg="addSp delSp">
        <pc:chgData name="Neemias e Catia Lima" userId="b77af7bd85500281" providerId="LiveId" clId="{9BD10400-1A0A-4E76-B31A-1E27EAB56E75}" dt="2019-10-20T09:46:59.832" v="105"/>
        <pc:sldMkLst>
          <pc:docMk/>
          <pc:sldMk cId="3032827026" sldId="289"/>
        </pc:sldMkLst>
        <pc:spChg chg="del">
          <ac:chgData name="Neemias e Catia Lima" userId="b77af7bd85500281" providerId="LiveId" clId="{9BD10400-1A0A-4E76-B31A-1E27EAB56E75}" dt="2019-10-20T09:46:59.226" v="104" actId="478"/>
          <ac:spMkLst>
            <pc:docMk/>
            <pc:sldMk cId="3032827026" sldId="289"/>
            <ac:spMk id="17" creationId="{D2CAE8FC-4041-4AD8-8075-0A48CC1EDB3C}"/>
          </ac:spMkLst>
        </pc:spChg>
        <pc:spChg chg="add">
          <ac:chgData name="Neemias e Catia Lima" userId="b77af7bd85500281" providerId="LiveId" clId="{9BD10400-1A0A-4E76-B31A-1E27EAB56E75}" dt="2019-10-20T09:46:59.832" v="105"/>
          <ac:spMkLst>
            <pc:docMk/>
            <pc:sldMk cId="3032827026" sldId="289"/>
            <ac:spMk id="19" creationId="{2D375C1E-F577-4B35-AF3A-DF0FDAE36152}"/>
          </ac:spMkLst>
        </pc:spChg>
        <pc:picChg chg="add">
          <ac:chgData name="Neemias e Catia Lima" userId="b77af7bd85500281" providerId="LiveId" clId="{9BD10400-1A0A-4E76-B31A-1E27EAB56E75}" dt="2019-10-20T09:46:59.832" v="105"/>
          <ac:picMkLst>
            <pc:docMk/>
            <pc:sldMk cId="3032827026" sldId="289"/>
            <ac:picMk id="20" creationId="{4F53148D-D2EC-4426-A6A2-D37A0CEA2D5A}"/>
          </ac:picMkLst>
        </pc:picChg>
        <pc:picChg chg="add">
          <ac:chgData name="Neemias e Catia Lima" userId="b77af7bd85500281" providerId="LiveId" clId="{9BD10400-1A0A-4E76-B31A-1E27EAB56E75}" dt="2019-10-20T09:46:59.832" v="105"/>
          <ac:picMkLst>
            <pc:docMk/>
            <pc:sldMk cId="3032827026" sldId="289"/>
            <ac:picMk id="21" creationId="{82BDC2EA-F863-404A-8190-E64EE6DD022B}"/>
          </ac:picMkLst>
        </pc:picChg>
        <pc:picChg chg="del">
          <ac:chgData name="Neemias e Catia Lima" userId="b77af7bd85500281" providerId="LiveId" clId="{9BD10400-1A0A-4E76-B31A-1E27EAB56E75}" dt="2019-10-20T09:46:57.049" v="103" actId="478"/>
          <ac:picMkLst>
            <pc:docMk/>
            <pc:sldMk cId="3032827026" sldId="289"/>
            <ac:picMk id="23" creationId="{30F56AE0-350F-46DA-94DF-E03A81EA586C}"/>
          </ac:picMkLst>
        </pc:picChg>
        <pc:picChg chg="del">
          <ac:chgData name="Neemias e Catia Lima" userId="b77af7bd85500281" providerId="LiveId" clId="{9BD10400-1A0A-4E76-B31A-1E27EAB56E75}" dt="2019-10-20T09:46:51.979" v="102" actId="478"/>
          <ac:picMkLst>
            <pc:docMk/>
            <pc:sldMk cId="3032827026" sldId="289"/>
            <ac:picMk id="24" creationId="{6ECB5315-E4D4-43D1-A245-6BF9DC66283F}"/>
          </ac:picMkLst>
        </pc:picChg>
      </pc:sldChg>
      <pc:sldChg chg="addSp delSp">
        <pc:chgData name="Neemias e Catia Lima" userId="b77af7bd85500281" providerId="LiveId" clId="{9BD10400-1A0A-4E76-B31A-1E27EAB56E75}" dt="2019-10-20T09:47:36.747" v="114"/>
        <pc:sldMkLst>
          <pc:docMk/>
          <pc:sldMk cId="3772032319" sldId="290"/>
        </pc:sldMkLst>
        <pc:spChg chg="add">
          <ac:chgData name="Neemias e Catia Lima" userId="b77af7bd85500281" providerId="LiveId" clId="{9BD10400-1A0A-4E76-B31A-1E27EAB56E75}" dt="2019-10-20T09:47:36.747" v="114"/>
          <ac:spMkLst>
            <pc:docMk/>
            <pc:sldMk cId="3772032319" sldId="290"/>
            <ac:spMk id="15" creationId="{E476916A-BB25-4008-9C2C-58EA459633B4}"/>
          </ac:spMkLst>
        </pc:spChg>
        <pc:spChg chg="del">
          <ac:chgData name="Neemias e Catia Lima" userId="b77af7bd85500281" providerId="LiveId" clId="{9BD10400-1A0A-4E76-B31A-1E27EAB56E75}" dt="2019-10-20T09:47:35.824" v="113" actId="478"/>
          <ac:spMkLst>
            <pc:docMk/>
            <pc:sldMk cId="3772032319" sldId="290"/>
            <ac:spMk id="22" creationId="{3009482E-BA7D-4F95-96CB-DAE7ADAA3587}"/>
          </ac:spMkLst>
        </pc:spChg>
        <pc:picChg chg="add">
          <ac:chgData name="Neemias e Catia Lima" userId="b77af7bd85500281" providerId="LiveId" clId="{9BD10400-1A0A-4E76-B31A-1E27EAB56E75}" dt="2019-10-20T09:47:36.747" v="114"/>
          <ac:picMkLst>
            <pc:docMk/>
            <pc:sldMk cId="3772032319" sldId="290"/>
            <ac:picMk id="16" creationId="{1E40DAE9-718D-4E5C-9906-3978CEB77BA2}"/>
          </ac:picMkLst>
        </pc:picChg>
        <pc:picChg chg="add">
          <ac:chgData name="Neemias e Catia Lima" userId="b77af7bd85500281" providerId="LiveId" clId="{9BD10400-1A0A-4E76-B31A-1E27EAB56E75}" dt="2019-10-20T09:47:36.747" v="114"/>
          <ac:picMkLst>
            <pc:docMk/>
            <pc:sldMk cId="3772032319" sldId="290"/>
            <ac:picMk id="18" creationId="{9A54C4BA-3022-489E-BB55-6DC017315D79}"/>
          </ac:picMkLst>
        </pc:picChg>
        <pc:picChg chg="del">
          <ac:chgData name="Neemias e Catia Lima" userId="b77af7bd85500281" providerId="LiveId" clId="{9BD10400-1A0A-4E76-B31A-1E27EAB56E75}" dt="2019-10-20T09:47:31.745" v="112" actId="478"/>
          <ac:picMkLst>
            <pc:docMk/>
            <pc:sldMk cId="3772032319" sldId="290"/>
            <ac:picMk id="23" creationId="{790283E9-E943-46A6-9D07-8EE78C3AD8AC}"/>
          </ac:picMkLst>
        </pc:picChg>
        <pc:picChg chg="del">
          <ac:chgData name="Neemias e Catia Lima" userId="b77af7bd85500281" providerId="LiveId" clId="{9BD10400-1A0A-4E76-B31A-1E27EAB56E75}" dt="2019-10-20T09:47:25.188" v="111" actId="478"/>
          <ac:picMkLst>
            <pc:docMk/>
            <pc:sldMk cId="3772032319" sldId="290"/>
            <ac:picMk id="24" creationId="{B8A5C3A7-90F3-47A4-B2D1-DF599D261072}"/>
          </ac:picMkLst>
        </pc:picChg>
      </pc:sldChg>
      <pc:sldChg chg="addSp delSp">
        <pc:chgData name="Neemias e Catia Lima" userId="b77af7bd85500281" providerId="LiveId" clId="{9BD10400-1A0A-4E76-B31A-1E27EAB56E75}" dt="2019-10-20T09:48:05.399" v="122"/>
        <pc:sldMkLst>
          <pc:docMk/>
          <pc:sldMk cId="1768216317" sldId="291"/>
        </pc:sldMkLst>
        <pc:spChg chg="add">
          <ac:chgData name="Neemias e Catia Lima" userId="b77af7bd85500281" providerId="LiveId" clId="{9BD10400-1A0A-4E76-B31A-1E27EAB56E75}" dt="2019-10-20T09:48:05.399" v="122"/>
          <ac:spMkLst>
            <pc:docMk/>
            <pc:sldMk cId="1768216317" sldId="291"/>
            <ac:spMk id="18" creationId="{48A1D82C-F9FC-48DD-8A8C-42585BF803A9}"/>
          </ac:spMkLst>
        </pc:spChg>
        <pc:spChg chg="del">
          <ac:chgData name="Neemias e Catia Lima" userId="b77af7bd85500281" providerId="LiveId" clId="{9BD10400-1A0A-4E76-B31A-1E27EAB56E75}" dt="2019-10-20T09:48:04.605" v="121" actId="478"/>
          <ac:spMkLst>
            <pc:docMk/>
            <pc:sldMk cId="1768216317" sldId="291"/>
            <ac:spMk id="22" creationId="{1D188B65-6B7D-45DF-9201-12F9A1D1630F}"/>
          </ac:spMkLst>
        </pc:spChg>
        <pc:picChg chg="add">
          <ac:chgData name="Neemias e Catia Lima" userId="b77af7bd85500281" providerId="LiveId" clId="{9BD10400-1A0A-4E76-B31A-1E27EAB56E75}" dt="2019-10-20T09:48:05.399" v="122"/>
          <ac:picMkLst>
            <pc:docMk/>
            <pc:sldMk cId="1768216317" sldId="291"/>
            <ac:picMk id="19" creationId="{4A219333-35AE-4034-93DF-9C96A6A10E6D}"/>
          </ac:picMkLst>
        </pc:picChg>
        <pc:picChg chg="add">
          <ac:chgData name="Neemias e Catia Lima" userId="b77af7bd85500281" providerId="LiveId" clId="{9BD10400-1A0A-4E76-B31A-1E27EAB56E75}" dt="2019-10-20T09:48:05.399" v="122"/>
          <ac:picMkLst>
            <pc:docMk/>
            <pc:sldMk cId="1768216317" sldId="291"/>
            <ac:picMk id="20" creationId="{EABD1B52-9439-4F5A-A50E-23AB6523731E}"/>
          </ac:picMkLst>
        </pc:picChg>
        <pc:picChg chg="del">
          <ac:chgData name="Neemias e Catia Lima" userId="b77af7bd85500281" providerId="LiveId" clId="{9BD10400-1A0A-4E76-B31A-1E27EAB56E75}" dt="2019-10-20T09:48:02.158" v="120" actId="478"/>
          <ac:picMkLst>
            <pc:docMk/>
            <pc:sldMk cId="1768216317" sldId="291"/>
            <ac:picMk id="23" creationId="{C6782E62-6DEC-4B1D-AE02-C1851404EEF2}"/>
          </ac:picMkLst>
        </pc:picChg>
        <pc:picChg chg="del">
          <ac:chgData name="Neemias e Catia Lima" userId="b77af7bd85500281" providerId="LiveId" clId="{9BD10400-1A0A-4E76-B31A-1E27EAB56E75}" dt="2019-10-20T09:47:57.472" v="119" actId="478"/>
          <ac:picMkLst>
            <pc:docMk/>
            <pc:sldMk cId="1768216317" sldId="291"/>
            <ac:picMk id="24" creationId="{A1C11B97-07FD-41DC-8998-23C92E9F1E20}"/>
          </ac:picMkLst>
        </pc:picChg>
      </pc:sldChg>
      <pc:sldChg chg="addSp delSp">
        <pc:chgData name="Neemias e Catia Lima" userId="b77af7bd85500281" providerId="LiveId" clId="{9BD10400-1A0A-4E76-B31A-1E27EAB56E75}" dt="2019-10-20T09:48:26.858" v="130"/>
        <pc:sldMkLst>
          <pc:docMk/>
          <pc:sldMk cId="3757265641" sldId="292"/>
        </pc:sldMkLst>
        <pc:spChg chg="add">
          <ac:chgData name="Neemias e Catia Lima" userId="b77af7bd85500281" providerId="LiveId" clId="{9BD10400-1A0A-4E76-B31A-1E27EAB56E75}" dt="2019-10-20T09:48:26.858" v="130"/>
          <ac:spMkLst>
            <pc:docMk/>
            <pc:sldMk cId="3757265641" sldId="292"/>
            <ac:spMk id="16" creationId="{B85912FA-B035-4D4C-ABA1-52D9C43D5179}"/>
          </ac:spMkLst>
        </pc:spChg>
        <pc:spChg chg="del">
          <ac:chgData name="Neemias e Catia Lima" userId="b77af7bd85500281" providerId="LiveId" clId="{9BD10400-1A0A-4E76-B31A-1E27EAB56E75}" dt="2019-10-20T09:48:26.230" v="129" actId="478"/>
          <ac:spMkLst>
            <pc:docMk/>
            <pc:sldMk cId="3757265641" sldId="292"/>
            <ac:spMk id="22" creationId="{34BC2FBA-9954-4EFC-9D19-ADC76EDED1AC}"/>
          </ac:spMkLst>
        </pc:spChg>
        <pc:picChg chg="add">
          <ac:chgData name="Neemias e Catia Lima" userId="b77af7bd85500281" providerId="LiveId" clId="{9BD10400-1A0A-4E76-B31A-1E27EAB56E75}" dt="2019-10-20T09:48:26.858" v="130"/>
          <ac:picMkLst>
            <pc:docMk/>
            <pc:sldMk cId="3757265641" sldId="292"/>
            <ac:picMk id="18" creationId="{5EF44C72-9C6D-435D-AD51-763D01878F3B}"/>
          </ac:picMkLst>
        </pc:picChg>
        <pc:picChg chg="add">
          <ac:chgData name="Neemias e Catia Lima" userId="b77af7bd85500281" providerId="LiveId" clId="{9BD10400-1A0A-4E76-B31A-1E27EAB56E75}" dt="2019-10-20T09:48:26.858" v="130"/>
          <ac:picMkLst>
            <pc:docMk/>
            <pc:sldMk cId="3757265641" sldId="292"/>
            <ac:picMk id="19" creationId="{9BE5D88C-8E6A-4816-B2A8-167F82624350}"/>
          </ac:picMkLst>
        </pc:picChg>
        <pc:picChg chg="del">
          <ac:chgData name="Neemias e Catia Lima" userId="b77af7bd85500281" providerId="LiveId" clId="{9BD10400-1A0A-4E76-B31A-1E27EAB56E75}" dt="2019-10-20T09:48:23.889" v="128" actId="478"/>
          <ac:picMkLst>
            <pc:docMk/>
            <pc:sldMk cId="3757265641" sldId="292"/>
            <ac:picMk id="23" creationId="{2116EAA9-0216-4815-AF7E-09C77F2E61CE}"/>
          </ac:picMkLst>
        </pc:picChg>
        <pc:picChg chg="del">
          <ac:chgData name="Neemias e Catia Lima" userId="b77af7bd85500281" providerId="LiveId" clId="{9BD10400-1A0A-4E76-B31A-1E27EAB56E75}" dt="2019-10-20T09:48:20.188" v="127" actId="478"/>
          <ac:picMkLst>
            <pc:docMk/>
            <pc:sldMk cId="3757265641" sldId="292"/>
            <ac:picMk id="24" creationId="{F026655F-6FD5-4A25-80FC-D3F32C8CEF8C}"/>
          </ac:picMkLst>
        </pc:picChg>
      </pc:sldChg>
      <pc:sldChg chg="addSp delSp">
        <pc:chgData name="Neemias e Catia Lima" userId="b77af7bd85500281" providerId="LiveId" clId="{9BD10400-1A0A-4E76-B31A-1E27EAB56E75}" dt="2019-10-20T09:48:37.249" v="134"/>
        <pc:sldMkLst>
          <pc:docMk/>
          <pc:sldMk cId="3114938747" sldId="293"/>
        </pc:sldMkLst>
        <pc:spChg chg="del">
          <ac:chgData name="Neemias e Catia Lima" userId="b77af7bd85500281" providerId="LiveId" clId="{9BD10400-1A0A-4E76-B31A-1E27EAB56E75}" dt="2019-10-20T09:48:36.737" v="133" actId="478"/>
          <ac:spMkLst>
            <pc:docMk/>
            <pc:sldMk cId="3114938747" sldId="293"/>
            <ac:spMk id="15" creationId="{44B846F4-54FD-43C1-B397-B3886E01EE3F}"/>
          </ac:spMkLst>
        </pc:spChg>
        <pc:spChg chg="add">
          <ac:chgData name="Neemias e Catia Lima" userId="b77af7bd85500281" providerId="LiveId" clId="{9BD10400-1A0A-4E76-B31A-1E27EAB56E75}" dt="2019-10-20T09:48:37.249" v="134"/>
          <ac:spMkLst>
            <pc:docMk/>
            <pc:sldMk cId="3114938747" sldId="293"/>
            <ac:spMk id="18" creationId="{155FF450-40DD-4592-B57C-DFE25DF749D4}"/>
          </ac:spMkLst>
        </pc:spChg>
        <pc:picChg chg="add">
          <ac:chgData name="Neemias e Catia Lima" userId="b77af7bd85500281" providerId="LiveId" clId="{9BD10400-1A0A-4E76-B31A-1E27EAB56E75}" dt="2019-10-20T09:48:37.249" v="134"/>
          <ac:picMkLst>
            <pc:docMk/>
            <pc:sldMk cId="3114938747" sldId="293"/>
            <ac:picMk id="19" creationId="{D83D194E-9F31-447C-801D-94D9CD3F5A84}"/>
          </ac:picMkLst>
        </pc:picChg>
        <pc:picChg chg="add">
          <ac:chgData name="Neemias e Catia Lima" userId="b77af7bd85500281" providerId="LiveId" clId="{9BD10400-1A0A-4E76-B31A-1E27EAB56E75}" dt="2019-10-20T09:48:37.249" v="134"/>
          <ac:picMkLst>
            <pc:docMk/>
            <pc:sldMk cId="3114938747" sldId="293"/>
            <ac:picMk id="20" creationId="{A6122E69-2638-4D13-B16D-4D901CD8D076}"/>
          </ac:picMkLst>
        </pc:picChg>
        <pc:picChg chg="del">
          <ac:chgData name="Neemias e Catia Lima" userId="b77af7bd85500281" providerId="LiveId" clId="{9BD10400-1A0A-4E76-B31A-1E27EAB56E75}" dt="2019-10-20T09:48:32.303" v="131" actId="478"/>
          <ac:picMkLst>
            <pc:docMk/>
            <pc:sldMk cId="3114938747" sldId="293"/>
            <ac:picMk id="23" creationId="{B36CB7B1-6856-41DA-9278-5D709DF6211C}"/>
          </ac:picMkLst>
        </pc:picChg>
        <pc:picChg chg="del">
          <ac:chgData name="Neemias e Catia Lima" userId="b77af7bd85500281" providerId="LiveId" clId="{9BD10400-1A0A-4E76-B31A-1E27EAB56E75}" dt="2019-10-20T09:48:34.752" v="132" actId="478"/>
          <ac:picMkLst>
            <pc:docMk/>
            <pc:sldMk cId="3114938747" sldId="293"/>
            <ac:picMk id="24" creationId="{15584D41-6CA4-4926-BFA7-F47262E35ADE}"/>
          </ac:picMkLst>
        </pc:picChg>
      </pc:sldChg>
    </pc:docChg>
  </pc:docChgLst>
  <pc:docChgLst>
    <pc:chgData name="Neemias e Catia Lima" userId="b77af7bd85500281" providerId="LiveId" clId="{7CAA8B05-7AA4-4452-96DD-61B717C24125}"/>
    <pc:docChg chg="modSld">
      <pc:chgData name="Neemias e Catia Lima" userId="b77af7bd85500281" providerId="LiveId" clId="{7CAA8B05-7AA4-4452-96DD-61B717C24125}" dt="2019-11-20T00:40:43.657" v="2" actId="1440"/>
      <pc:docMkLst>
        <pc:docMk/>
      </pc:docMkLst>
      <pc:sldChg chg="modSp">
        <pc:chgData name="Neemias e Catia Lima" userId="b77af7bd85500281" providerId="LiveId" clId="{7CAA8B05-7AA4-4452-96DD-61B717C24125}" dt="2019-11-20T00:40:43.657" v="2" actId="1440"/>
        <pc:sldMkLst>
          <pc:docMk/>
          <pc:sldMk cId="2232331225" sldId="280"/>
        </pc:sldMkLst>
        <pc:picChg chg="mod">
          <ac:chgData name="Neemias e Catia Lima" userId="b77af7bd85500281" providerId="LiveId" clId="{7CAA8B05-7AA4-4452-96DD-61B717C24125}" dt="2019-11-20T00:40:43.657" v="2" actId="1440"/>
          <ac:picMkLst>
            <pc:docMk/>
            <pc:sldMk cId="2232331225" sldId="280"/>
            <ac:picMk id="3" creationId="{E81D35A3-A2C0-47C1-8085-B70E51961B8D}"/>
          </ac:picMkLst>
        </pc:picChg>
        <pc:picChg chg="mod">
          <ac:chgData name="Neemias e Catia Lima" userId="b77af7bd85500281" providerId="LiveId" clId="{7CAA8B05-7AA4-4452-96DD-61B717C24125}" dt="2019-11-01T17:39:01.632" v="1"/>
          <ac:picMkLst>
            <pc:docMk/>
            <pc:sldMk cId="2232331225" sldId="280"/>
            <ac:picMk id="4" creationId="{5A350337-6EB5-49FE-AA00-D708B43A9F0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66959F-D557-4AD2-8488-6D988692D220}" type="datetimeFigureOut">
              <a:rPr lang="pt-BR" smtClean="0"/>
              <a:t>05/05/2023</a:t>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2E72852-4DE7-44D3-8A7F-56C27570EADE}" type="slidenum">
              <a:rPr lang="pt-BR" smtClean="0"/>
              <a:t>‹nº›</a:t>
            </a:fld>
            <a:endParaRPr lang="pt-BR"/>
          </a:p>
        </p:txBody>
      </p:sp>
    </p:spTree>
    <p:extLst>
      <p:ext uri="{BB962C8B-B14F-4D97-AF65-F5344CB8AC3E}">
        <p14:creationId xmlns:p14="http://schemas.microsoft.com/office/powerpoint/2010/main" val="98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C4D8A3-0553-4624-98E0-EE1E1EA2DF94}" type="datetimeFigureOut">
              <a:rPr lang="pt-BR" smtClean="0"/>
              <a:t>05/05/2023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DDF94-5BF5-43EC-9ABE-4C4ADD279200}" type="slidenum">
              <a:rPr lang="pt-BR" smtClean="0"/>
              <a:t>‹nº›</a:t>
            </a:fld>
            <a:endParaRPr lang="pt-BR"/>
          </a:p>
        </p:txBody>
      </p:sp>
    </p:spTree>
    <p:extLst>
      <p:ext uri="{BB962C8B-B14F-4D97-AF65-F5344CB8AC3E}">
        <p14:creationId xmlns:p14="http://schemas.microsoft.com/office/powerpoint/2010/main" val="3037722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a:t>
            </a:fld>
            <a:endParaRPr lang="pt-BR"/>
          </a:p>
        </p:txBody>
      </p:sp>
    </p:spTree>
    <p:extLst>
      <p:ext uri="{BB962C8B-B14F-4D97-AF65-F5344CB8AC3E}">
        <p14:creationId xmlns:p14="http://schemas.microsoft.com/office/powerpoint/2010/main" val="1987669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2</a:t>
            </a:fld>
            <a:endParaRPr lang="pt-BR"/>
          </a:p>
        </p:txBody>
      </p:sp>
    </p:spTree>
    <p:extLst>
      <p:ext uri="{BB962C8B-B14F-4D97-AF65-F5344CB8AC3E}">
        <p14:creationId xmlns:p14="http://schemas.microsoft.com/office/powerpoint/2010/main" val="225263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3</a:t>
            </a:fld>
            <a:endParaRPr lang="pt-BR"/>
          </a:p>
        </p:txBody>
      </p:sp>
    </p:spTree>
    <p:extLst>
      <p:ext uri="{BB962C8B-B14F-4D97-AF65-F5344CB8AC3E}">
        <p14:creationId xmlns:p14="http://schemas.microsoft.com/office/powerpoint/2010/main" val="3796569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5</a:t>
            </a:fld>
            <a:endParaRPr lang="pt-BR"/>
          </a:p>
        </p:txBody>
      </p:sp>
    </p:spTree>
    <p:extLst>
      <p:ext uri="{BB962C8B-B14F-4D97-AF65-F5344CB8AC3E}">
        <p14:creationId xmlns:p14="http://schemas.microsoft.com/office/powerpoint/2010/main" val="178744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34DDDF94-5BF5-43EC-9ABE-4C4ADD279200}" type="slidenum">
              <a:rPr lang="pt-BR" smtClean="0"/>
              <a:t>7</a:t>
            </a:fld>
            <a:endParaRPr lang="pt-BR"/>
          </a:p>
        </p:txBody>
      </p:sp>
    </p:spTree>
    <p:extLst>
      <p:ext uri="{BB962C8B-B14F-4D97-AF65-F5344CB8AC3E}">
        <p14:creationId xmlns:p14="http://schemas.microsoft.com/office/powerpoint/2010/main" val="1552372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34DDDF94-5BF5-43EC-9ABE-4C4ADD279200}" type="slidenum">
              <a:rPr lang="pt-BR" smtClean="0"/>
              <a:t>11</a:t>
            </a:fld>
            <a:endParaRPr lang="pt-BR"/>
          </a:p>
        </p:txBody>
      </p:sp>
    </p:spTree>
    <p:extLst>
      <p:ext uri="{BB962C8B-B14F-4D97-AF65-F5344CB8AC3E}">
        <p14:creationId xmlns:p14="http://schemas.microsoft.com/office/powerpoint/2010/main" val="3999430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4532" y="570268"/>
            <a:ext cx="7558207" cy="2679573"/>
          </a:xfrm>
        </p:spPr>
        <p:txBody>
          <a:bodyPr anchor="b">
            <a:normAutofit/>
          </a:bodyPr>
          <a:lstStyle>
            <a:lvl1pPr algn="l">
              <a:lnSpc>
                <a:spcPct val="85000"/>
              </a:lnSpc>
              <a:defRPr sz="6011" spc="-38" baseline="0">
                <a:solidFill>
                  <a:schemeClr val="tx1">
                    <a:lumMod val="85000"/>
                    <a:lumOff val="15000"/>
                  </a:schemeClr>
                </a:solidFill>
              </a:defRPr>
            </a:lvl1pPr>
          </a:lstStyle>
          <a:p>
            <a:r>
              <a:rPr lang="pt-BR"/>
              <a:t>Clique para editar o título mestre</a:t>
            </a:r>
            <a:endParaRPr lang="en-US" dirty="0"/>
          </a:p>
        </p:txBody>
      </p:sp>
      <p:sp>
        <p:nvSpPr>
          <p:cNvPr id="3" name="Subtitle 2"/>
          <p:cNvSpPr>
            <a:spLocks noGrp="1"/>
          </p:cNvSpPr>
          <p:nvPr>
            <p:ph type="subTitle" idx="1"/>
          </p:nvPr>
        </p:nvSpPr>
        <p:spPr>
          <a:xfrm>
            <a:off x="826614" y="3347903"/>
            <a:ext cx="7558207" cy="858838"/>
          </a:xfrm>
        </p:spPr>
        <p:txBody>
          <a:bodyPr lIns="91440" rIns="91440">
            <a:normAutofit/>
          </a:bodyPr>
          <a:lstStyle>
            <a:lvl1pPr marL="0" indent="0" algn="l">
              <a:buNone/>
              <a:defRPr sz="1803" cap="all" spc="150" baseline="0">
                <a:solidFill>
                  <a:schemeClr val="tx2"/>
                </a:solidFill>
                <a:latin typeface="+mj-lt"/>
              </a:defRPr>
            </a:lvl1pPr>
            <a:lvl2pPr marL="343540" indent="0" algn="ctr">
              <a:buNone/>
              <a:defRPr sz="1803"/>
            </a:lvl2pPr>
            <a:lvl3pPr marL="687080" indent="0" algn="ctr">
              <a:buNone/>
              <a:defRPr sz="1803"/>
            </a:lvl3pPr>
            <a:lvl4pPr marL="1030620" indent="0" algn="ctr">
              <a:buNone/>
              <a:defRPr sz="1503"/>
            </a:lvl4pPr>
            <a:lvl5pPr marL="1374160" indent="0" algn="ctr">
              <a:buNone/>
              <a:defRPr sz="1503"/>
            </a:lvl5pPr>
            <a:lvl6pPr marL="1717700" indent="0" algn="ctr">
              <a:buNone/>
              <a:defRPr sz="1503"/>
            </a:lvl6pPr>
            <a:lvl7pPr marL="2061240" indent="0" algn="ctr">
              <a:buNone/>
              <a:defRPr sz="1503"/>
            </a:lvl7pPr>
            <a:lvl8pPr marL="2404781" indent="0" algn="ctr">
              <a:buNone/>
              <a:defRPr sz="1503"/>
            </a:lvl8pPr>
            <a:lvl9pPr marL="2748321" indent="0" algn="ctr">
              <a:buNone/>
              <a:defRPr sz="1503"/>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96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749439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56172" y="311660"/>
            <a:ext cx="1975440" cy="432606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9851" y="311660"/>
            <a:ext cx="5811803" cy="4326063"/>
          </a:xfrm>
        </p:spPr>
        <p:txBody>
          <a:bodyPr vert="eaVert" lIns="45720" tIns="0" rIns="45720" bIns="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3386287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TS">
    <p:bg>
      <p:bgPr>
        <a:solidFill>
          <a:schemeClr val="bg1"/>
        </a:solidFill>
        <a:effectLst/>
      </p:bgPr>
    </p:bg>
    <p:spTree>
      <p:nvGrpSpPr>
        <p:cNvPr id="1" name=""/>
        <p:cNvGrpSpPr/>
        <p:nvPr/>
      </p:nvGrpSpPr>
      <p:grpSpPr>
        <a:xfrm>
          <a:off x="0" y="0"/>
          <a:ext cx="0" cy="0"/>
          <a:chOff x="0" y="0"/>
          <a:chExt cx="0" cy="0"/>
        </a:xfrm>
      </p:grpSpPr>
      <p:sp>
        <p:nvSpPr>
          <p:cNvPr id="4" name="Espaço Reservado para Título 1"/>
          <p:cNvSpPr>
            <a:spLocks noGrp="1"/>
          </p:cNvSpPr>
          <p:nvPr>
            <p:ph type="title" hasCustomPrompt="1"/>
          </p:nvPr>
        </p:nvSpPr>
        <p:spPr>
          <a:xfrm>
            <a:off x="2340525" y="0"/>
            <a:ext cx="6820938" cy="1496392"/>
          </a:xfrm>
          <a:prstGeom prst="rect">
            <a:avLst/>
          </a:prstGeom>
        </p:spPr>
        <p:txBody>
          <a:bodyPr vert="horz" lIns="91440" tIns="45720" rIns="91440" bIns="45720" rtlCol="0" anchor="ctr">
            <a:noAutofit/>
          </a:bodyPr>
          <a:lstStyle>
            <a:lvl1pPr>
              <a:defRPr sz="5333" b="1" cap="all" baseline="0">
                <a:solidFill>
                  <a:schemeClr val="bg1"/>
                </a:solidFill>
                <a:latin typeface="+mn-lt"/>
              </a:defRPr>
            </a:lvl1pPr>
          </a:lstStyle>
          <a:p>
            <a:r>
              <a:rPr lang="pt-BR" dirty="0"/>
              <a:t>título mestre</a:t>
            </a:r>
          </a:p>
        </p:txBody>
      </p:sp>
      <p:sp>
        <p:nvSpPr>
          <p:cNvPr id="3" name="Espaço Reservado para Imagem 5"/>
          <p:cNvSpPr>
            <a:spLocks noGrp="1"/>
          </p:cNvSpPr>
          <p:nvPr>
            <p:ph type="pic" sz="quarter" idx="11"/>
          </p:nvPr>
        </p:nvSpPr>
        <p:spPr>
          <a:xfrm>
            <a:off x="0" y="1496393"/>
            <a:ext cx="9161463" cy="3656633"/>
          </a:xfrm>
          <a:ln>
            <a:noFill/>
          </a:ln>
        </p:spPr>
        <p:txBody>
          <a:bodyPr/>
          <a:lstStyle/>
          <a:p>
            <a:endParaRPr lang="pt-BR" dirty="0"/>
          </a:p>
        </p:txBody>
      </p:sp>
      <p:sp>
        <p:nvSpPr>
          <p:cNvPr id="5" name="Espaço Reservado para Texto 4"/>
          <p:cNvSpPr>
            <a:spLocks noGrp="1"/>
          </p:cNvSpPr>
          <p:nvPr>
            <p:ph type="body" sz="quarter" idx="12" hasCustomPrompt="1"/>
          </p:nvPr>
        </p:nvSpPr>
        <p:spPr>
          <a:xfrm>
            <a:off x="0" y="0"/>
            <a:ext cx="2336800" cy="1465943"/>
          </a:xfrm>
        </p:spPr>
        <p:txBody>
          <a:bodyPr anchor="ctr">
            <a:normAutofit/>
          </a:bodyPr>
          <a:lstStyle>
            <a:lvl1pPr marL="0" indent="0" algn="ctr">
              <a:buNone/>
              <a:defRPr sz="6000" b="1">
                <a:solidFill>
                  <a:schemeClr val="bg1"/>
                </a:solidFill>
              </a:defRPr>
            </a:lvl1pPr>
          </a:lstStyle>
          <a:p>
            <a:pPr lvl="0"/>
            <a:r>
              <a:rPr lang="pt-BR" dirty="0"/>
              <a:t>00</a:t>
            </a:r>
          </a:p>
        </p:txBody>
      </p:sp>
    </p:spTree>
    <p:extLst>
      <p:ext uri="{BB962C8B-B14F-4D97-AF65-F5344CB8AC3E}">
        <p14:creationId xmlns:p14="http://schemas.microsoft.com/office/powerpoint/2010/main" val="385283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extLst>
      <p:ext uri="{BB962C8B-B14F-4D97-AF65-F5344CB8AC3E}">
        <p14:creationId xmlns:p14="http://schemas.microsoft.com/office/powerpoint/2010/main" val="3411489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2" y="570268"/>
            <a:ext cx="7558207" cy="2679573"/>
          </a:xfrm>
        </p:spPr>
        <p:txBody>
          <a:bodyPr anchor="b" anchorCtr="0">
            <a:normAutofit/>
          </a:bodyPr>
          <a:lstStyle>
            <a:lvl1pPr>
              <a:lnSpc>
                <a:spcPct val="85000"/>
              </a:lnSpc>
              <a:defRPr sz="6011" b="0">
                <a:solidFill>
                  <a:schemeClr val="tx1">
                    <a:lumMod val="85000"/>
                    <a:lumOff val="15000"/>
                  </a:schemeClr>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824532" y="3346031"/>
            <a:ext cx="7558207" cy="858838"/>
          </a:xfrm>
        </p:spPr>
        <p:txBody>
          <a:bodyPr lIns="91440" rIns="91440" anchor="t" anchorCtr="0">
            <a:normAutofit/>
          </a:bodyPr>
          <a:lstStyle>
            <a:lvl1pPr marL="0" indent="0">
              <a:buNone/>
              <a:defRPr sz="1803" cap="all" spc="150" baseline="0">
                <a:solidFill>
                  <a:schemeClr val="tx2"/>
                </a:solidFill>
                <a:latin typeface="+mj-lt"/>
              </a:defRPr>
            </a:lvl1pPr>
            <a:lvl2pPr marL="343540" indent="0">
              <a:buNone/>
              <a:defRPr sz="1353">
                <a:solidFill>
                  <a:schemeClr val="tx1">
                    <a:tint val="75000"/>
                  </a:schemeClr>
                </a:solidFill>
              </a:defRPr>
            </a:lvl2pPr>
            <a:lvl3pPr marL="687080" indent="0">
              <a:buNone/>
              <a:defRPr sz="1202">
                <a:solidFill>
                  <a:schemeClr val="tx1">
                    <a:tint val="75000"/>
                  </a:schemeClr>
                </a:solidFill>
              </a:defRPr>
            </a:lvl3pPr>
            <a:lvl4pPr marL="1030620" indent="0">
              <a:buNone/>
              <a:defRPr sz="1052">
                <a:solidFill>
                  <a:schemeClr val="tx1">
                    <a:tint val="75000"/>
                  </a:schemeClr>
                </a:solidFill>
              </a:defRPr>
            </a:lvl4pPr>
            <a:lvl5pPr marL="1374160" indent="0">
              <a:buNone/>
              <a:defRPr sz="1052">
                <a:solidFill>
                  <a:schemeClr val="tx1">
                    <a:tint val="75000"/>
                  </a:schemeClr>
                </a:solidFill>
              </a:defRPr>
            </a:lvl5pPr>
            <a:lvl6pPr marL="1717700" indent="0">
              <a:buNone/>
              <a:defRPr sz="1052">
                <a:solidFill>
                  <a:schemeClr val="tx1">
                    <a:tint val="75000"/>
                  </a:schemeClr>
                </a:solidFill>
              </a:defRPr>
            </a:lvl6pPr>
            <a:lvl7pPr marL="2061240" indent="0">
              <a:buNone/>
              <a:defRPr sz="1052">
                <a:solidFill>
                  <a:schemeClr val="tx1">
                    <a:tint val="75000"/>
                  </a:schemeClr>
                </a:solidFill>
              </a:defRPr>
            </a:lvl7pPr>
            <a:lvl8pPr marL="2404781" indent="0">
              <a:buNone/>
              <a:defRPr sz="1052">
                <a:solidFill>
                  <a:schemeClr val="tx1">
                    <a:tint val="75000"/>
                  </a:schemeClr>
                </a:solidFill>
              </a:defRPr>
            </a:lvl8pPr>
            <a:lvl9pPr marL="2748321" indent="0">
              <a:buNone/>
              <a:defRPr sz="1052">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0EBB0C4-6273-4C6E-B9BD-2EDC30F1CD52}" type="datetimeFigureOut">
              <a:rPr lang="en-US" dirty="0"/>
              <a:t>5/5/2023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907473" y="3263583"/>
            <a:ext cx="7420785"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267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824531" y="1386864"/>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72346" y="1386865"/>
            <a:ext cx="3710393" cy="30231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18225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a:xfrm>
            <a:off x="824532" y="215351"/>
            <a:ext cx="7558207" cy="109008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824531"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4" name="Content Placeholder 3"/>
          <p:cNvSpPr>
            <a:spLocks noGrp="1"/>
          </p:cNvSpPr>
          <p:nvPr>
            <p:ph sz="half" idx="2"/>
          </p:nvPr>
        </p:nvSpPr>
        <p:spPr>
          <a:xfrm>
            <a:off x="824531"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72346" y="1387103"/>
            <a:ext cx="3710393" cy="553234"/>
          </a:xfrm>
        </p:spPr>
        <p:txBody>
          <a:bodyPr lIns="91440" rIns="91440" anchor="ctr">
            <a:normAutofit/>
          </a:bodyPr>
          <a:lstStyle>
            <a:lvl1pPr marL="0" indent="0">
              <a:buNone/>
              <a:defRPr sz="1503" b="0" cap="all" baseline="0">
                <a:solidFill>
                  <a:schemeClr val="tx2"/>
                </a:solidFill>
              </a:defRPr>
            </a:lvl1pPr>
            <a:lvl2pPr marL="343540" indent="0">
              <a:buNone/>
              <a:defRPr sz="1503" b="1"/>
            </a:lvl2pPr>
            <a:lvl3pPr marL="687080" indent="0">
              <a:buNone/>
              <a:defRPr sz="1353" b="1"/>
            </a:lvl3pPr>
            <a:lvl4pPr marL="1030620" indent="0">
              <a:buNone/>
              <a:defRPr sz="1202" b="1"/>
            </a:lvl4pPr>
            <a:lvl5pPr marL="1374160" indent="0">
              <a:buNone/>
              <a:defRPr sz="1202" b="1"/>
            </a:lvl5pPr>
            <a:lvl6pPr marL="1717700" indent="0">
              <a:buNone/>
              <a:defRPr sz="1202" b="1"/>
            </a:lvl6pPr>
            <a:lvl7pPr marL="2061240" indent="0">
              <a:buNone/>
              <a:defRPr sz="1202" b="1"/>
            </a:lvl7pPr>
            <a:lvl8pPr marL="2404781" indent="0">
              <a:buNone/>
              <a:defRPr sz="1202" b="1"/>
            </a:lvl8pPr>
            <a:lvl9pPr marL="2748321" indent="0">
              <a:buNone/>
              <a:defRPr sz="1202" b="1"/>
            </a:lvl9pPr>
          </a:lstStyle>
          <a:p>
            <a:pPr lvl="0"/>
            <a:r>
              <a:rPr lang="pt-BR"/>
              <a:t>Editar estilos de texto Mestre</a:t>
            </a:r>
          </a:p>
        </p:txBody>
      </p:sp>
      <p:sp>
        <p:nvSpPr>
          <p:cNvPr id="6" name="Content Placeholder 5"/>
          <p:cNvSpPr>
            <a:spLocks noGrp="1"/>
          </p:cNvSpPr>
          <p:nvPr>
            <p:ph sz="quarter" idx="4"/>
          </p:nvPr>
        </p:nvSpPr>
        <p:spPr>
          <a:xfrm>
            <a:off x="4672346" y="1940337"/>
            <a:ext cx="3710393" cy="253834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4021399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91896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ctangle 4"/>
          <p:cNvSpPr/>
          <p:nvPr/>
        </p:nvSpPr>
        <p:spPr>
          <a:xfrm>
            <a:off x="2386" y="4809490"/>
            <a:ext cx="9159077"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9535"/>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5/5/2023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165444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p:cNvSpPr/>
          <p:nvPr/>
        </p:nvSpPr>
        <p:spPr>
          <a:xfrm>
            <a:off x="13" y="0"/>
            <a:ext cx="3043895" cy="5153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5840" y="0"/>
            <a:ext cx="48098" cy="5153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3555" y="446595"/>
            <a:ext cx="2404884" cy="1717675"/>
          </a:xfrm>
        </p:spPr>
        <p:txBody>
          <a:bodyPr anchor="b">
            <a:normAutofit/>
          </a:bodyPr>
          <a:lstStyle>
            <a:lvl1pPr>
              <a:defRPr sz="2705" b="0">
                <a:solidFill>
                  <a:srgbClr val="FFFFFF"/>
                </a:solidFill>
              </a:defRPr>
            </a:lvl1pPr>
          </a:lstStyle>
          <a:p>
            <a:r>
              <a:rPr lang="pt-BR"/>
              <a:t>Clique para editar o título mestre</a:t>
            </a:r>
            <a:endParaRPr lang="en-US" dirty="0"/>
          </a:p>
        </p:txBody>
      </p:sp>
      <p:sp>
        <p:nvSpPr>
          <p:cNvPr id="3" name="Content Placeholder 2"/>
          <p:cNvSpPr>
            <a:spLocks noGrp="1"/>
          </p:cNvSpPr>
          <p:nvPr>
            <p:ph idx="1"/>
          </p:nvPr>
        </p:nvSpPr>
        <p:spPr>
          <a:xfrm>
            <a:off x="3607326" y="549656"/>
            <a:ext cx="4878479" cy="3950653"/>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343555" y="2198624"/>
            <a:ext cx="2404884" cy="2539036"/>
          </a:xfrm>
        </p:spPr>
        <p:txBody>
          <a:bodyPr lIns="91440" rIns="91440">
            <a:normAutofit/>
          </a:bodyPr>
          <a:lstStyle>
            <a:lvl1pPr marL="0" indent="0">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a:xfrm>
            <a:off x="349801" y="4853811"/>
            <a:ext cx="1967633" cy="274351"/>
          </a:xfrm>
        </p:spPr>
        <p:txBody>
          <a:bodyPr/>
          <a:lstStyle>
            <a:lvl1pPr algn="l">
              <a:defRPr/>
            </a:lvl1pPr>
          </a:lstStyle>
          <a:p>
            <a:fld id="{32ABBEA6-7C60-4B02-AE87-00D78D8422AF}" type="datetimeFigureOut">
              <a:rPr lang="en-US" dirty="0"/>
              <a:t>5/5/2023</a:t>
            </a:fld>
            <a:endParaRPr lang="en-US" dirty="0"/>
          </a:p>
        </p:txBody>
      </p:sp>
      <p:sp>
        <p:nvSpPr>
          <p:cNvPr id="6" name="Footer Placeholder 5"/>
          <p:cNvSpPr>
            <a:spLocks noGrp="1"/>
          </p:cNvSpPr>
          <p:nvPr>
            <p:ph type="ftr" sz="quarter" idx="11"/>
          </p:nvPr>
        </p:nvSpPr>
        <p:spPr>
          <a:xfrm>
            <a:off x="3607326" y="4853811"/>
            <a:ext cx="3492808" cy="274351"/>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6211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p:cNvSpPr/>
          <p:nvPr/>
        </p:nvSpPr>
        <p:spPr>
          <a:xfrm>
            <a:off x="0" y="3721629"/>
            <a:ext cx="9159077" cy="14313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93133"/>
            <a:ext cx="9159077" cy="48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4531" y="3813239"/>
            <a:ext cx="7599434" cy="618363"/>
          </a:xfrm>
        </p:spPr>
        <p:txBody>
          <a:bodyPr lIns="91440" tIns="0" rIns="91440" bIns="0" anchor="b">
            <a:noAutofit/>
          </a:bodyPr>
          <a:lstStyle>
            <a:lvl1pPr>
              <a:defRPr sz="2705" b="0">
                <a:solidFill>
                  <a:srgbClr val="FFFFFF"/>
                </a:solidFill>
              </a:defRPr>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 y="0"/>
            <a:ext cx="9161452" cy="3693133"/>
          </a:xfrm>
          <a:blipFill>
            <a:blip r:embed="rId2"/>
            <a:stretch>
              <a:fillRect/>
            </a:stretch>
          </a:blipFill>
        </p:spPr>
        <p:txBody>
          <a:bodyPr lIns="457200" tIns="457200" anchor="t"/>
          <a:lstStyle>
            <a:lvl1pPr marL="0" indent="0">
              <a:buNone/>
              <a:defRPr sz="2404">
                <a:solidFill>
                  <a:schemeClr val="bg1"/>
                </a:solidFill>
              </a:defRPr>
            </a:lvl1pPr>
            <a:lvl2pPr marL="343540" indent="0">
              <a:buNone/>
              <a:defRPr sz="2104"/>
            </a:lvl2pPr>
            <a:lvl3pPr marL="687080" indent="0">
              <a:buNone/>
              <a:defRPr sz="1803"/>
            </a:lvl3pPr>
            <a:lvl4pPr marL="1030620" indent="0">
              <a:buNone/>
              <a:defRPr sz="1503"/>
            </a:lvl4pPr>
            <a:lvl5pPr marL="1374160" indent="0">
              <a:buNone/>
              <a:defRPr sz="1503"/>
            </a:lvl5pPr>
            <a:lvl6pPr marL="1717700" indent="0">
              <a:buNone/>
              <a:defRPr sz="1503"/>
            </a:lvl6pPr>
            <a:lvl7pPr marL="2061240" indent="0">
              <a:buNone/>
              <a:defRPr sz="1503"/>
            </a:lvl7pPr>
            <a:lvl8pPr marL="2404781" indent="0">
              <a:buNone/>
              <a:defRPr sz="1503"/>
            </a:lvl8pPr>
            <a:lvl9pPr marL="2748321" indent="0">
              <a:buNone/>
              <a:defRPr sz="1503"/>
            </a:lvl9pPr>
          </a:lstStyle>
          <a:p>
            <a:r>
              <a:rPr lang="pt-BR"/>
              <a:t>Clique no ícone para adicionar uma imagem</a:t>
            </a:r>
            <a:endParaRPr lang="en-US" dirty="0"/>
          </a:p>
        </p:txBody>
      </p:sp>
      <p:sp>
        <p:nvSpPr>
          <p:cNvPr id="4" name="Text Placeholder 3"/>
          <p:cNvSpPr>
            <a:spLocks noGrp="1"/>
          </p:cNvSpPr>
          <p:nvPr>
            <p:ph type="body" sz="half" idx="2"/>
          </p:nvPr>
        </p:nvSpPr>
        <p:spPr>
          <a:xfrm>
            <a:off x="824531" y="4438471"/>
            <a:ext cx="7599434" cy="446596"/>
          </a:xfrm>
        </p:spPr>
        <p:txBody>
          <a:bodyPr lIns="91440" tIns="0" rIns="91440" bIns="0">
            <a:normAutofit/>
          </a:bodyPr>
          <a:lstStyle>
            <a:lvl1pPr marL="0" indent="0">
              <a:spcBef>
                <a:spcPts val="0"/>
              </a:spcBef>
              <a:spcAft>
                <a:spcPts val="451"/>
              </a:spcAft>
              <a:buNone/>
              <a:defRPr sz="1127">
                <a:solidFill>
                  <a:srgbClr val="FFFFFF"/>
                </a:solidFill>
              </a:defRPr>
            </a:lvl1pPr>
            <a:lvl2pPr marL="343540" indent="0">
              <a:buNone/>
              <a:defRPr sz="902"/>
            </a:lvl2pPr>
            <a:lvl3pPr marL="687080" indent="0">
              <a:buNone/>
              <a:defRPr sz="751"/>
            </a:lvl3pPr>
            <a:lvl4pPr marL="1030620" indent="0">
              <a:buNone/>
              <a:defRPr sz="676"/>
            </a:lvl4pPr>
            <a:lvl5pPr marL="1374160" indent="0">
              <a:buNone/>
              <a:defRPr sz="676"/>
            </a:lvl5pPr>
            <a:lvl6pPr marL="1717700" indent="0">
              <a:buNone/>
              <a:defRPr sz="676"/>
            </a:lvl6pPr>
            <a:lvl7pPr marL="2061240" indent="0">
              <a:buNone/>
              <a:defRPr sz="676"/>
            </a:lvl7pPr>
            <a:lvl8pPr marL="2404781" indent="0">
              <a:buNone/>
              <a:defRPr sz="676"/>
            </a:lvl8pPr>
            <a:lvl9pPr marL="2748321" indent="0">
              <a:buNone/>
              <a:defRPr sz="676"/>
            </a:lvl9pPr>
          </a:lstStyle>
          <a:p>
            <a:pPr lvl="0"/>
            <a:r>
              <a:rPr lang="pt-BR"/>
              <a:t>Editar estilos de texto Mestre</a:t>
            </a:r>
          </a:p>
        </p:txBody>
      </p:sp>
      <p:sp>
        <p:nvSpPr>
          <p:cNvPr id="5" name="Date Placeholder 4"/>
          <p:cNvSpPr>
            <a:spLocks noGrp="1"/>
          </p:cNvSpPr>
          <p:nvPr>
            <p:ph type="dt" sz="half" idx="10"/>
          </p:nvPr>
        </p:nvSpPr>
        <p:spPr/>
        <p:txBody>
          <a:bodyPr/>
          <a:lstStyle/>
          <a:p>
            <a:fld id="{C9CAD897-D46E-4AD2-BD9B-49DD3E640873}" type="datetimeFigureOut">
              <a:rPr lang="en-US" dirty="0"/>
              <a:t>5/5/2023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extLst>
      <p:ext uri="{BB962C8B-B14F-4D97-AF65-F5344CB8AC3E}">
        <p14:creationId xmlns:p14="http://schemas.microsoft.com/office/powerpoint/2010/main" val="2842029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9490"/>
            <a:ext cx="9161463" cy="34353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9535"/>
            <a:ext cx="9161464" cy="495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4532" y="215351"/>
            <a:ext cx="7558207" cy="1090083"/>
          </a:xfrm>
          <a:prstGeom prst="rect">
            <a:avLst/>
          </a:prstGeom>
        </p:spPr>
        <p:txBody>
          <a:bodyPr vert="horz" lIns="91440" tIns="45720" rIns="91440" bIns="45720" rtlCol="0" anchor="b">
            <a:normAutofit/>
          </a:bodyPr>
          <a:lstStyle/>
          <a:p>
            <a:r>
              <a:rPr lang="pt-BR"/>
              <a:t>Clique para editar o título mestre</a:t>
            </a:r>
            <a:endParaRPr lang="en-US" dirty="0"/>
          </a:p>
        </p:txBody>
      </p:sp>
      <p:sp>
        <p:nvSpPr>
          <p:cNvPr id="3" name="Text Placeholder 2"/>
          <p:cNvSpPr>
            <a:spLocks noGrp="1"/>
          </p:cNvSpPr>
          <p:nvPr>
            <p:ph type="body" idx="1"/>
          </p:nvPr>
        </p:nvSpPr>
        <p:spPr>
          <a:xfrm>
            <a:off x="824532" y="1386864"/>
            <a:ext cx="7558207" cy="3023108"/>
          </a:xfrm>
          <a:prstGeom prst="rect">
            <a:avLst/>
          </a:prstGeom>
        </p:spPr>
        <p:txBody>
          <a:bodyPr vert="horz" lIns="0" tIns="45720" rIns="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24532" y="4853811"/>
            <a:ext cx="1857744" cy="274351"/>
          </a:xfrm>
          <a:prstGeom prst="rect">
            <a:avLst/>
          </a:prstGeom>
        </p:spPr>
        <p:txBody>
          <a:bodyPr vert="horz" lIns="91440" tIns="45720" rIns="91440" bIns="45720" rtlCol="0" anchor="ctr"/>
          <a:lstStyle>
            <a:lvl1pPr algn="l">
              <a:defRPr sz="676">
                <a:solidFill>
                  <a:srgbClr val="FFFFFF"/>
                </a:solidFill>
              </a:defRPr>
            </a:lvl1pPr>
          </a:lstStyle>
          <a:p>
            <a:fld id="{98624D31-43A5-475A-80CF-332C9F6DCF35}" type="datetimeFigureOut">
              <a:rPr lang="en-US" dirty="0"/>
              <a:t>5/5/2023</a:t>
            </a:fld>
            <a:endParaRPr lang="en-US" dirty="0"/>
          </a:p>
        </p:txBody>
      </p:sp>
      <p:sp>
        <p:nvSpPr>
          <p:cNvPr id="5" name="Footer Placeholder 4"/>
          <p:cNvSpPr>
            <a:spLocks noGrp="1"/>
          </p:cNvSpPr>
          <p:nvPr>
            <p:ph type="ftr" sz="quarter" idx="3"/>
          </p:nvPr>
        </p:nvSpPr>
        <p:spPr>
          <a:xfrm>
            <a:off x="2769919" y="4853811"/>
            <a:ext cx="3624011" cy="274351"/>
          </a:xfrm>
          <a:prstGeom prst="rect">
            <a:avLst/>
          </a:prstGeom>
        </p:spPr>
        <p:txBody>
          <a:bodyPr vert="horz" lIns="91440" tIns="45720" rIns="91440" bIns="45720" rtlCol="0" anchor="ctr"/>
          <a:lstStyle>
            <a:lvl1pPr algn="ctr">
              <a:defRPr sz="676"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39525" y="4853811"/>
            <a:ext cx="985898" cy="274351"/>
          </a:xfrm>
          <a:prstGeom prst="rect">
            <a:avLst/>
          </a:prstGeom>
        </p:spPr>
        <p:txBody>
          <a:bodyPr vert="horz" lIns="91440" tIns="45720" rIns="91440" bIns="45720" rtlCol="0" anchor="ctr"/>
          <a:lstStyle>
            <a:lvl1pPr algn="r">
              <a:defRPr sz="789">
                <a:solidFill>
                  <a:srgbClr val="FFFFFF"/>
                </a:solidFill>
              </a:defRPr>
            </a:lvl1pPr>
          </a:lstStyle>
          <a:p>
            <a:fld id="{4FAB73BC-B049-4115-A692-8D63A059BFB8}" type="slidenum">
              <a:rPr lang="en-US" dirty="0"/>
              <a:pPr/>
              <a:t>‹nº›</a:t>
            </a:fld>
            <a:endParaRPr lang="en-US" dirty="0"/>
          </a:p>
        </p:txBody>
      </p:sp>
    </p:spTree>
    <p:extLst>
      <p:ext uri="{BB962C8B-B14F-4D97-AF65-F5344CB8AC3E}">
        <p14:creationId xmlns:p14="http://schemas.microsoft.com/office/powerpoint/2010/main" val="31723586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687080" rtl="0" eaLnBrk="1" latinLnBrk="0" hangingPunct="1">
        <a:lnSpc>
          <a:spcPct val="85000"/>
        </a:lnSpc>
        <a:spcBef>
          <a:spcPct val="0"/>
        </a:spcBef>
        <a:buNone/>
        <a:defRPr sz="3607" kern="1200" spc="-38" baseline="0">
          <a:solidFill>
            <a:schemeClr val="tx1">
              <a:lumMod val="75000"/>
              <a:lumOff val="25000"/>
            </a:schemeClr>
          </a:solidFill>
          <a:latin typeface="+mj-lt"/>
          <a:ea typeface="+mj-ea"/>
          <a:cs typeface="+mj-cs"/>
        </a:defRPr>
      </a:lvl1pPr>
    </p:titleStyle>
    <p:bodyStyle>
      <a:lvl1pPr marL="68708" indent="-68708" algn="l" defTabSz="687080" rtl="0" eaLnBrk="1" latinLnBrk="0" hangingPunct="1">
        <a:lnSpc>
          <a:spcPct val="90000"/>
        </a:lnSpc>
        <a:spcBef>
          <a:spcPts val="902"/>
        </a:spcBef>
        <a:spcAft>
          <a:spcPts val="150"/>
        </a:spcAft>
        <a:buClr>
          <a:schemeClr val="accent1"/>
        </a:buClr>
        <a:buSzPct val="100000"/>
        <a:buFont typeface="Calibri" panose="020F0502020204030204" pitchFamily="34" charset="0"/>
        <a:buChar char=" "/>
        <a:defRPr sz="1503" kern="1200">
          <a:solidFill>
            <a:schemeClr val="tx1">
              <a:lumMod val="75000"/>
              <a:lumOff val="25000"/>
            </a:schemeClr>
          </a:solidFill>
          <a:latin typeface="+mn-lt"/>
          <a:ea typeface="+mn-ea"/>
          <a:cs typeface="+mn-cs"/>
        </a:defRPr>
      </a:lvl1pPr>
      <a:lvl2pPr marL="288574" indent="-137416" algn="l" defTabSz="687080" rtl="0" eaLnBrk="1" latinLnBrk="0" hangingPunct="1">
        <a:lnSpc>
          <a:spcPct val="90000"/>
        </a:lnSpc>
        <a:spcBef>
          <a:spcPts val="150"/>
        </a:spcBef>
        <a:spcAft>
          <a:spcPts val="301"/>
        </a:spcAft>
        <a:buClr>
          <a:schemeClr val="accent1"/>
        </a:buClr>
        <a:buFont typeface="Calibri" pitchFamily="34" charset="0"/>
        <a:buChar char="◦"/>
        <a:defRPr sz="1353" kern="1200">
          <a:solidFill>
            <a:schemeClr val="tx1">
              <a:lumMod val="75000"/>
              <a:lumOff val="25000"/>
            </a:schemeClr>
          </a:solidFill>
          <a:latin typeface="+mn-lt"/>
          <a:ea typeface="+mn-ea"/>
          <a:cs typeface="+mn-cs"/>
        </a:defRPr>
      </a:lvl2pPr>
      <a:lvl3pPr marL="425990"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3pPr>
      <a:lvl4pPr marL="563406"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4pPr>
      <a:lvl5pPr marL="700822" indent="-137416"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5pPr>
      <a:lvl6pPr marL="82654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6pPr>
      <a:lvl7pPr marL="97682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7pPr>
      <a:lvl8pPr marL="112710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8pPr>
      <a:lvl9pPr marL="1277380" indent="-171770" algn="l" defTabSz="687080" rtl="0" eaLnBrk="1" latinLnBrk="0" hangingPunct="1">
        <a:lnSpc>
          <a:spcPct val="90000"/>
        </a:lnSpc>
        <a:spcBef>
          <a:spcPts val="150"/>
        </a:spcBef>
        <a:spcAft>
          <a:spcPts val="301"/>
        </a:spcAft>
        <a:buClr>
          <a:schemeClr val="accent1"/>
        </a:buClr>
        <a:buFont typeface="Calibri" pitchFamily="34" charset="0"/>
        <a:buChar char="◦"/>
        <a:defRPr sz="1052" kern="1200">
          <a:solidFill>
            <a:schemeClr val="tx1">
              <a:lumMod val="75000"/>
              <a:lumOff val="25000"/>
            </a:schemeClr>
          </a:solidFill>
          <a:latin typeface="+mn-lt"/>
          <a:ea typeface="+mn-ea"/>
          <a:cs typeface="+mn-cs"/>
        </a:defRPr>
      </a:lvl9pPr>
    </p:bodyStyle>
    <p:otherStyle>
      <a:defPPr>
        <a:defRPr lang="en-US"/>
      </a:defPPr>
      <a:lvl1pPr marL="0" algn="l" defTabSz="687080" rtl="0" eaLnBrk="1" latinLnBrk="0" hangingPunct="1">
        <a:defRPr sz="1353" kern="1200">
          <a:solidFill>
            <a:schemeClr val="tx1"/>
          </a:solidFill>
          <a:latin typeface="+mn-lt"/>
          <a:ea typeface="+mn-ea"/>
          <a:cs typeface="+mn-cs"/>
        </a:defRPr>
      </a:lvl1pPr>
      <a:lvl2pPr marL="343540" algn="l" defTabSz="687080" rtl="0" eaLnBrk="1" latinLnBrk="0" hangingPunct="1">
        <a:defRPr sz="1353" kern="1200">
          <a:solidFill>
            <a:schemeClr val="tx1"/>
          </a:solidFill>
          <a:latin typeface="+mn-lt"/>
          <a:ea typeface="+mn-ea"/>
          <a:cs typeface="+mn-cs"/>
        </a:defRPr>
      </a:lvl2pPr>
      <a:lvl3pPr marL="687080" algn="l" defTabSz="687080" rtl="0" eaLnBrk="1" latinLnBrk="0" hangingPunct="1">
        <a:defRPr sz="1353" kern="1200">
          <a:solidFill>
            <a:schemeClr val="tx1"/>
          </a:solidFill>
          <a:latin typeface="+mn-lt"/>
          <a:ea typeface="+mn-ea"/>
          <a:cs typeface="+mn-cs"/>
        </a:defRPr>
      </a:lvl3pPr>
      <a:lvl4pPr marL="1030620" algn="l" defTabSz="687080" rtl="0" eaLnBrk="1" latinLnBrk="0" hangingPunct="1">
        <a:defRPr sz="1353" kern="1200">
          <a:solidFill>
            <a:schemeClr val="tx1"/>
          </a:solidFill>
          <a:latin typeface="+mn-lt"/>
          <a:ea typeface="+mn-ea"/>
          <a:cs typeface="+mn-cs"/>
        </a:defRPr>
      </a:lvl4pPr>
      <a:lvl5pPr marL="1374160" algn="l" defTabSz="687080" rtl="0" eaLnBrk="1" latinLnBrk="0" hangingPunct="1">
        <a:defRPr sz="1353" kern="1200">
          <a:solidFill>
            <a:schemeClr val="tx1"/>
          </a:solidFill>
          <a:latin typeface="+mn-lt"/>
          <a:ea typeface="+mn-ea"/>
          <a:cs typeface="+mn-cs"/>
        </a:defRPr>
      </a:lvl5pPr>
      <a:lvl6pPr marL="1717700" algn="l" defTabSz="687080" rtl="0" eaLnBrk="1" latinLnBrk="0" hangingPunct="1">
        <a:defRPr sz="1353" kern="1200">
          <a:solidFill>
            <a:schemeClr val="tx1"/>
          </a:solidFill>
          <a:latin typeface="+mn-lt"/>
          <a:ea typeface="+mn-ea"/>
          <a:cs typeface="+mn-cs"/>
        </a:defRPr>
      </a:lvl6pPr>
      <a:lvl7pPr marL="2061240" algn="l" defTabSz="687080" rtl="0" eaLnBrk="1" latinLnBrk="0" hangingPunct="1">
        <a:defRPr sz="1353" kern="1200">
          <a:solidFill>
            <a:schemeClr val="tx1"/>
          </a:solidFill>
          <a:latin typeface="+mn-lt"/>
          <a:ea typeface="+mn-ea"/>
          <a:cs typeface="+mn-cs"/>
        </a:defRPr>
      </a:lvl7pPr>
      <a:lvl8pPr marL="2404781" algn="l" defTabSz="687080" rtl="0" eaLnBrk="1" latinLnBrk="0" hangingPunct="1">
        <a:defRPr sz="1353" kern="1200">
          <a:solidFill>
            <a:schemeClr val="tx1"/>
          </a:solidFill>
          <a:latin typeface="+mn-lt"/>
          <a:ea typeface="+mn-ea"/>
          <a:cs typeface="+mn-cs"/>
        </a:defRPr>
      </a:lvl8pPr>
      <a:lvl9pPr marL="2748321" algn="l" defTabSz="687080" rtl="0" eaLnBrk="1" latinLnBrk="0" hangingPunct="1">
        <a:defRPr sz="135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rgbClr val="334E2F">
                <a:tint val="44500"/>
                <a:satMod val="160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5" name="Retângulo 4"/>
          <p:cNvSpPr/>
          <p:nvPr/>
        </p:nvSpPr>
        <p:spPr>
          <a:xfrm>
            <a:off x="-1" y="4896247"/>
            <a:ext cx="9161463" cy="303609"/>
          </a:xfrm>
          <a:prstGeom prst="rect">
            <a:avLst/>
          </a:prstGeom>
          <a:gradFill flip="none" rotWithShape="1">
            <a:gsLst>
              <a:gs pos="0">
                <a:srgbClr val="452643"/>
              </a:gs>
              <a:gs pos="50000">
                <a:srgbClr val="334E2F">
                  <a:tint val="44500"/>
                  <a:satMod val="160000"/>
                </a:srgbClr>
              </a:gs>
              <a:gs pos="100000">
                <a:srgbClr val="334E2F">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020">
              <a:gradFill flip="none" rotWithShape="1">
                <a:gsLst>
                  <a:gs pos="0">
                    <a:srgbClr val="344F2E">
                      <a:tint val="66000"/>
                      <a:satMod val="160000"/>
                    </a:srgbClr>
                  </a:gs>
                  <a:gs pos="50000">
                    <a:srgbClr val="344F2E">
                      <a:tint val="44500"/>
                      <a:satMod val="160000"/>
                    </a:srgbClr>
                  </a:gs>
                  <a:gs pos="100000">
                    <a:srgbClr val="344F2E">
                      <a:tint val="23500"/>
                      <a:satMod val="160000"/>
                    </a:srgbClr>
                  </a:gs>
                </a:gsLst>
                <a:path path="circle">
                  <a:fillToRect l="100000" b="100000"/>
                </a:path>
                <a:tileRect t="-100000" r="-100000"/>
              </a:gradFill>
            </a:endParaRPr>
          </a:p>
        </p:txBody>
      </p:sp>
      <p:sp>
        <p:nvSpPr>
          <p:cNvPr id="6" name="CaixaDeTexto 5"/>
          <p:cNvSpPr txBox="1">
            <a:spLocks noChangeArrowheads="1"/>
          </p:cNvSpPr>
          <p:nvPr/>
        </p:nvSpPr>
        <p:spPr bwMode="auto">
          <a:xfrm>
            <a:off x="1505499" y="14389"/>
            <a:ext cx="76559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dirty="0">
                <a:ln w="0"/>
                <a:solidFill>
                  <a:srgbClr val="01354D"/>
                </a:solidFill>
                <a:effectLst>
                  <a:outerShdw blurRad="38100" dist="19050" dir="2700000" algn="tl" rotWithShape="0">
                    <a:schemeClr val="dk1">
                      <a:alpha val="40000"/>
                    </a:schemeClr>
                  </a:outerShdw>
                </a:effectLst>
                <a:latin typeface="Arial Black" panose="020B0A04020102020204" pitchFamily="34" charset="0"/>
              </a:rPr>
              <a:t>Paulo e os efésios</a:t>
            </a:r>
          </a:p>
        </p:txBody>
      </p:sp>
      <p:sp>
        <p:nvSpPr>
          <p:cNvPr id="7" name="Lágrima 6"/>
          <p:cNvSpPr/>
          <p:nvPr/>
        </p:nvSpPr>
        <p:spPr>
          <a:xfrm>
            <a:off x="116660" y="3820923"/>
            <a:ext cx="1200767" cy="1066698"/>
          </a:xfrm>
          <a:prstGeom prst="teardrop">
            <a:avLst/>
          </a:prstGeom>
          <a:gradFill>
            <a:gsLst>
              <a:gs pos="0">
                <a:schemeClr val="bg1"/>
              </a:gs>
              <a:gs pos="50000">
                <a:schemeClr val="bg1"/>
              </a:gs>
              <a:gs pos="100000">
                <a:srgbClr val="452643"/>
              </a:gs>
            </a:gsLst>
          </a:gradFill>
          <a:ln w="3175"/>
        </p:spPr>
        <p:style>
          <a:lnRef idx="0">
            <a:schemeClr val="accent1"/>
          </a:lnRef>
          <a:fillRef idx="3">
            <a:schemeClr val="accent1"/>
          </a:fillRef>
          <a:effectRef idx="3">
            <a:schemeClr val="accent1"/>
          </a:effectRef>
          <a:fontRef idx="minor">
            <a:schemeClr val="lt1"/>
          </a:fontRef>
        </p:style>
        <p:txBody>
          <a:bodyPr anchor="ctr"/>
          <a:lstStyle/>
          <a:p>
            <a:pPr algn="ctr">
              <a:defRPr/>
            </a:pPr>
            <a:r>
              <a:rPr lang="pt-BR" sz="3600" dirty="0">
                <a:solidFill>
                  <a:srgbClr val="452643"/>
                </a:solidFill>
                <a:latin typeface="Arial Black" panose="020B0A04020102020204" pitchFamily="34" charset="0"/>
              </a:rPr>
              <a:t>01</a:t>
            </a:r>
            <a:endParaRPr lang="pt-BR" sz="1020" dirty="0">
              <a:solidFill>
                <a:srgbClr val="452643"/>
              </a:solidFill>
              <a:latin typeface="Arial Black" panose="020B0A04020102020204" pitchFamily="34" charset="0"/>
            </a:endParaRPr>
          </a:p>
        </p:txBody>
      </p:sp>
      <p:sp>
        <p:nvSpPr>
          <p:cNvPr id="9" name="Retângulo 8"/>
          <p:cNvSpPr>
            <a:spLocks noChangeArrowheads="1"/>
          </p:cNvSpPr>
          <p:nvPr/>
        </p:nvSpPr>
        <p:spPr bwMode="auto">
          <a:xfrm>
            <a:off x="1505498" y="3369790"/>
            <a:ext cx="7644148" cy="830997"/>
          </a:xfrm>
          <a:prstGeom prst="rect">
            <a:avLst/>
          </a:prstGeom>
          <a:gradFill flip="none" rotWithShape="1">
            <a:gsLst>
              <a:gs pos="0">
                <a:schemeClr val="bg1"/>
              </a:gs>
              <a:gs pos="50000">
                <a:srgbClr val="334E2F">
                  <a:tint val="44500"/>
                  <a:satMod val="160000"/>
                </a:srgbClr>
              </a:gs>
              <a:gs pos="100000">
                <a:srgbClr val="808080"/>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rgbClr val="000099"/>
                </a:solidFill>
                <a:latin typeface="Arial Black" panose="020B0A04020102020204" pitchFamily="34" charset="0"/>
                <a:cs typeface="Arial" panose="020B0604020202020204" pitchFamily="34" charset="0"/>
              </a:rPr>
              <a:t>VERSO PARA MEMORIZAR: </a:t>
            </a:r>
            <a:br>
              <a:rPr lang="pt-BR" altLang="pt-BR" sz="1200" dirty="0">
                <a:latin typeface="Arial Black" panose="020B0A04020102020204" pitchFamily="34" charset="0"/>
                <a:cs typeface="Arial" panose="020B0604020202020204" pitchFamily="34" charset="0"/>
              </a:rPr>
            </a:br>
            <a:r>
              <a:rPr lang="pt-BR" altLang="pt-BR" sz="1200" i="1" dirty="0">
                <a:latin typeface="Arial Black" panose="020B0A04020102020204" pitchFamily="34" charset="0"/>
                <a:cs typeface="Arial" panose="020B0604020202020204" pitchFamily="34" charset="0"/>
              </a:rPr>
              <a:t>"Ele nos revelou o mistério da Sua vontade, segundo o Seu propósito, que Ele apresentou em Cristo, de fazer convergir Nele, na dispensação da plenitude dos tempos, todas as coisas, tanto as do Céu como as da Terra” (</a:t>
            </a:r>
            <a:r>
              <a:rPr lang="pt-BR" altLang="pt-BR" sz="1200" i="1" dirty="0" err="1">
                <a:latin typeface="Arial Black" panose="020B0A04020102020204" pitchFamily="34" charset="0"/>
                <a:cs typeface="Arial" panose="020B0604020202020204" pitchFamily="34" charset="0"/>
              </a:rPr>
              <a:t>Ef</a:t>
            </a:r>
            <a:r>
              <a:rPr lang="pt-BR" altLang="pt-BR" sz="1200" i="1" dirty="0">
                <a:latin typeface="Arial Black" panose="020B0A04020102020204" pitchFamily="34" charset="0"/>
                <a:cs typeface="Arial" panose="020B0604020202020204" pitchFamily="34" charset="0"/>
              </a:rPr>
              <a:t> 1:9,10).</a:t>
            </a:r>
            <a:endParaRPr lang="pt-BR" altLang="pt-BR" sz="1200" dirty="0">
              <a:latin typeface="Arial Black" panose="020B0A04020102020204" pitchFamily="34" charset="0"/>
              <a:cs typeface="Arial" panose="020B0604020202020204" pitchFamily="34" charset="0"/>
            </a:endParaRPr>
          </a:p>
        </p:txBody>
      </p:sp>
      <p:sp>
        <p:nvSpPr>
          <p:cNvPr id="10" name="Retângulo 9"/>
          <p:cNvSpPr/>
          <p:nvPr/>
        </p:nvSpPr>
        <p:spPr>
          <a:xfrm>
            <a:off x="7643004" y="4998104"/>
            <a:ext cx="1397478" cy="117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pt-BR" sz="900" b="1" dirty="0">
                <a:solidFill>
                  <a:srgbClr val="D4FF7D"/>
                </a:solidFill>
              </a:rPr>
              <a:t>design Neemias Lima</a:t>
            </a:r>
          </a:p>
        </p:txBody>
      </p:sp>
      <p:pic>
        <p:nvPicPr>
          <p:cNvPr id="12" name="Picture 13"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962" y="2556259"/>
            <a:ext cx="1089329" cy="1089329"/>
          </a:xfrm>
          <a:prstGeom prst="rect">
            <a:avLst/>
          </a:prstGeom>
          <a:noFill/>
          <a:effectLst>
            <a:glow rad="635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11" name="CaixaDeTexto 6"/>
          <p:cNvSpPr txBox="1">
            <a:spLocks noChangeArrowheads="1"/>
          </p:cNvSpPr>
          <p:nvPr/>
        </p:nvSpPr>
        <p:spPr bwMode="auto">
          <a:xfrm>
            <a:off x="3388752" y="2851020"/>
            <a:ext cx="4158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pt-BR" altLang="pt-BR" sz="2800" dirty="0">
                <a:ln w="0"/>
                <a:solidFill>
                  <a:srgbClr val="002060"/>
                </a:solidFill>
                <a:effectLst>
                  <a:outerShdw blurRad="38100" dist="19050" dir="2700000" algn="tl" rotWithShape="0">
                    <a:schemeClr val="dk1">
                      <a:alpha val="40000"/>
                    </a:schemeClr>
                  </a:outerShdw>
                </a:effectLst>
                <a:latin typeface="Arial Black" panose="020B0A04020102020204" pitchFamily="34" charset="0"/>
              </a:rPr>
              <a:t>LIÇÃO 01</a:t>
            </a:r>
          </a:p>
        </p:txBody>
      </p:sp>
      <p:sp>
        <p:nvSpPr>
          <p:cNvPr id="16" name="Retângulo 15"/>
          <p:cNvSpPr>
            <a:spLocks noChangeArrowheads="1"/>
          </p:cNvSpPr>
          <p:nvPr/>
        </p:nvSpPr>
        <p:spPr bwMode="auto">
          <a:xfrm>
            <a:off x="1517314" y="4348832"/>
            <a:ext cx="7644148" cy="276999"/>
          </a:xfrm>
          <a:prstGeom prst="rect">
            <a:avLst/>
          </a:prstGeom>
          <a:gradFill flip="none" rotWithShape="1">
            <a:gsLst>
              <a:gs pos="0">
                <a:schemeClr val="bg1"/>
              </a:gs>
              <a:gs pos="50000">
                <a:srgbClr val="334E2F">
                  <a:tint val="44500"/>
                  <a:satMod val="160000"/>
                </a:srgbClr>
              </a:gs>
              <a:gs pos="100000">
                <a:schemeClr val="bg1"/>
              </a:gs>
            </a:gsLst>
            <a:lin ang="2700000" scaled="1"/>
            <a:tileRect/>
          </a:gra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latin typeface="Arial Black" panose="020B0A04020102020204" pitchFamily="34" charset="0"/>
                <a:cs typeface="Arial" panose="020B0604020202020204" pitchFamily="34" charset="0"/>
              </a:rPr>
              <a:t>LEITURAS DA SEMANA: </a:t>
            </a:r>
            <a:r>
              <a:rPr lang="da-DK" altLang="pt-BR" sz="1200" dirty="0">
                <a:latin typeface="Arial Black" panose="020B0A04020102020204" pitchFamily="34" charset="0"/>
                <a:cs typeface="Arial" panose="020B0604020202020204" pitchFamily="34" charset="0"/>
              </a:rPr>
              <a:t>At 18:18-21; 19:13-20:1; 20:17-38; Ef 1:1, 2; 6:21-24; 3:13; 1:9,10</a:t>
            </a:r>
            <a:endParaRPr lang="pt-BR" altLang="pt-BR" sz="1200" dirty="0">
              <a:latin typeface="Arial Black" panose="020B0A04020102020204" pitchFamily="34" charset="0"/>
              <a:cs typeface="Arial" panose="020B0604020202020204" pitchFamily="34" charset="0"/>
            </a:endParaRPr>
          </a:p>
        </p:txBody>
      </p:sp>
      <p:pic>
        <p:nvPicPr>
          <p:cNvPr id="3" name="Imagem 2" descr="Imagem digital fictícia de personagem de desenho animado&#10;&#10;Descrição gerada automaticamente com confiança média">
            <a:extLst>
              <a:ext uri="{FF2B5EF4-FFF2-40B4-BE49-F238E27FC236}">
                <a16:creationId xmlns:a16="http://schemas.microsoft.com/office/drawing/2014/main" id="{94FEF9AA-FC8B-78BB-E2F0-8B77AB652B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05" y="46400"/>
            <a:ext cx="1525042" cy="23794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m 12">
            <a:extLst>
              <a:ext uri="{FF2B5EF4-FFF2-40B4-BE49-F238E27FC236}">
                <a16:creationId xmlns:a16="http://schemas.microsoft.com/office/drawing/2014/main" id="{2CB54BE5-4CF9-ACAD-5D91-B0E064F0866E}"/>
              </a:ext>
            </a:extLst>
          </p:cNvPr>
          <p:cNvPicPr>
            <a:picLocks noChangeAspect="1"/>
          </p:cNvPicPr>
          <p:nvPr/>
        </p:nvPicPr>
        <p:blipFill>
          <a:blip r:embed="rId5">
            <a:duotone>
              <a:schemeClr val="accent4">
                <a:shade val="45000"/>
                <a:satMod val="135000"/>
              </a:schemeClr>
              <a:prstClr val="white"/>
            </a:duotone>
          </a:blip>
          <a:stretch>
            <a:fillRect/>
          </a:stretch>
        </p:blipFill>
        <p:spPr>
          <a:xfrm>
            <a:off x="4044176" y="563227"/>
            <a:ext cx="2743199" cy="2331426"/>
          </a:xfrm>
          <a:prstGeom prst="rect">
            <a:avLst/>
          </a:prstGeom>
          <a:ln>
            <a:noFill/>
          </a:ln>
          <a:effectLst>
            <a:softEdge rad="112500"/>
          </a:effectLst>
        </p:spPr>
      </p:pic>
    </p:spTree>
    <p:extLst>
      <p:ext uri="{BB962C8B-B14F-4D97-AF65-F5344CB8AC3E}">
        <p14:creationId xmlns:p14="http://schemas.microsoft.com/office/powerpoint/2010/main" val="2232331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Efésios em seu tempo</a:t>
            </a:r>
            <a:endParaRPr lang="pt-BR" sz="2000" dirty="0">
              <a:solidFill>
                <a:schemeClr val="tx1"/>
              </a:solidFill>
            </a:endParaRPr>
          </a:p>
        </p:txBody>
      </p:sp>
      <p:sp>
        <p:nvSpPr>
          <p:cNvPr id="12" name="CaixaDeTexto 10">
            <a:extLst>
              <a:ext uri="{FF2B5EF4-FFF2-40B4-BE49-F238E27FC236}">
                <a16:creationId xmlns:a16="http://schemas.microsoft.com/office/drawing/2014/main" id="{FD5EC092-AC81-4728-9A45-4C4BB5B95C65}"/>
              </a:ext>
            </a:extLst>
          </p:cNvPr>
          <p:cNvSpPr txBox="1">
            <a:spLocks noChangeArrowheads="1"/>
          </p:cNvSpPr>
          <p:nvPr/>
        </p:nvSpPr>
        <p:spPr bwMode="auto">
          <a:xfrm>
            <a:off x="24368" y="1204807"/>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Efésios parece compartilhar o mesmo tempo e circunstâncias gerais de outras cartas que Paulo escreveu da prisão, como Colossenses (Cl 4:7, 8) e </a:t>
            </a:r>
            <a:r>
              <a:rPr lang="pt-BR" altLang="pt-BR" sz="1600" dirty="0" err="1">
                <a:latin typeface="Arial Black" panose="020B0A04020102020204" pitchFamily="34" charset="0"/>
                <a:cs typeface="Arial" panose="020B0604020202020204" pitchFamily="34" charset="0"/>
              </a:rPr>
              <a:t>Filemom</a:t>
            </a:r>
            <a:r>
              <a:rPr lang="pt-BR" altLang="pt-BR" sz="1600" dirty="0">
                <a:latin typeface="Arial Black" panose="020B0A04020102020204" pitchFamily="34" charset="0"/>
                <a:cs typeface="Arial" panose="020B0604020202020204" pitchFamily="34" charset="0"/>
              </a:rPr>
              <a:t>. Além disso, parece ter passado um bom tempo desde o ministério de Paulo em Éfeso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1:15; 3:1, 2). Ele deve ter escrito Efésios da prisão, em Roma, por volta de 62 d.C. Na carta, Paulo dá poucos detalhes sobre a situação de seu público em Éfeso. A extensão de sua atenção é ampla. Seu discurso abrange um grande espaço de tempo, começando com as decisões divinas tomadas “antes da fundação do mundo”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1:4), e reflete amplamente sobre grandes temas da salvação oferecida em Cristo. Com isso, a carta exibe um estilo literário nobre, com frases longas, expressões repetitivas e metáforas desenvolvidas. Embora alguns estudiosos neguem que a carta tenha sido escrita por Paulo, a epístola reivindica Paulo como seu autor. A maioria dos cristãos aceita Paulo como o autor, e com razão.</a:t>
            </a:r>
          </a:p>
        </p:txBody>
      </p:sp>
      <p:sp>
        <p:nvSpPr>
          <p:cNvPr id="13" name="Texto Explicativo: Seta para Baixo 12">
            <a:extLst>
              <a:ext uri="{FF2B5EF4-FFF2-40B4-BE49-F238E27FC236}">
                <a16:creationId xmlns:a16="http://schemas.microsoft.com/office/drawing/2014/main" id="{8F9DEEC4-F272-4BE4-ADE9-AC33A0C6738C}"/>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sp>
        <p:nvSpPr>
          <p:cNvPr id="2" name="Retângulo 1">
            <a:extLst>
              <a:ext uri="{FF2B5EF4-FFF2-40B4-BE49-F238E27FC236}">
                <a16:creationId xmlns:a16="http://schemas.microsoft.com/office/drawing/2014/main" id="{FECC388F-52FD-C696-9DA8-8366C328A147}"/>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1B565B09-C3A5-96D0-65CC-9AFE89FF487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C97A3C9-C9BE-DD44-696E-3D2DBC4A27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6F585D8B-DFB3-3046-199A-AF99A4A2ED29}"/>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1768216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Quinta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Efésios: uma carta impregnada de Cristo</a:t>
            </a:r>
            <a:endParaRPr lang="pt-BR" sz="2000" dirty="0">
              <a:solidFill>
                <a:schemeClr val="tx1"/>
              </a:solidFill>
            </a:endParaRPr>
          </a:p>
        </p:txBody>
      </p:sp>
      <p:sp>
        <p:nvSpPr>
          <p:cNvPr id="15" name="CaixaDeTexto 15">
            <a:extLst>
              <a:ext uri="{FF2B5EF4-FFF2-40B4-BE49-F238E27FC236}">
                <a16:creationId xmlns:a16="http://schemas.microsoft.com/office/drawing/2014/main" id="{863BB09B-C8C1-4354-BC51-D930C951E507}"/>
              </a:ext>
            </a:extLst>
          </p:cNvPr>
          <p:cNvSpPr txBox="1">
            <a:spLocks noChangeArrowheads="1"/>
          </p:cNvSpPr>
          <p:nvPr/>
        </p:nvSpPr>
        <p:spPr bwMode="auto">
          <a:xfrm>
            <a:off x="33429" y="1208029"/>
            <a:ext cx="8148873"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8. Como Paulo anunciou o tema de sua carta?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1:9,10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Na Igreja Adventista do Sétimo Dia, Deus reúne uma comunidade transnacional, multilíngue, multirracial, transcultural (</a:t>
            </a:r>
            <a:r>
              <a:rPr lang="pt-BR" altLang="pt-BR" sz="1500" dirty="0" err="1">
                <a:solidFill>
                  <a:srgbClr val="000099"/>
                </a:solidFill>
                <a:latin typeface="Arial Black" panose="020B0A04020102020204" pitchFamily="34" charset="0"/>
                <a:cs typeface="Arial" panose="020B0604020202020204" pitchFamily="34" charset="0"/>
              </a:rPr>
              <a:t>Ap</a:t>
            </a:r>
            <a:r>
              <a:rPr lang="pt-BR" altLang="pt-BR" sz="1500" dirty="0">
                <a:solidFill>
                  <a:srgbClr val="000099"/>
                </a:solidFill>
                <a:latin typeface="Arial Black" panose="020B0A04020102020204" pitchFamily="34" charset="0"/>
                <a:cs typeface="Arial" panose="020B0604020202020204" pitchFamily="34" charset="0"/>
              </a:rPr>
              <a:t> 14:6,7) que aponta o caminho para o cumprimento de Seu plano de unir todas as coisas em jesus (</a:t>
            </a:r>
            <a:r>
              <a:rPr lang="pt-BR" altLang="pt-BR" sz="1500" dirty="0" err="1">
                <a:solidFill>
                  <a:srgbClr val="000099"/>
                </a:solidFill>
                <a:latin typeface="Arial Black" panose="020B0A04020102020204" pitchFamily="34" charset="0"/>
                <a:cs typeface="Arial" panose="020B0604020202020204" pitchFamily="34" charset="0"/>
              </a:rPr>
              <a:t>Ef</a:t>
            </a:r>
            <a:r>
              <a:rPr lang="pt-BR" altLang="pt-BR" sz="1500" dirty="0">
                <a:solidFill>
                  <a:srgbClr val="000099"/>
                </a:solidFill>
                <a:latin typeface="Arial Black" panose="020B0A04020102020204" pitchFamily="34" charset="0"/>
                <a:cs typeface="Arial" panose="020B0604020202020204" pitchFamily="34" charset="0"/>
              </a:rPr>
              <a:t> 1:9,10). Como podemos trabalhar de acordo com o grande plano divino?</a:t>
            </a:r>
          </a:p>
        </p:txBody>
      </p:sp>
      <p:sp>
        <p:nvSpPr>
          <p:cNvPr id="22" name="Texto Explicativo: Seta para Baixo 21">
            <a:extLst>
              <a:ext uri="{FF2B5EF4-FFF2-40B4-BE49-F238E27FC236}">
                <a16:creationId xmlns:a16="http://schemas.microsoft.com/office/drawing/2014/main" id="{64174D21-4722-4ED0-8E26-BF7FE60A20B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2" name="Retângulo 1">
            <a:extLst>
              <a:ext uri="{FF2B5EF4-FFF2-40B4-BE49-F238E27FC236}">
                <a16:creationId xmlns:a16="http://schemas.microsoft.com/office/drawing/2014/main" id="{4B107FD8-FF2C-D912-F2B8-7158E66FA82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030B43DF-D850-F3FF-6DBC-5537A388E7B3}"/>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A3502776-9141-DAB8-3C65-B06976C8A3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F65291AA-D5ED-C2C9-382D-60B59A7DBA75}"/>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1959249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7FF57"/>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C00000"/>
                </a:solidFill>
                <a:latin typeface="Arial Black" panose="020B0A04020102020204" pitchFamily="34" charset="0"/>
              </a:rPr>
              <a:t>Quinta</a:t>
            </a:r>
            <a:endParaRPr lang="pt-BR" dirty="0">
              <a:solidFill>
                <a:srgbClr val="C00000"/>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Efésios: uma carta impregnada de Cristo</a:t>
            </a:r>
            <a:endParaRPr lang="pt-BR" sz="2000" dirty="0">
              <a:solidFill>
                <a:schemeClr val="tx1"/>
              </a:solidFill>
            </a:endParaRPr>
          </a:p>
        </p:txBody>
      </p:sp>
      <p:sp>
        <p:nvSpPr>
          <p:cNvPr id="12" name="CaixaDeTexto 10">
            <a:extLst>
              <a:ext uri="{FF2B5EF4-FFF2-40B4-BE49-F238E27FC236}">
                <a16:creationId xmlns:a16="http://schemas.microsoft.com/office/drawing/2014/main" id="{1EC42BAA-B890-43DD-B4F0-9AB5685AF2FE}"/>
              </a:ext>
            </a:extLst>
          </p:cNvPr>
          <p:cNvSpPr txBox="1">
            <a:spLocks noChangeArrowheads="1"/>
          </p:cNvSpPr>
          <p:nvPr/>
        </p:nvSpPr>
        <p:spPr bwMode="auto">
          <a:xfrm>
            <a:off x="24368" y="1217872"/>
            <a:ext cx="826247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Como a Carta aos Efésios pode ser resumida? Ela traz uma visão do plano divino centrado em Cristo para a plenitude dos tempos e o papel da igreja nesse projeto. Deus agiu em Cristo para iniciar Seu plano de “fazer convergir Nele, na dispensação da plenitude dos tempos, todas as coisas, tanto as do Céu como as da Terra”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1:10), e Ele o fez criando a igreja como uma entidade composta por uma nova humanidade de judeus e gentios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2:14). Os crentes foram chamados a seguir esse plano, sinalizando aos poderes malignos que o propósito divino estava em andamento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3:10). Como Efésios 1:9,10 proclama, a unidade que Deus tem em mente está centrada em Cristo. Portanto, não é surpresa constatar que Efésios é uma carta impregnada de Cristo, a qual louva as ações divinas em Cristo e celebra o acesso dos crentes aos recursos espirituais oferecidos Nele. Paulo emprega a frase “em Cristo” e frases semelhantes mais de trinta vezes e exalta a Jesus.</a:t>
            </a:r>
          </a:p>
        </p:txBody>
      </p:sp>
      <p:sp>
        <p:nvSpPr>
          <p:cNvPr id="13" name="Texto Explicativo: Seta para Baixo 12">
            <a:extLst>
              <a:ext uri="{FF2B5EF4-FFF2-40B4-BE49-F238E27FC236}">
                <a16:creationId xmlns:a16="http://schemas.microsoft.com/office/drawing/2014/main" id="{5A2D000F-51B5-40E7-85F2-B3B1E407E184}"/>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484F34BC-B9E4-5ADF-A90C-E72D16A651BF}"/>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0F656E3F-F80C-E389-4C0E-0B626BF2E4C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3D0C0BD3-65B0-4FCD-C0AB-3F1B17AD4F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265E0221-A7B8-DB10-52FB-E13D01FE5076}"/>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3757265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0">
            <a:extLst>
              <a:ext uri="{FF2B5EF4-FFF2-40B4-BE49-F238E27FC236}">
                <a16:creationId xmlns:a16="http://schemas.microsoft.com/office/drawing/2014/main" id="{CFC8B9D9-C6ED-4706-A104-65D118A5B7F9}"/>
              </a:ext>
            </a:extLst>
          </p:cNvPr>
          <p:cNvSpPr txBox="1">
            <a:spLocks noChangeArrowheads="1"/>
          </p:cNvSpPr>
          <p:nvPr/>
        </p:nvSpPr>
        <p:spPr bwMode="auto">
          <a:xfrm>
            <a:off x="24368" y="1199202"/>
            <a:ext cx="8253604"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A história dos exorcistas que usaram indevidamente os nomes de Jesus e Paulo (At 19:13-20) explica por que o apóstolo usou tanta linguagem sobre poder em Efésios. Alguns crentes, sob a convicção da soberania de Jesus, jogaram no fogo seus manuais de magia. Graças à descoberta de cerca de 250 papiros que falavam de magia, bem como outros achados, temos ilustrações de rituais, feitiços, fórmulas, maldições, etc., semelhantes àquelas apresentadas nesses manuais. Os volumes aconselhavam os adeptos a conduzir rituais para persuadir deuses e poderes a fazer o que eles pedissem. Os efésios precisavam de instruções sobre “como lidar com a influência e os ataques dos sinistros poderes cósmicos” (Clinton E. Arnold, Power </a:t>
            </a:r>
            <a:r>
              <a:rPr lang="pt-BR" altLang="pt-BR" sz="1600" dirty="0" err="1">
                <a:latin typeface="Arial Black" panose="020B0A04020102020204" pitchFamily="34" charset="0"/>
                <a:cs typeface="Arial" panose="020B0604020202020204" pitchFamily="34" charset="0"/>
              </a:rPr>
              <a:t>and</a:t>
            </a:r>
            <a:r>
              <a:rPr lang="pt-BR" altLang="pt-BR" sz="1600" dirty="0">
                <a:latin typeface="Arial Black" panose="020B0A04020102020204" pitchFamily="34" charset="0"/>
                <a:cs typeface="Arial" panose="020B0604020202020204" pitchFamily="34" charset="0"/>
              </a:rPr>
              <a:t> Magic: The Concept </a:t>
            </a:r>
            <a:r>
              <a:rPr lang="pt-BR" altLang="pt-BR" sz="1600" dirty="0" err="1">
                <a:latin typeface="Arial Black" panose="020B0A04020102020204" pitchFamily="34" charset="0"/>
                <a:cs typeface="Arial" panose="020B0604020202020204" pitchFamily="34" charset="0"/>
              </a:rPr>
              <a:t>of</a:t>
            </a:r>
            <a:r>
              <a:rPr lang="pt-BR" altLang="pt-BR" sz="1600" dirty="0">
                <a:latin typeface="Arial Black" panose="020B0A04020102020204" pitchFamily="34" charset="0"/>
                <a:cs typeface="Arial" panose="020B0604020202020204" pitchFamily="34" charset="0"/>
              </a:rPr>
              <a:t> Power in </a:t>
            </a:r>
            <a:r>
              <a:rPr lang="pt-BR" altLang="pt-BR" sz="1600" dirty="0" err="1">
                <a:latin typeface="Arial Black" panose="020B0A04020102020204" pitchFamily="34" charset="0"/>
                <a:cs typeface="Arial" panose="020B0604020202020204" pitchFamily="34" charset="0"/>
              </a:rPr>
              <a:t>Ephesians</a:t>
            </a:r>
            <a:r>
              <a:rPr lang="pt-BR" altLang="pt-BR" sz="1600" dirty="0">
                <a:latin typeface="Arial Black" panose="020B0A04020102020204" pitchFamily="34" charset="0"/>
                <a:cs typeface="Arial" panose="020B0604020202020204" pitchFamily="34" charset="0"/>
              </a:rPr>
              <a:t>, p. 165). A resposta de Paulo é a carta que aponta para o Cristo exaltado acima dos poderes e enfatiza a superioridade do poder que Deus oferece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1:20-23; 2:15-19; 3:14-21; 6:10-20).</a:t>
            </a:r>
          </a:p>
        </p:txBody>
      </p:sp>
      <p:sp>
        <p:nvSpPr>
          <p:cNvPr id="17" name="Texto Explicativo: Seta para Baixo 16">
            <a:extLst>
              <a:ext uri="{FF2B5EF4-FFF2-40B4-BE49-F238E27FC236}">
                <a16:creationId xmlns:a16="http://schemas.microsoft.com/office/drawing/2014/main" id="{D14EECB8-05F1-4A74-9BB3-16EDDC259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r>
              <a:rPr lang="pt-BR" altLang="pt-BR" dirty="0">
                <a:solidFill>
                  <a:srgbClr val="800080"/>
                </a:solidFill>
                <a:latin typeface="Arial Black" panose="020B0A04020102020204" pitchFamily="34" charset="0"/>
                <a:cs typeface="Arial" panose="020B0604020202020204" pitchFamily="34" charset="0"/>
              </a:rPr>
              <a:t>:</a:t>
            </a:r>
          </a:p>
        </p:txBody>
      </p:sp>
      <p:sp>
        <p:nvSpPr>
          <p:cNvPr id="2" name="Retângulo 1">
            <a:extLst>
              <a:ext uri="{FF2B5EF4-FFF2-40B4-BE49-F238E27FC236}">
                <a16:creationId xmlns:a16="http://schemas.microsoft.com/office/drawing/2014/main" id="{86194473-DE93-792A-66D7-CAC736A8C24B}"/>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07FBBBE7-E681-C09F-D99E-85138969986A}"/>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593D162-ED26-E470-5A4F-ADEEC2CBB4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D218B5AB-2C22-F59F-3423-6485EDA8FD94}"/>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3114938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90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Sexta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B0B0B0"/>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Estudo adicional</a:t>
            </a:r>
          </a:p>
        </p:txBody>
      </p:sp>
      <p:sp>
        <p:nvSpPr>
          <p:cNvPr id="16" name="CaixaDeTexto 15">
            <a:extLst>
              <a:ext uri="{FF2B5EF4-FFF2-40B4-BE49-F238E27FC236}">
                <a16:creationId xmlns:a16="http://schemas.microsoft.com/office/drawing/2014/main" id="{28D68641-D640-4BD7-9D5B-B3803DCCF9B3}"/>
              </a:ext>
            </a:extLst>
          </p:cNvPr>
          <p:cNvSpPr txBox="1">
            <a:spLocks noChangeArrowheads="1"/>
          </p:cNvSpPr>
          <p:nvPr/>
        </p:nvSpPr>
        <p:spPr bwMode="auto">
          <a:xfrm>
            <a:off x="33430" y="1208029"/>
            <a:ext cx="8180404"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Que poderes ou autoridades estão ativos no mundo e em sua vida? Esses poderes se manifestam, tentando os crentes a honrá-los em vez de adorarem o Cristo exaltado?</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Deus planejou unir, na “plenitude dos tempos”, todas as coisas em Cristo. Paulo expressou esperança para o futuro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1:18; 2:12; 4:4). Por que ele tinha esperança?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Como Paulo apontou para a grande e futura esperança do retorno de Cristo?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1:13, 14; 1:21; 2:7; 4:30; 5:5). O que essa esperança significa para nós agora?</a:t>
            </a:r>
            <a:endParaRPr lang="pt-BR" altLang="pt-BR" sz="1500" dirty="0">
              <a:solidFill>
                <a:srgbClr val="80008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27F11C40-92CA-4A98-A472-02A20A1065D7}"/>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2" name="Retângulo 1">
            <a:extLst>
              <a:ext uri="{FF2B5EF4-FFF2-40B4-BE49-F238E27FC236}">
                <a16:creationId xmlns:a16="http://schemas.microsoft.com/office/drawing/2014/main" id="{6A3800FE-FEA4-281A-B38B-EBA1FBE51B3E}"/>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D30C7927-E748-F33E-1525-E02850415F2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48740DD9-EFBE-5FDD-1F96-F5159B348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19F96F83-1902-8460-A1D5-DEA60DE57ED7}"/>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2857006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85000"/>
              </a:schemeClr>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8" name="CaixaDeTexto 10"/>
          <p:cNvSpPr txBox="1">
            <a:spLocks noChangeArrowheads="1"/>
          </p:cNvSpPr>
          <p:nvPr/>
        </p:nvSpPr>
        <p:spPr bwMode="auto">
          <a:xfrm>
            <a:off x="45777" y="1080957"/>
            <a:ext cx="8175940" cy="339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50" dirty="0">
                <a:latin typeface="Arial Black" panose="020B0A04020102020204" pitchFamily="34" charset="0"/>
                <a:cs typeface="Arial" panose="020B0604020202020204" pitchFamily="34" charset="0"/>
              </a:rPr>
              <a:t>- Paulo tinha um propósito profundo, que motivou sua carta. Os efésios estavam sendo tentados a desanimar, em parte por causa do aprisionamento do apóstolo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3:13; 6:20) e, em parte, devido às contínuas perseguições e tentações. Paulo relembra a eles o que aconteceu quando se converteram, aceitaram Cristo como seu Salvador e passaram a fazer parte da igreja de Deus. Eles se tornaram o corpo de Cristo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1:19-23; 4:1-16), os materiais de construção de um templo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2:19-22), a noiva do Senhor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5:21-33) e um exército bem equipado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6:10-20). Desempenhavam um papel estratégico no cumprimento do grande plano divino, de unir todas as coisas em Cristo (</a:t>
            </a:r>
            <a:r>
              <a:rPr lang="pt-BR" altLang="pt-BR" sz="1650" dirty="0" err="1">
                <a:latin typeface="Arial Black" panose="020B0A04020102020204" pitchFamily="34" charset="0"/>
                <a:cs typeface="Arial" panose="020B0604020202020204" pitchFamily="34" charset="0"/>
              </a:rPr>
              <a:t>Ef</a:t>
            </a:r>
            <a:r>
              <a:rPr lang="pt-BR" altLang="pt-BR" sz="1650" dirty="0">
                <a:latin typeface="Arial Black" panose="020B0A04020102020204" pitchFamily="34" charset="0"/>
                <a:cs typeface="Arial" panose="020B0604020202020204" pitchFamily="34" charset="0"/>
              </a:rPr>
              <a:t> 1:9,10). Paulo escreveu para despertar os crentes em Éfeso quanto à sua identidade integral e aos seus privilégios como seguidores de Cristo.</a:t>
            </a:r>
          </a:p>
        </p:txBody>
      </p:sp>
      <p:sp>
        <p:nvSpPr>
          <p:cNvPr id="10" name="Arredondar Retângulo em um Canto Diagonal 9"/>
          <p:cNvSpPr/>
          <p:nvPr/>
        </p:nvSpPr>
        <p:spPr>
          <a:xfrm>
            <a:off x="64294" y="220380"/>
            <a:ext cx="1489166" cy="444137"/>
          </a:xfrm>
          <a:prstGeom prst="round2DiagRect">
            <a:avLst>
              <a:gd name="adj1" fmla="val 16667"/>
              <a:gd name="adj2" fmla="val 33333"/>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Sábado</a:t>
            </a:r>
            <a:endParaRPr lang="pt-BR" dirty="0">
              <a:solidFill>
                <a:schemeClr val="bg2">
                  <a:lumMod val="25000"/>
                </a:schemeClr>
              </a:solidFill>
            </a:endParaRPr>
          </a:p>
        </p:txBody>
      </p:sp>
      <p:sp>
        <p:nvSpPr>
          <p:cNvPr id="11" name="Retângulo 10"/>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14" name="Pentágono 13"/>
          <p:cNvSpPr/>
          <p:nvPr/>
        </p:nvSpPr>
        <p:spPr>
          <a:xfrm>
            <a:off x="1688022" y="172635"/>
            <a:ext cx="5597118" cy="566825"/>
          </a:xfrm>
          <a:prstGeom prst="homePlate">
            <a:avLst>
              <a:gd name="adj" fmla="val 22345"/>
            </a:avLst>
          </a:prstGeom>
          <a:gradFill>
            <a:gsLst>
              <a:gs pos="0">
                <a:srgbClr val="D0E2D3"/>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latin typeface="Arial Black" panose="020B0A04020102020204" pitchFamily="34" charset="0"/>
              </a:rPr>
              <a:t>INTRODUÇÃO</a:t>
            </a:r>
            <a:endParaRPr lang="pt-BR" dirty="0">
              <a:solidFill>
                <a:schemeClr val="tx1"/>
              </a:solidFill>
            </a:endParaRPr>
          </a:p>
        </p:txBody>
      </p:sp>
      <p:sp>
        <p:nvSpPr>
          <p:cNvPr id="18" name="Retângulo 17"/>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2" name="Imagem 1" descr="Imagem digital fictícia de personagem de desenho animado&#10;&#10;Descrição gerada automaticamente com confiança média">
            <a:extLst>
              <a:ext uri="{FF2B5EF4-FFF2-40B4-BE49-F238E27FC236}">
                <a16:creationId xmlns:a16="http://schemas.microsoft.com/office/drawing/2014/main" id="{033884EC-6BAC-E98B-92F9-0F95BFC5D1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Imagem 2">
            <a:extLst>
              <a:ext uri="{FF2B5EF4-FFF2-40B4-BE49-F238E27FC236}">
                <a16:creationId xmlns:a16="http://schemas.microsoft.com/office/drawing/2014/main" id="{A660EB47-AC82-BD8B-C43A-AD23DA463620}"/>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210344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Paulo, evangelista para Éfeso</a:t>
            </a:r>
            <a:endParaRPr lang="pt-BR" sz="2000" dirty="0">
              <a:solidFill>
                <a:schemeClr val="tx1"/>
              </a:solidFill>
            </a:endParaRPr>
          </a:p>
        </p:txBody>
      </p:sp>
      <p:sp>
        <p:nvSpPr>
          <p:cNvPr id="13" name="CaixaDeTexto 15"/>
          <p:cNvSpPr txBox="1">
            <a:spLocks noChangeArrowheads="1"/>
          </p:cNvSpPr>
          <p:nvPr/>
        </p:nvSpPr>
        <p:spPr bwMode="auto">
          <a:xfrm>
            <a:off x="33430" y="126818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1. O que Paulo fez em sua primeira visita a Éfeso, no final da segunda viagem missionária? At 18:18-21</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2. Qual acontecimento estranho fez com que predominasse a reverência pelo "Senhor Jesus" em Éfeso? At 19:13-20</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O que a queima dos livros significou para os efésios, considerando o custo desses materiais? O que isso diz sobre o compromisso total com o Senhor?</a:t>
            </a:r>
          </a:p>
        </p:txBody>
      </p:sp>
      <p:sp>
        <p:nvSpPr>
          <p:cNvPr id="15" name="Texto Explicativo: Seta para Baixo 14">
            <a:extLst>
              <a:ext uri="{FF2B5EF4-FFF2-40B4-BE49-F238E27FC236}">
                <a16:creationId xmlns:a16="http://schemas.microsoft.com/office/drawing/2014/main" id="{9EF323A3-E3B5-474A-8077-D78C396E1C0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2" name="Retângulo 1">
            <a:extLst>
              <a:ext uri="{FF2B5EF4-FFF2-40B4-BE49-F238E27FC236}">
                <a16:creationId xmlns:a16="http://schemas.microsoft.com/office/drawing/2014/main" id="{EF47AC37-76E0-0D1D-AC73-A8845302AB2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9178F071-A7A4-103C-4FED-3AB988353EE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FB6D4313-215E-240F-0D3F-C8EC65EE1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82E3D6E2-7EE4-C71D-6192-499B9E6DDF88}"/>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263043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FF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59995"/>
            <a:ext cx="1489166" cy="444137"/>
          </a:xfrm>
          <a:prstGeom prst="round2DiagRect">
            <a:avLst>
              <a:gd name="adj1" fmla="val 16667"/>
              <a:gd name="adj2" fmla="val 33333"/>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latin typeface="Arial Black" panose="020B0A04020102020204" pitchFamily="34" charset="0"/>
              </a:rPr>
              <a:t>Domingo</a:t>
            </a:r>
            <a:endParaRPr lang="pt-BR" dirty="0">
              <a:solidFill>
                <a:srgbClr val="002060"/>
              </a:solidFill>
            </a:endParaRPr>
          </a:p>
        </p:txBody>
      </p:sp>
      <p:sp>
        <p:nvSpPr>
          <p:cNvPr id="14" name="Pentágono 13"/>
          <p:cNvSpPr/>
          <p:nvPr/>
        </p:nvSpPr>
        <p:spPr>
          <a:xfrm>
            <a:off x="1688022" y="103625"/>
            <a:ext cx="5597118" cy="566825"/>
          </a:xfrm>
          <a:prstGeom prst="homePlate">
            <a:avLst>
              <a:gd name="adj" fmla="val 22345"/>
            </a:avLst>
          </a:prstGeom>
          <a:gradFill>
            <a:gsLst>
              <a:gs pos="0">
                <a:srgbClr val="B3F1FF"/>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A batalha no Céu</a:t>
            </a:r>
          </a:p>
        </p:txBody>
      </p:sp>
      <p:sp>
        <p:nvSpPr>
          <p:cNvPr id="12" name="CaixaDeTexto 10"/>
          <p:cNvSpPr txBox="1">
            <a:spLocks noChangeArrowheads="1"/>
          </p:cNvSpPr>
          <p:nvPr/>
        </p:nvSpPr>
        <p:spPr bwMode="auto">
          <a:xfrm>
            <a:off x="24368" y="1153304"/>
            <a:ext cx="8253604"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Éfeso era uma das maiores cidades do Império Romano, com uma população de cerca de 250 mil habitantes. Era a capital de uma das províncias mais ricas do império, a província da Ásia, que abrangia grande parte do que conhecemos hoje como Ásia Menor. Na época de Paulo, a província desfrutava de crescimento e prosperidade. Como cidade portuária, Éfeso também estava no trajeto de importantes rotas terrestres. Embora o povo adorasse muitas divindades na cidade, Ártemis (chamada Diana, na mitologia romana; ver At 19:24, 35), considerada a deusa protetora da cidade, era suprema. Sua adoração era o foco de cerimônias cívicas, jogos atléticos e celebrações anuais.</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Paulo retornou a Éfeso em sua terceira viagem missionária e permaneceu ali “por três anos” (At 19:1-12; 20:31). O apóstolo dedicou um tempo significativo a Éfeso com a intenção de fundar firmemente o cristianismo naquele lugar.</a:t>
            </a:r>
          </a:p>
        </p:txBody>
      </p:sp>
      <p:sp>
        <p:nvSpPr>
          <p:cNvPr id="3" name="Texto Explicativo: Seta para Baixo 2">
            <a:extLst>
              <a:ext uri="{FF2B5EF4-FFF2-40B4-BE49-F238E27FC236}">
                <a16:creationId xmlns:a16="http://schemas.microsoft.com/office/drawing/2014/main" id="{F514AFE6-CB97-49B3-AF4A-9109ED6B83C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3491D5EA-6C15-3D88-0DD4-7DB79CE1D014}"/>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4" name="Retângulo 3">
            <a:extLst>
              <a:ext uri="{FF2B5EF4-FFF2-40B4-BE49-F238E27FC236}">
                <a16:creationId xmlns:a16="http://schemas.microsoft.com/office/drawing/2014/main" id="{3F35780F-BA0E-C838-58B7-94B3D250E3A2}"/>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5" name="Imagem 4" descr="Imagem digital fictícia de personagem de desenho animado&#10;&#10;Descrição gerada automaticamente com confiança média">
            <a:extLst>
              <a:ext uri="{FF2B5EF4-FFF2-40B4-BE49-F238E27FC236}">
                <a16:creationId xmlns:a16="http://schemas.microsoft.com/office/drawing/2014/main" id="{2074D15B-C433-B3FE-655E-F896186A7E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Imagem 5">
            <a:extLst>
              <a:ext uri="{FF2B5EF4-FFF2-40B4-BE49-F238E27FC236}">
                <a16:creationId xmlns:a16="http://schemas.microsoft.com/office/drawing/2014/main" id="{07BDFE5B-EEF5-3811-2C82-561761550694}"/>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3683219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Revolta no anfiteatro</a:t>
            </a:r>
            <a:endParaRPr lang="pt-BR" sz="2000" dirty="0">
              <a:solidFill>
                <a:schemeClr val="tx1"/>
              </a:solidFill>
            </a:endParaRPr>
          </a:p>
        </p:txBody>
      </p:sp>
      <p:sp>
        <p:nvSpPr>
          <p:cNvPr id="15" name="CaixaDeTexto 15">
            <a:extLst>
              <a:ext uri="{FF2B5EF4-FFF2-40B4-BE49-F238E27FC236}">
                <a16:creationId xmlns:a16="http://schemas.microsoft.com/office/drawing/2014/main" id="{D5C09FDA-172B-4732-BD2E-A9BBEF8B191B}"/>
              </a:ext>
            </a:extLst>
          </p:cNvPr>
          <p:cNvSpPr txBox="1">
            <a:spLocks noChangeArrowheads="1"/>
          </p:cNvSpPr>
          <p:nvPr/>
        </p:nvSpPr>
        <p:spPr bwMode="auto">
          <a:xfrm>
            <a:off x="33430" y="1208029"/>
            <a:ext cx="8140991"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3. Leia Atos 19:21-20:1. Que lições podemos tirar dessa história?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4. No fim da terceira viagem missionária, Paulo se encontrou com os anciãos de Éfeso. O que preocupava o apóstolo? At 20:17-38</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"Portanto, vigiem, lembrando que, durante três anos, noite e dia, não cessei de admoestar, com lágrimas, cada um de vocês", disse Paulo (At 20:31). A respeito de que você acha que Paulo advertiria nossa igreja hoje, e por quê?</a:t>
            </a:r>
          </a:p>
        </p:txBody>
      </p:sp>
      <p:sp>
        <p:nvSpPr>
          <p:cNvPr id="22" name="Texto Explicativo: Seta para Baixo 21">
            <a:extLst>
              <a:ext uri="{FF2B5EF4-FFF2-40B4-BE49-F238E27FC236}">
                <a16:creationId xmlns:a16="http://schemas.microsoft.com/office/drawing/2014/main" id="{BDD13C62-4DCC-4E38-8F64-0DE6F4ED90DE}"/>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2" name="Retângulo 1">
            <a:extLst>
              <a:ext uri="{FF2B5EF4-FFF2-40B4-BE49-F238E27FC236}">
                <a16:creationId xmlns:a16="http://schemas.microsoft.com/office/drawing/2014/main" id="{D3F2D1D4-493F-B3EC-6211-0D2D727670AA}"/>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EA826045-1181-CAD1-2B51-E9311AB30D4F}"/>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D22E72BF-B0A0-CBCE-3EEA-338FA26238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B6666158-6DAF-F93A-BD4A-F9D9BC2A85CF}"/>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3902406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CCFF"/>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Segunda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B9B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Revolta no anfiteatro</a:t>
            </a:r>
            <a:endParaRPr lang="pt-BR" sz="2000" dirty="0">
              <a:solidFill>
                <a:schemeClr val="tx1"/>
              </a:solidFill>
            </a:endParaRPr>
          </a:p>
        </p:txBody>
      </p:sp>
      <p:sp>
        <p:nvSpPr>
          <p:cNvPr id="12" name="CaixaDeTexto 10">
            <a:extLst>
              <a:ext uri="{FF2B5EF4-FFF2-40B4-BE49-F238E27FC236}">
                <a16:creationId xmlns:a16="http://schemas.microsoft.com/office/drawing/2014/main" id="{A64B78EF-EDA8-421A-88C9-45544BBCA9D1}"/>
              </a:ext>
            </a:extLst>
          </p:cNvPr>
          <p:cNvSpPr txBox="1">
            <a:spLocks noChangeArrowheads="1"/>
          </p:cNvSpPr>
          <p:nvPr/>
        </p:nvSpPr>
        <p:spPr bwMode="auto">
          <a:xfrm>
            <a:off x="24368" y="1207085"/>
            <a:ext cx="8134287"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Uma possível cronologia do relacionamento de Paulo com Éfeso pode ser descrita na ordem a seguir (todas as datas são depois de Cristo):</a:t>
            </a:r>
          </a:p>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Ano 52: A primeira e breve visita de Paulo a Éfeso (At 18:18-21). Anos 53-56:0 ministério de três anos de Paulo em Éfeso (At 19:1-20:1); ele escreveu 1 Coríntios próximo ao fim de sua estada ali (</a:t>
            </a:r>
            <a:r>
              <a:rPr lang="pt-BR" altLang="pt-BR" sz="1600" dirty="0" err="1">
                <a:latin typeface="Arial Black" panose="020B0A04020102020204" pitchFamily="34" charset="0"/>
                <a:cs typeface="Arial" panose="020B0604020202020204" pitchFamily="34" charset="0"/>
              </a:rPr>
              <a:t>ICo</a:t>
            </a:r>
            <a:r>
              <a:rPr lang="pt-BR" altLang="pt-BR" sz="1600" dirty="0">
                <a:latin typeface="Arial Black" panose="020B0A04020102020204" pitchFamily="34" charset="0"/>
                <a:cs typeface="Arial" panose="020B0604020202020204" pitchFamily="34" charset="0"/>
              </a:rPr>
              <a:t> 16:5-9). Ano 57: Enquanto esteve em Mileto, Paulo se reuniu com os anciãos de Éfeso (At 20:17-38). Ano 62: Paulo escreveu a Carta aos Efésios, provavelmente da prisão em Roma. 0 testemunho de Paulo na grande e sofisticada Éfeso foi tão eficaz que impactou um importante motor econômico da cidade, o turismo focado no grande templo de Diana. O templo era uma magnífica estrutura composta parcialmente de 127 pilares, cada um com 20 metros de altura, feitos de mármore de </a:t>
            </a:r>
            <a:r>
              <a:rPr lang="pt-BR" altLang="pt-BR" sz="1600" dirty="0" err="1">
                <a:latin typeface="Arial Black" panose="020B0A04020102020204" pitchFamily="34" charset="0"/>
                <a:cs typeface="Arial" panose="020B0604020202020204" pitchFamily="34" charset="0"/>
              </a:rPr>
              <a:t>Paros</a:t>
            </a:r>
            <a:r>
              <a:rPr lang="pt-BR" altLang="pt-BR" sz="1600" dirty="0">
                <a:latin typeface="Arial Black" panose="020B0A04020102020204" pitchFamily="34" charset="0"/>
                <a:cs typeface="Arial" panose="020B0604020202020204" pitchFamily="34" charset="0"/>
              </a:rPr>
              <a:t>, um mármore branco puro muito valorizado para esculturas.</a:t>
            </a:r>
          </a:p>
        </p:txBody>
      </p:sp>
      <p:sp>
        <p:nvSpPr>
          <p:cNvPr id="13" name="Texto Explicativo: Seta para Baixo 12">
            <a:extLst>
              <a:ext uri="{FF2B5EF4-FFF2-40B4-BE49-F238E27FC236}">
                <a16:creationId xmlns:a16="http://schemas.microsoft.com/office/drawing/2014/main" id="{0D166226-26B4-450D-9EDE-E579CA78EEF8}"/>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F5580265-5AA2-3AE3-CBED-F6CC3BD6042C}"/>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662D4E7D-B5EC-9FCE-1C2F-2F47F941B2BC}"/>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C201B004-7A1D-2A0E-7751-AD0A2A8B95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DF619252-3A68-36C3-8A02-1BBB1778C807}"/>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3032827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Ouvindo a Carta aos Efésios</a:t>
            </a:r>
            <a:endParaRPr lang="pt-BR" sz="2000" dirty="0">
              <a:solidFill>
                <a:schemeClr val="tx1"/>
              </a:solidFill>
            </a:endParaRPr>
          </a:p>
        </p:txBody>
      </p:sp>
      <p:sp>
        <p:nvSpPr>
          <p:cNvPr id="15" name="CaixaDeTexto 15">
            <a:extLst>
              <a:ext uri="{FF2B5EF4-FFF2-40B4-BE49-F238E27FC236}">
                <a16:creationId xmlns:a16="http://schemas.microsoft.com/office/drawing/2014/main" id="{C3A1BEFC-B9B8-4142-B09F-1F5B330F4265}"/>
              </a:ext>
            </a:extLst>
          </p:cNvPr>
          <p:cNvSpPr txBox="1">
            <a:spLocks noChangeArrowheads="1"/>
          </p:cNvSpPr>
          <p:nvPr/>
        </p:nvSpPr>
        <p:spPr bwMode="auto">
          <a:xfrm>
            <a:off x="33430" y="1208029"/>
            <a:ext cx="8244542" cy="3554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5. Leia toda a Carta aos Efésios em voz alta (levará cerca de 15 minutos). Use o esboço abaixo. Que temas ecoam na carta?</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000099"/>
                </a:solidFill>
                <a:latin typeface="Arial Black" panose="020B0A04020102020204" pitchFamily="34" charset="0"/>
                <a:cs typeface="Arial" panose="020B0604020202020204" pitchFamily="34" charset="0"/>
              </a:rPr>
              <a:t>Que tema-chave aparece na carta? O que ela lhe diz? Quais pontos o comovem?</a:t>
            </a:r>
          </a:p>
        </p:txBody>
      </p:sp>
      <p:sp>
        <p:nvSpPr>
          <p:cNvPr id="22" name="Texto Explicativo: Seta para Baixo 21">
            <a:extLst>
              <a:ext uri="{FF2B5EF4-FFF2-40B4-BE49-F238E27FC236}">
                <a16:creationId xmlns:a16="http://schemas.microsoft.com/office/drawing/2014/main" id="{8BEA5E99-E373-4CFD-85F3-CA3E79AA58FA}"/>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2" name="Retângulo 1">
            <a:extLst>
              <a:ext uri="{FF2B5EF4-FFF2-40B4-BE49-F238E27FC236}">
                <a16:creationId xmlns:a16="http://schemas.microsoft.com/office/drawing/2014/main" id="{5448C91B-BD93-B540-0F02-1F19032D0E0D}"/>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E563B708-1A1D-9AA7-DD96-FB882AF3DA40}"/>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12736DC3-3EF5-5FF0-9751-EA431A7F7D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076D8450-2428-BADD-0B44-188453E51C9E}"/>
              </a:ext>
            </a:extLst>
          </p:cNvPr>
          <p:cNvPicPr>
            <a:picLocks noChangeAspect="1"/>
          </p:cNvPicPr>
          <p:nvPr/>
        </p:nvPicPr>
        <p:blipFill>
          <a:blip r:embed="rId4">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2424059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9A3"/>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Terça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FFD5AB"/>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Ouvindo a Carta aos Efésios</a:t>
            </a:r>
          </a:p>
        </p:txBody>
      </p:sp>
      <p:sp>
        <p:nvSpPr>
          <p:cNvPr id="12" name="CaixaDeTexto 10">
            <a:extLst>
              <a:ext uri="{FF2B5EF4-FFF2-40B4-BE49-F238E27FC236}">
                <a16:creationId xmlns:a16="http://schemas.microsoft.com/office/drawing/2014/main" id="{8D5A143D-15FB-4DFE-B0EC-FEEB77A92B2C}"/>
              </a:ext>
            </a:extLst>
          </p:cNvPr>
          <p:cNvSpPr txBox="1">
            <a:spLocks noChangeArrowheads="1"/>
          </p:cNvSpPr>
          <p:nvPr/>
        </p:nvSpPr>
        <p:spPr bwMode="auto">
          <a:xfrm>
            <a:off x="24368" y="1220718"/>
            <a:ext cx="8233263"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600" dirty="0">
                <a:latin typeface="Arial Black" panose="020B0A04020102020204" pitchFamily="34" charset="0"/>
                <a:cs typeface="Arial" panose="020B0604020202020204" pitchFamily="34" charset="0"/>
              </a:rPr>
              <a:t>- Paulo escreveu a Carta aos Efésios para ser lida em voz alta nas igrejas que funcionavam nos lares dos crentes na região de Éfeso. Nos anos transcorridos desde a sua partida, o movimento cristão em Éfeso cresceu, e o número de igrejas se multiplicou. Para aqueles primeiros crentes, teria sido um evento importante ter entre eles </a:t>
            </a:r>
            <a:r>
              <a:rPr lang="pt-BR" altLang="pt-BR" sz="1600" dirty="0" err="1">
                <a:latin typeface="Arial Black" panose="020B0A04020102020204" pitchFamily="34" charset="0"/>
                <a:cs typeface="Arial" panose="020B0604020202020204" pitchFamily="34" charset="0"/>
              </a:rPr>
              <a:t>Tíquico</a:t>
            </a:r>
            <a:r>
              <a:rPr lang="pt-BR" altLang="pt-BR" sz="1600" dirty="0">
                <a:latin typeface="Arial Black" panose="020B0A04020102020204" pitchFamily="34" charset="0"/>
                <a:cs typeface="Arial" panose="020B0604020202020204" pitchFamily="34" charset="0"/>
              </a:rPr>
              <a:t>, representante do fundador Paulo, compartilhando uma carta dele. Como sugerido pela epístola, é provável que o grupo reunido incluísse membros da família anfitriã - pai, mãe, filhos e escravos (</a:t>
            </a:r>
            <a:r>
              <a:rPr lang="pt-BR" altLang="pt-BR" sz="1600" dirty="0" err="1">
                <a:latin typeface="Arial Black" panose="020B0A04020102020204" pitchFamily="34" charset="0"/>
                <a:cs typeface="Arial" panose="020B0604020202020204" pitchFamily="34" charset="0"/>
              </a:rPr>
              <a:t>Ef</a:t>
            </a:r>
            <a:r>
              <a:rPr lang="pt-BR" altLang="pt-BR" sz="1600" dirty="0">
                <a:latin typeface="Arial Black" panose="020B0A04020102020204" pitchFamily="34" charset="0"/>
                <a:cs typeface="Arial" panose="020B0604020202020204" pitchFamily="34" charset="0"/>
              </a:rPr>
              <a:t> 5:21-6:9). Naquela época, uma família também incluía outros - “patrocinados” (pessoas livres que dependiam do dono da casa para apoio e proteção) e até fregueses. Portanto, pode ser que esses também estivessem presentes, bem como membros de outras famílias.</a:t>
            </a:r>
          </a:p>
        </p:txBody>
      </p:sp>
      <p:sp>
        <p:nvSpPr>
          <p:cNvPr id="13" name="Texto Explicativo: Seta para Baixo 12">
            <a:extLst>
              <a:ext uri="{FF2B5EF4-FFF2-40B4-BE49-F238E27FC236}">
                <a16:creationId xmlns:a16="http://schemas.microsoft.com/office/drawing/2014/main" id="{A584AFCD-A7C5-4294-814D-F53BEF238F5B}"/>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COMENTÁRIOS:</a:t>
            </a:r>
          </a:p>
        </p:txBody>
      </p:sp>
      <p:sp>
        <p:nvSpPr>
          <p:cNvPr id="2" name="Retângulo 1">
            <a:extLst>
              <a:ext uri="{FF2B5EF4-FFF2-40B4-BE49-F238E27FC236}">
                <a16:creationId xmlns:a16="http://schemas.microsoft.com/office/drawing/2014/main" id="{F893D189-21E4-236D-2998-75E843222639}"/>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7EEE24F7-3AFD-3D69-5A54-D12264F66391}"/>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99874C42-34AB-8FB5-16FD-074885951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0785B292-7DA8-29C6-E61A-E985840933A3}"/>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3772032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FF66"/>
            </a:gs>
            <a:gs pos="50000">
              <a:schemeClr val="bg1"/>
            </a:gs>
            <a:gs pos="100000">
              <a:schemeClr val="bg1"/>
            </a:gs>
          </a:gsLst>
          <a:lin ang="2700000" scaled="1"/>
        </a:gradFill>
        <a:effectLst/>
      </p:bgPr>
    </p:bg>
    <p:spTree>
      <p:nvGrpSpPr>
        <p:cNvPr id="1" name=""/>
        <p:cNvGrpSpPr/>
        <p:nvPr/>
      </p:nvGrpSpPr>
      <p:grpSpPr>
        <a:xfrm>
          <a:off x="0" y="0"/>
          <a:ext cx="0" cy="0"/>
          <a:chOff x="0" y="0"/>
          <a:chExt cx="0" cy="0"/>
        </a:xfrm>
      </p:grpSpPr>
      <p:sp>
        <p:nvSpPr>
          <p:cNvPr id="10" name="Arredondar Retângulo em um Canto Diagonal 9"/>
          <p:cNvSpPr/>
          <p:nvPr/>
        </p:nvSpPr>
        <p:spPr>
          <a:xfrm>
            <a:off x="64294" y="108239"/>
            <a:ext cx="1489166" cy="444137"/>
          </a:xfrm>
          <a:prstGeom prst="round2DiagRect">
            <a:avLst>
              <a:gd name="adj1" fmla="val 16667"/>
              <a:gd name="adj2" fmla="val 33333"/>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2">
                    <a:lumMod val="25000"/>
                  </a:schemeClr>
                </a:solidFill>
                <a:latin typeface="Arial Black" panose="020B0A04020102020204" pitchFamily="34" charset="0"/>
              </a:rPr>
              <a:t>Quarta</a:t>
            </a:r>
            <a:endParaRPr lang="pt-BR" dirty="0">
              <a:solidFill>
                <a:schemeClr val="bg2">
                  <a:lumMod val="25000"/>
                </a:schemeClr>
              </a:solidFill>
            </a:endParaRPr>
          </a:p>
        </p:txBody>
      </p:sp>
      <p:sp>
        <p:nvSpPr>
          <p:cNvPr id="14" name="Pentágono 13"/>
          <p:cNvSpPr/>
          <p:nvPr/>
        </p:nvSpPr>
        <p:spPr>
          <a:xfrm>
            <a:off x="1688022" y="69121"/>
            <a:ext cx="5597118" cy="566825"/>
          </a:xfrm>
          <a:prstGeom prst="homePlate">
            <a:avLst>
              <a:gd name="adj" fmla="val 22345"/>
            </a:avLst>
          </a:prstGeom>
          <a:gradFill>
            <a:gsLst>
              <a:gs pos="0">
                <a:srgbClr val="E8FB79"/>
              </a:gs>
              <a:gs pos="50000">
                <a:schemeClr val="bg1"/>
              </a:gs>
              <a:gs pos="100000">
                <a:schemeClr val="bg1"/>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1"/>
                </a:solidFill>
                <a:latin typeface="Arial Black" panose="020B0A04020102020204" pitchFamily="34" charset="0"/>
              </a:rPr>
              <a:t>Efésios em seu tempo</a:t>
            </a:r>
            <a:endParaRPr lang="pt-BR" sz="2000" dirty="0">
              <a:solidFill>
                <a:schemeClr val="tx1"/>
              </a:solidFill>
            </a:endParaRPr>
          </a:p>
        </p:txBody>
      </p:sp>
      <p:sp>
        <p:nvSpPr>
          <p:cNvPr id="15" name="CaixaDeTexto 15">
            <a:extLst>
              <a:ext uri="{FF2B5EF4-FFF2-40B4-BE49-F238E27FC236}">
                <a16:creationId xmlns:a16="http://schemas.microsoft.com/office/drawing/2014/main" id="{0F091E13-8EAD-4FFB-9473-BC74E5ABDC64}"/>
              </a:ext>
            </a:extLst>
          </p:cNvPr>
          <p:cNvSpPr txBox="1">
            <a:spLocks noChangeArrowheads="1"/>
          </p:cNvSpPr>
          <p:nvPr/>
        </p:nvSpPr>
        <p:spPr bwMode="auto">
          <a:xfrm>
            <a:off x="33429" y="1208029"/>
            <a:ext cx="8224593"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6. Como Paulo começa e termina a Carta aos Efésios? O que aprendemos sobre seus anseios em relação a eles?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1:1,2; 6:21-24</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r>
              <a:rPr lang="pt-BR" altLang="pt-BR" sz="1500" dirty="0">
                <a:solidFill>
                  <a:srgbClr val="C00000"/>
                </a:solidFill>
                <a:latin typeface="Arial Black" panose="020B0A04020102020204" pitchFamily="34" charset="0"/>
                <a:cs typeface="Arial" panose="020B0604020202020204" pitchFamily="34" charset="0"/>
              </a:rPr>
              <a:t>7. Como Paulo demonstrou preocupação com o efeito que seu aprisiona- mento teria sobre os crentes em Éfeso? </a:t>
            </a:r>
            <a:r>
              <a:rPr lang="pt-BR" altLang="pt-BR" sz="1500" dirty="0" err="1">
                <a:solidFill>
                  <a:srgbClr val="C00000"/>
                </a:solidFill>
                <a:latin typeface="Arial Black" panose="020B0A04020102020204" pitchFamily="34" charset="0"/>
                <a:cs typeface="Arial" panose="020B0604020202020204" pitchFamily="34" charset="0"/>
              </a:rPr>
              <a:t>Ef</a:t>
            </a:r>
            <a:r>
              <a:rPr lang="pt-BR" altLang="pt-BR" sz="1500" dirty="0">
                <a:solidFill>
                  <a:srgbClr val="C00000"/>
                </a:solidFill>
                <a:latin typeface="Arial Black" panose="020B0A04020102020204" pitchFamily="34" charset="0"/>
                <a:cs typeface="Arial" panose="020B0604020202020204" pitchFamily="34" charset="0"/>
              </a:rPr>
              <a:t> 3:13</a:t>
            </a: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a:p>
            <a:pPr algn="just">
              <a:lnSpc>
                <a:spcPct val="100000"/>
              </a:lnSpc>
              <a:spcBef>
                <a:spcPct val="0"/>
              </a:spcBef>
              <a:buNone/>
            </a:pPr>
            <a:endParaRPr lang="pt-BR" altLang="pt-BR" sz="1500" dirty="0">
              <a:solidFill>
                <a:srgbClr val="C00000"/>
              </a:solidFill>
              <a:latin typeface="Arial Black" panose="020B0A04020102020204" pitchFamily="34" charset="0"/>
              <a:cs typeface="Arial" panose="020B0604020202020204" pitchFamily="34" charset="0"/>
            </a:endParaRPr>
          </a:p>
        </p:txBody>
      </p:sp>
      <p:sp>
        <p:nvSpPr>
          <p:cNvPr id="22" name="Texto Explicativo: Seta para Baixo 21">
            <a:extLst>
              <a:ext uri="{FF2B5EF4-FFF2-40B4-BE49-F238E27FC236}">
                <a16:creationId xmlns:a16="http://schemas.microsoft.com/office/drawing/2014/main" id="{5F0C11AF-133D-4271-81DD-D9F8BAF7AF95}"/>
              </a:ext>
            </a:extLst>
          </p:cNvPr>
          <p:cNvSpPr/>
          <p:nvPr/>
        </p:nvSpPr>
        <p:spPr>
          <a:xfrm>
            <a:off x="73026" y="717939"/>
            <a:ext cx="7075032" cy="532868"/>
          </a:xfrm>
          <a:prstGeom prst="downArrowCallout">
            <a:avLst>
              <a:gd name="adj1" fmla="val 11453"/>
              <a:gd name="adj2" fmla="val 25000"/>
              <a:gd name="adj3" fmla="val 25000"/>
              <a:gd name="adj4" fmla="val 64977"/>
            </a:avLst>
          </a:prstGeom>
          <a:gradFill flip="none" rotWithShape="1">
            <a:gsLst>
              <a:gs pos="0">
                <a:schemeClr val="accent2">
                  <a:lumMod val="75000"/>
                </a:schemeClr>
              </a:gs>
              <a:gs pos="50000">
                <a:schemeClr val="bg2"/>
              </a:gs>
              <a:gs pos="100000">
                <a:schemeClr val="accent2">
                  <a:lumMod val="40000"/>
                  <a:lumOff val="6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ltLang="pt-BR" dirty="0">
                <a:solidFill>
                  <a:schemeClr val="bg2">
                    <a:lumMod val="25000"/>
                  </a:schemeClr>
                </a:solidFill>
                <a:latin typeface="Arial Black" panose="020B0A04020102020204" pitchFamily="34" charset="0"/>
                <a:cs typeface="Arial" panose="020B0604020202020204" pitchFamily="34" charset="0"/>
              </a:rPr>
              <a:t>PERGUNTAS:</a:t>
            </a:r>
          </a:p>
        </p:txBody>
      </p:sp>
      <p:sp>
        <p:nvSpPr>
          <p:cNvPr id="2" name="Retângulo 1">
            <a:extLst>
              <a:ext uri="{FF2B5EF4-FFF2-40B4-BE49-F238E27FC236}">
                <a16:creationId xmlns:a16="http://schemas.microsoft.com/office/drawing/2014/main" id="{F4F771C1-83E3-12C5-DBA1-C1AABF506852}"/>
              </a:ext>
            </a:extLst>
          </p:cNvPr>
          <p:cNvSpPr/>
          <p:nvPr/>
        </p:nvSpPr>
        <p:spPr>
          <a:xfrm>
            <a:off x="7617067" y="817838"/>
            <a:ext cx="1364476" cy="369332"/>
          </a:xfrm>
          <a:prstGeom prst="rect">
            <a:avLst/>
          </a:prstGeom>
        </p:spPr>
        <p:txBody>
          <a:bodyPr wrap="none">
            <a:spAutoFit/>
          </a:bodyPr>
          <a:lstStyle/>
          <a:p>
            <a:r>
              <a:rPr lang="pt-BR" dirty="0">
                <a:solidFill>
                  <a:srgbClr val="452643"/>
                </a:solidFill>
                <a:latin typeface="Arial Black" panose="020B0A04020102020204" pitchFamily="34" charset="0"/>
              </a:rPr>
              <a:t>LIÇÃO 01</a:t>
            </a:r>
            <a:endParaRPr lang="pt-BR" dirty="0">
              <a:solidFill>
                <a:srgbClr val="452643"/>
              </a:solidFill>
            </a:endParaRPr>
          </a:p>
        </p:txBody>
      </p:sp>
      <p:sp>
        <p:nvSpPr>
          <p:cNvPr id="3" name="Retângulo 2">
            <a:extLst>
              <a:ext uri="{FF2B5EF4-FFF2-40B4-BE49-F238E27FC236}">
                <a16:creationId xmlns:a16="http://schemas.microsoft.com/office/drawing/2014/main" id="{0099895D-FE3D-1042-7382-7A86FCF45654}"/>
              </a:ext>
            </a:extLst>
          </p:cNvPr>
          <p:cNvSpPr>
            <a:spLocks noChangeArrowheads="1"/>
          </p:cNvSpPr>
          <p:nvPr/>
        </p:nvSpPr>
        <p:spPr bwMode="auto">
          <a:xfrm>
            <a:off x="19946" y="4875440"/>
            <a:ext cx="8639958" cy="276999"/>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None/>
            </a:pPr>
            <a:r>
              <a:rPr lang="pt-BR" altLang="pt-BR" sz="1200" dirty="0">
                <a:solidFill>
                  <a:schemeClr val="accent4">
                    <a:lumMod val="20000"/>
                    <a:lumOff val="80000"/>
                  </a:schemeClr>
                </a:solidFill>
                <a:latin typeface="Arial Black" panose="020B0A04020102020204" pitchFamily="34" charset="0"/>
                <a:cs typeface="Arial" panose="020B0604020202020204" pitchFamily="34" charset="0"/>
              </a:rPr>
              <a:t>LEITURAS DA SEMANA: </a:t>
            </a:r>
            <a:r>
              <a:rPr lang="da-DK" altLang="pt-BR" sz="1200" dirty="0">
                <a:solidFill>
                  <a:schemeClr val="accent4">
                    <a:lumMod val="20000"/>
                    <a:lumOff val="80000"/>
                  </a:schemeClr>
                </a:solidFill>
                <a:latin typeface="Arial Black" panose="020B0A04020102020204" pitchFamily="34" charset="0"/>
                <a:cs typeface="Arial" panose="020B0604020202020204" pitchFamily="34" charset="0"/>
              </a:rPr>
              <a:t>At 18:18-21; 19:13-20:1; 20:17-38; Ef 1:1, 2; 6:21-24; 3:13; 1:9,10</a:t>
            </a:r>
            <a:endParaRPr lang="pt-BR" altLang="pt-BR" sz="1200" dirty="0">
              <a:solidFill>
                <a:schemeClr val="accent4">
                  <a:lumMod val="20000"/>
                  <a:lumOff val="80000"/>
                </a:schemeClr>
              </a:solidFill>
              <a:latin typeface="Arial Black" panose="020B0A04020102020204" pitchFamily="34" charset="0"/>
              <a:cs typeface="Arial" panose="020B0604020202020204" pitchFamily="34" charset="0"/>
            </a:endParaRPr>
          </a:p>
        </p:txBody>
      </p:sp>
      <p:pic>
        <p:nvPicPr>
          <p:cNvPr id="4" name="Imagem 3" descr="Imagem digital fictícia de personagem de desenho animado&#10;&#10;Descrição gerada automaticamente com confiança média">
            <a:extLst>
              <a:ext uri="{FF2B5EF4-FFF2-40B4-BE49-F238E27FC236}">
                <a16:creationId xmlns:a16="http://schemas.microsoft.com/office/drawing/2014/main" id="{26FCE371-1823-90C1-B89D-65B5E05C4D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841" y="3642733"/>
            <a:ext cx="862110" cy="1345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m 4">
            <a:extLst>
              <a:ext uri="{FF2B5EF4-FFF2-40B4-BE49-F238E27FC236}">
                <a16:creationId xmlns:a16="http://schemas.microsoft.com/office/drawing/2014/main" id="{481AE682-A837-9478-BF33-F11C6C5EBD80}"/>
              </a:ext>
            </a:extLst>
          </p:cNvPr>
          <p:cNvPicPr>
            <a:picLocks noChangeAspect="1"/>
          </p:cNvPicPr>
          <p:nvPr/>
        </p:nvPicPr>
        <p:blipFill>
          <a:blip r:embed="rId3">
            <a:duotone>
              <a:schemeClr val="accent4">
                <a:shade val="45000"/>
                <a:satMod val="135000"/>
              </a:schemeClr>
              <a:prstClr val="white"/>
            </a:duotone>
          </a:blip>
          <a:stretch>
            <a:fillRect/>
          </a:stretch>
        </p:blipFill>
        <p:spPr>
          <a:xfrm>
            <a:off x="7617068" y="16860"/>
            <a:ext cx="1364475" cy="985644"/>
          </a:xfrm>
          <a:prstGeom prst="rect">
            <a:avLst/>
          </a:prstGeom>
          <a:ln>
            <a:noFill/>
          </a:ln>
          <a:effectLst>
            <a:softEdge rad="112500"/>
          </a:effectLst>
        </p:spPr>
      </p:pic>
    </p:spTree>
    <p:extLst>
      <p:ext uri="{BB962C8B-B14F-4D97-AF65-F5344CB8AC3E}">
        <p14:creationId xmlns:p14="http://schemas.microsoft.com/office/powerpoint/2010/main" val="2241968852"/>
      </p:ext>
    </p:extLst>
  </p:cSld>
  <p:clrMapOvr>
    <a:masterClrMapping/>
  </p:clrMapOvr>
</p:sld>
</file>

<file path=ppt/theme/theme1.xml><?xml version="1.0" encoding="utf-8"?>
<a:theme xmlns:a="http://schemas.openxmlformats.org/drawingml/2006/main" name="Retrospectiva">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Retrospectiv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3492</TotalTime>
  <Words>2124</Words>
  <Application>Microsoft Office PowerPoint</Application>
  <PresentationFormat>Personalizar</PresentationFormat>
  <Paragraphs>143</Paragraphs>
  <Slides>14</Slides>
  <Notes>6</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14</vt:i4>
      </vt:variant>
    </vt:vector>
  </HeadingPairs>
  <TitlesOfParts>
    <vt:vector size="19" baseType="lpstr">
      <vt:lpstr>Arial</vt:lpstr>
      <vt:lpstr>Calibri</vt:lpstr>
      <vt:lpstr>Arial Black</vt:lpstr>
      <vt:lpstr>Calibri Light</vt:lpstr>
      <vt:lpstr>Retrospectiva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marcos</dc:creator>
  <cp:lastModifiedBy>Neemias Informatica Lima</cp:lastModifiedBy>
  <cp:revision>241</cp:revision>
  <dcterms:created xsi:type="dcterms:W3CDTF">2014-05-23T17:49:12Z</dcterms:created>
  <dcterms:modified xsi:type="dcterms:W3CDTF">2023-05-05T12:33:45Z</dcterms:modified>
</cp:coreProperties>
</file>