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00F9BA-465B-4C04-ADA4-94BAF4A1704F}" v="21" dt="2023-02-20T19:37:37.608"/>
    <p1510:client id="{729BF6CD-9CA3-42DE-8017-6BDE7A28DC70}" v="26" dt="2023-02-20T00:12:04.283"/>
    <p1510:client id="{E2D94AC1-578F-43EC-81F8-00CE5DB03227}" v="15" dt="2023-02-19T23:52:24.442"/>
    <p1510:client id="{F7B0A737-02A5-4999-8A34-874D8341EC77}" v="16" dt="2023-02-20T19:47:26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>
        <p:scale>
          <a:sx n="75" d="100"/>
          <a:sy n="75" d="100"/>
        </p:scale>
        <p:origin x="1867" y="374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F7B0A737-02A5-4999-8A34-874D8341EC77}"/>
    <pc:docChg chg="undo redo custSel modSld">
      <pc:chgData name="Neemias Informatica Lima" userId="b77af7bd85500281" providerId="LiveId" clId="{F7B0A737-02A5-4999-8A34-874D8341EC77}" dt="2023-02-20T19:59:48.733" v="267" actId="20577"/>
      <pc:docMkLst>
        <pc:docMk/>
      </pc:docMkLst>
      <pc:sldChg chg="addSp delSp modSp mod">
        <pc:chgData name="Neemias Informatica Lima" userId="b77af7bd85500281" providerId="LiveId" clId="{F7B0A737-02A5-4999-8A34-874D8341EC77}" dt="2023-02-20T19:43:25.866" v="32" actId="1440"/>
        <pc:sldMkLst>
          <pc:docMk/>
          <pc:sldMk cId="2232331225" sldId="280"/>
        </pc:sldMkLst>
        <pc:spChg chg="mod">
          <ac:chgData name="Neemias Informatica Lima" userId="b77af7bd85500281" providerId="LiveId" clId="{F7B0A737-02A5-4999-8A34-874D8341EC77}" dt="2023-02-20T19:39:37.663" v="0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42:02.864" v="22" actId="6549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41:35.89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41:49.035" v="1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40:45.775" v="12" actId="6549"/>
          <ac:spMkLst>
            <pc:docMk/>
            <pc:sldMk cId="2232331225" sldId="280"/>
            <ac:spMk id="16" creationId="{00000000-0000-0000-0000-000000000000}"/>
          </ac:spMkLst>
        </pc:spChg>
        <pc:picChg chg="add mod modCrop">
          <ac:chgData name="Neemias Informatica Lima" userId="b77af7bd85500281" providerId="LiveId" clId="{F7B0A737-02A5-4999-8A34-874D8341EC77}" dt="2023-02-20T19:43:25.866" v="32" actId="1440"/>
          <ac:picMkLst>
            <pc:docMk/>
            <pc:sldMk cId="2232331225" sldId="280"/>
            <ac:picMk id="3" creationId="{C5CD95DC-5231-3FBB-2208-E8C5F626C3BA}"/>
          </ac:picMkLst>
        </pc:picChg>
        <pc:picChg chg="del">
          <ac:chgData name="Neemias Informatica Lima" userId="b77af7bd85500281" providerId="LiveId" clId="{F7B0A737-02A5-4999-8A34-874D8341EC77}" dt="2023-02-20T19:42:55.443" v="23" actId="478"/>
          <ac:picMkLst>
            <pc:docMk/>
            <pc:sldMk cId="2232331225" sldId="280"/>
            <ac:picMk id="8" creationId="{EE8CD68F-2D68-F847-76AA-11A7652CECA9}"/>
          </ac:picMkLst>
        </pc:picChg>
      </pc:sldChg>
      <pc:sldChg chg="addSp delSp modSp mod">
        <pc:chgData name="Neemias Informatica Lima" userId="b77af7bd85500281" providerId="LiveId" clId="{F7B0A737-02A5-4999-8A34-874D8341EC77}" dt="2023-02-20T19:48:12.389" v="84"/>
        <pc:sldMkLst>
          <pc:docMk/>
          <pc:sldMk cId="2103443556" sldId="281"/>
        </pc:sldMkLst>
        <pc:spChg chg="mod">
          <ac:chgData name="Neemias Informatica Lima" userId="b77af7bd85500281" providerId="LiveId" clId="{F7B0A737-02A5-4999-8A34-874D8341EC77}" dt="2023-02-20T19:48:12.389" v="84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44:13.401" v="3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45:07.971" v="4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F7B0A737-02A5-4999-8A34-874D8341EC77}" dt="2023-02-20T19:44:38.234" v="44" actId="14100"/>
          <ac:picMkLst>
            <pc:docMk/>
            <pc:sldMk cId="2103443556" sldId="281"/>
            <ac:picMk id="2" creationId="{4925DD17-905C-A431-C6D4-A442C1C9E692}"/>
          </ac:picMkLst>
        </pc:picChg>
        <pc:picChg chg="del">
          <ac:chgData name="Neemias Informatica Lima" userId="b77af7bd85500281" providerId="LiveId" clId="{F7B0A737-02A5-4999-8A34-874D8341EC77}" dt="2023-02-20T19:44:10.456" v="33" actId="478"/>
          <ac:picMkLst>
            <pc:docMk/>
            <pc:sldMk cId="2103443556" sldId="281"/>
            <ac:picMk id="3" creationId="{9B5309FB-6E8C-2812-9082-C3B75B94FA8D}"/>
          </ac:picMkLst>
        </pc:picChg>
      </pc:sldChg>
      <pc:sldChg chg="addSp delSp modSp mod">
        <pc:chgData name="Neemias Informatica Lima" userId="b77af7bd85500281" providerId="LiveId" clId="{F7B0A737-02A5-4999-8A34-874D8341EC77}" dt="2023-02-20T19:50:00.159" v="113"/>
        <pc:sldMkLst>
          <pc:docMk/>
          <pc:sldMk cId="3683219421" sldId="282"/>
        </pc:sldMkLst>
        <pc:spChg chg="add mod">
          <ac:chgData name="Neemias Informatica Lima" userId="b77af7bd85500281" providerId="LiveId" clId="{F7B0A737-02A5-4999-8A34-874D8341EC77}" dt="2023-02-20T19:46:29.203" v="53"/>
          <ac:spMkLst>
            <pc:docMk/>
            <pc:sldMk cId="3683219421" sldId="282"/>
            <ac:spMk id="2" creationId="{117CCD67-60D3-3955-6600-11661D371DAE}"/>
          </ac:spMkLst>
        </pc:spChg>
        <pc:spChg chg="add mod">
          <ac:chgData name="Neemias Informatica Lima" userId="b77af7bd85500281" providerId="LiveId" clId="{F7B0A737-02A5-4999-8A34-874D8341EC77}" dt="2023-02-20T19:46:29.203" v="53"/>
          <ac:spMkLst>
            <pc:docMk/>
            <pc:sldMk cId="3683219421" sldId="282"/>
            <ac:spMk id="4" creationId="{CEEE630C-0957-28D0-3DBB-4173FB9C75E9}"/>
          </ac:spMkLst>
        </pc:spChg>
        <pc:spChg chg="del">
          <ac:chgData name="Neemias Informatica Lima" userId="b77af7bd85500281" providerId="LiveId" clId="{F7B0A737-02A5-4999-8A34-874D8341EC77}" dt="2023-02-20T19:46:28.933" v="52" actId="478"/>
          <ac:spMkLst>
            <pc:docMk/>
            <pc:sldMk cId="3683219421" sldId="282"/>
            <ac:spMk id="6" creationId="{B589B343-1F2B-F4FE-7BCE-891BB680D6F0}"/>
          </ac:spMkLst>
        </pc:spChg>
        <pc:spChg chg="del">
          <ac:chgData name="Neemias Informatica Lima" userId="b77af7bd85500281" providerId="LiveId" clId="{F7B0A737-02A5-4999-8A34-874D8341EC77}" dt="2023-02-20T19:46:28.933" v="52" actId="478"/>
          <ac:spMkLst>
            <pc:docMk/>
            <pc:sldMk cId="3683219421" sldId="282"/>
            <ac:spMk id="7" creationId="{EB8D7F8F-04A6-E1E9-E7FA-08FEBA57C70D}"/>
          </ac:spMkLst>
        </pc:spChg>
        <pc:spChg chg="mod">
          <ac:chgData name="Neemias Informatica Lima" userId="b77af7bd85500281" providerId="LiveId" clId="{F7B0A737-02A5-4999-8A34-874D8341EC77}" dt="2023-02-20T19:50:00.159" v="1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48:32.323" v="94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F7B0A737-02A5-4999-8A34-874D8341EC77}" dt="2023-02-20T19:46:29.203" v="53"/>
          <ac:picMkLst>
            <pc:docMk/>
            <pc:sldMk cId="3683219421" sldId="282"/>
            <ac:picMk id="5" creationId="{24C60E47-156A-6750-605D-C7DD11E92B46}"/>
          </ac:picMkLst>
        </pc:picChg>
        <pc:picChg chg="del">
          <ac:chgData name="Neemias Informatica Lima" userId="b77af7bd85500281" providerId="LiveId" clId="{F7B0A737-02A5-4999-8A34-874D8341EC77}" dt="2023-02-20T19:46:28.933" v="52" actId="478"/>
          <ac:picMkLst>
            <pc:docMk/>
            <pc:sldMk cId="3683219421" sldId="282"/>
            <ac:picMk id="8" creationId="{3C222EE8-F258-BB81-7A6C-0F4A0658BAD5}"/>
          </ac:picMkLst>
        </pc:picChg>
      </pc:sldChg>
      <pc:sldChg chg="addSp delSp modSp mod">
        <pc:chgData name="Neemias Informatica Lima" userId="b77af7bd85500281" providerId="LiveId" clId="{F7B0A737-02A5-4999-8A34-874D8341EC77}" dt="2023-02-20T19:51:02.735" v="132" actId="20577"/>
        <pc:sldMkLst>
          <pc:docMk/>
          <pc:sldMk cId="3902406419" sldId="283"/>
        </pc:sldMkLst>
        <pc:spChg chg="add mod">
          <ac:chgData name="Neemias Informatica Lima" userId="b77af7bd85500281" providerId="LiveId" clId="{F7B0A737-02A5-4999-8A34-874D8341EC77}" dt="2023-02-20T19:46:35.330" v="55"/>
          <ac:spMkLst>
            <pc:docMk/>
            <pc:sldMk cId="3902406419" sldId="283"/>
            <ac:spMk id="2" creationId="{B9FEC1DC-E5DF-7AD8-77CD-40E83C0D49A9}"/>
          </ac:spMkLst>
        </pc:spChg>
        <pc:spChg chg="add mod">
          <ac:chgData name="Neemias Informatica Lima" userId="b77af7bd85500281" providerId="LiveId" clId="{F7B0A737-02A5-4999-8A34-874D8341EC77}" dt="2023-02-20T19:46:35.330" v="55"/>
          <ac:spMkLst>
            <pc:docMk/>
            <pc:sldMk cId="3902406419" sldId="283"/>
            <ac:spMk id="3" creationId="{00CBE8B2-1530-E3A0-2654-20474C48556C}"/>
          </ac:spMkLst>
        </pc:spChg>
        <pc:spChg chg="del">
          <ac:chgData name="Neemias Informatica Lima" userId="b77af7bd85500281" providerId="LiveId" clId="{F7B0A737-02A5-4999-8A34-874D8341EC77}" dt="2023-02-20T19:46:35.029" v="54" actId="478"/>
          <ac:spMkLst>
            <pc:docMk/>
            <pc:sldMk cId="3902406419" sldId="283"/>
            <ac:spMk id="5" creationId="{98D11514-E125-1F24-9D82-4152D33C6B28}"/>
          </ac:spMkLst>
        </pc:spChg>
        <pc:spChg chg="del">
          <ac:chgData name="Neemias Informatica Lima" userId="b77af7bd85500281" providerId="LiveId" clId="{F7B0A737-02A5-4999-8A34-874D8341EC77}" dt="2023-02-20T19:46:35.029" v="54" actId="478"/>
          <ac:spMkLst>
            <pc:docMk/>
            <pc:sldMk cId="3902406419" sldId="283"/>
            <ac:spMk id="6" creationId="{7090F054-5C2D-3C6F-753C-4D0F99013063}"/>
          </ac:spMkLst>
        </pc:spChg>
        <pc:spChg chg="mod">
          <ac:chgData name="Neemias Informatica Lima" userId="b77af7bd85500281" providerId="LiveId" clId="{F7B0A737-02A5-4999-8A34-874D8341EC77}" dt="2023-02-20T19:50:13.395" v="11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51:02.735" v="132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F7B0A737-02A5-4999-8A34-874D8341EC77}" dt="2023-02-20T19:46:35.330" v="55"/>
          <ac:picMkLst>
            <pc:docMk/>
            <pc:sldMk cId="3902406419" sldId="283"/>
            <ac:picMk id="4" creationId="{781295C8-6D9C-80B8-89B2-750FF731BE64}"/>
          </ac:picMkLst>
        </pc:picChg>
        <pc:picChg chg="del">
          <ac:chgData name="Neemias Informatica Lima" userId="b77af7bd85500281" providerId="LiveId" clId="{F7B0A737-02A5-4999-8A34-874D8341EC77}" dt="2023-02-20T19:46:35.029" v="54" actId="478"/>
          <ac:picMkLst>
            <pc:docMk/>
            <pc:sldMk cId="3902406419" sldId="283"/>
            <ac:picMk id="7" creationId="{F3B4A947-793D-4481-7D0C-69F2AC2A92CC}"/>
          </ac:picMkLst>
        </pc:picChg>
      </pc:sldChg>
      <pc:sldChg chg="addSp delSp modSp mod">
        <pc:chgData name="Neemias Informatica Lima" userId="b77af7bd85500281" providerId="LiveId" clId="{F7B0A737-02A5-4999-8A34-874D8341EC77}" dt="2023-02-20T19:52:25.856" v="156" actId="20577"/>
        <pc:sldMkLst>
          <pc:docMk/>
          <pc:sldMk cId="2424059023" sldId="284"/>
        </pc:sldMkLst>
        <pc:spChg chg="add mod">
          <ac:chgData name="Neemias Informatica Lima" userId="b77af7bd85500281" providerId="LiveId" clId="{F7B0A737-02A5-4999-8A34-874D8341EC77}" dt="2023-02-20T19:46:46.775" v="59"/>
          <ac:spMkLst>
            <pc:docMk/>
            <pc:sldMk cId="2424059023" sldId="284"/>
            <ac:spMk id="2" creationId="{955A472B-0CD0-49CB-EC02-1576ABB43F61}"/>
          </ac:spMkLst>
        </pc:spChg>
        <pc:spChg chg="add mod">
          <ac:chgData name="Neemias Informatica Lima" userId="b77af7bd85500281" providerId="LiveId" clId="{F7B0A737-02A5-4999-8A34-874D8341EC77}" dt="2023-02-20T19:46:46.775" v="59"/>
          <ac:spMkLst>
            <pc:docMk/>
            <pc:sldMk cId="2424059023" sldId="284"/>
            <ac:spMk id="3" creationId="{0AB8A9D9-038B-DA49-401A-D598DED3120F}"/>
          </ac:spMkLst>
        </pc:spChg>
        <pc:spChg chg="del">
          <ac:chgData name="Neemias Informatica Lima" userId="b77af7bd85500281" providerId="LiveId" clId="{F7B0A737-02A5-4999-8A34-874D8341EC77}" dt="2023-02-20T19:46:46.513" v="58" actId="478"/>
          <ac:spMkLst>
            <pc:docMk/>
            <pc:sldMk cId="2424059023" sldId="284"/>
            <ac:spMk id="5" creationId="{6C25F1EC-6568-CD57-DF1F-5E2340FCD1B8}"/>
          </ac:spMkLst>
        </pc:spChg>
        <pc:spChg chg="del">
          <ac:chgData name="Neemias Informatica Lima" userId="b77af7bd85500281" providerId="LiveId" clId="{F7B0A737-02A5-4999-8A34-874D8341EC77}" dt="2023-02-20T19:46:46.513" v="58" actId="478"/>
          <ac:spMkLst>
            <pc:docMk/>
            <pc:sldMk cId="2424059023" sldId="284"/>
            <ac:spMk id="6" creationId="{125E2E96-12A0-B992-8C79-CA85D9775C34}"/>
          </ac:spMkLst>
        </pc:spChg>
        <pc:spChg chg="mod">
          <ac:chgData name="Neemias Informatica Lima" userId="b77af7bd85500281" providerId="LiveId" clId="{F7B0A737-02A5-4999-8A34-874D8341EC77}" dt="2023-02-20T19:51:51.818" v="14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52:25.856" v="156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F7B0A737-02A5-4999-8A34-874D8341EC77}" dt="2023-02-20T19:46:46.775" v="59"/>
          <ac:picMkLst>
            <pc:docMk/>
            <pc:sldMk cId="2424059023" sldId="284"/>
            <ac:picMk id="4" creationId="{3E494B19-5FA9-5C4C-13DD-63B1DD9D91AA}"/>
          </ac:picMkLst>
        </pc:picChg>
        <pc:picChg chg="del">
          <ac:chgData name="Neemias Informatica Lima" userId="b77af7bd85500281" providerId="LiveId" clId="{F7B0A737-02A5-4999-8A34-874D8341EC77}" dt="2023-02-20T19:46:46.513" v="58" actId="478"/>
          <ac:picMkLst>
            <pc:docMk/>
            <pc:sldMk cId="2424059023" sldId="284"/>
            <ac:picMk id="7" creationId="{B38E03C9-3F34-0D3A-3C52-3ADE3B181C57}"/>
          </ac:picMkLst>
        </pc:picChg>
      </pc:sldChg>
      <pc:sldChg chg="addSp delSp modSp mod">
        <pc:chgData name="Neemias Informatica Lima" userId="b77af7bd85500281" providerId="LiveId" clId="{F7B0A737-02A5-4999-8A34-874D8341EC77}" dt="2023-02-20T19:54:38.495" v="195" actId="20577"/>
        <pc:sldMkLst>
          <pc:docMk/>
          <pc:sldMk cId="2241968852" sldId="285"/>
        </pc:sldMkLst>
        <pc:spChg chg="add mod">
          <ac:chgData name="Neemias Informatica Lima" userId="b77af7bd85500281" providerId="LiveId" clId="{F7B0A737-02A5-4999-8A34-874D8341EC77}" dt="2023-02-20T19:46:56.867" v="63"/>
          <ac:spMkLst>
            <pc:docMk/>
            <pc:sldMk cId="2241968852" sldId="285"/>
            <ac:spMk id="2" creationId="{54C8F1E8-8C61-0562-EDA0-0A3FD0FDC2EA}"/>
          </ac:spMkLst>
        </pc:spChg>
        <pc:spChg chg="add mod">
          <ac:chgData name="Neemias Informatica Lima" userId="b77af7bd85500281" providerId="LiveId" clId="{F7B0A737-02A5-4999-8A34-874D8341EC77}" dt="2023-02-20T19:46:56.867" v="63"/>
          <ac:spMkLst>
            <pc:docMk/>
            <pc:sldMk cId="2241968852" sldId="285"/>
            <ac:spMk id="3" creationId="{DCEC18F2-BD4A-97D3-8B2F-E9C8EF68BB50}"/>
          </ac:spMkLst>
        </pc:spChg>
        <pc:spChg chg="del">
          <ac:chgData name="Neemias Informatica Lima" userId="b77af7bd85500281" providerId="LiveId" clId="{F7B0A737-02A5-4999-8A34-874D8341EC77}" dt="2023-02-20T19:46:56.502" v="62" actId="478"/>
          <ac:spMkLst>
            <pc:docMk/>
            <pc:sldMk cId="2241968852" sldId="285"/>
            <ac:spMk id="5" creationId="{6CA9C959-2E98-3D8B-58D9-62EEF160B35C}"/>
          </ac:spMkLst>
        </pc:spChg>
        <pc:spChg chg="del">
          <ac:chgData name="Neemias Informatica Lima" userId="b77af7bd85500281" providerId="LiveId" clId="{F7B0A737-02A5-4999-8A34-874D8341EC77}" dt="2023-02-20T19:46:56.502" v="62" actId="478"/>
          <ac:spMkLst>
            <pc:docMk/>
            <pc:sldMk cId="2241968852" sldId="285"/>
            <ac:spMk id="6" creationId="{D88D51A4-6231-5226-63D3-70E0B8F1336D}"/>
          </ac:spMkLst>
        </pc:spChg>
        <pc:spChg chg="mod">
          <ac:chgData name="Neemias Informatica Lima" userId="b77af7bd85500281" providerId="LiveId" clId="{F7B0A737-02A5-4999-8A34-874D8341EC77}" dt="2023-02-20T19:53:59.731" v="18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54:38.495" v="195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F7B0A737-02A5-4999-8A34-874D8341EC77}" dt="2023-02-20T19:46:56.867" v="63"/>
          <ac:picMkLst>
            <pc:docMk/>
            <pc:sldMk cId="2241968852" sldId="285"/>
            <ac:picMk id="4" creationId="{041E6194-F7CE-170E-1251-7606A14845D0}"/>
          </ac:picMkLst>
        </pc:picChg>
        <pc:picChg chg="del">
          <ac:chgData name="Neemias Informatica Lima" userId="b77af7bd85500281" providerId="LiveId" clId="{F7B0A737-02A5-4999-8A34-874D8341EC77}" dt="2023-02-20T19:46:56.502" v="62" actId="478"/>
          <ac:picMkLst>
            <pc:docMk/>
            <pc:sldMk cId="2241968852" sldId="285"/>
            <ac:picMk id="7" creationId="{C372322C-9072-A9D5-8C6E-0B8278BE8139}"/>
          </ac:picMkLst>
        </pc:picChg>
      </pc:sldChg>
      <pc:sldChg chg="addSp delSp modSp mod">
        <pc:chgData name="Neemias Informatica Lima" userId="b77af7bd85500281" providerId="LiveId" clId="{F7B0A737-02A5-4999-8A34-874D8341EC77}" dt="2023-02-20T19:56:18.749" v="227" actId="20577"/>
        <pc:sldMkLst>
          <pc:docMk/>
          <pc:sldMk cId="1959249856" sldId="286"/>
        </pc:sldMkLst>
        <pc:spChg chg="add mod">
          <ac:chgData name="Neemias Informatica Lima" userId="b77af7bd85500281" providerId="LiveId" clId="{F7B0A737-02A5-4999-8A34-874D8341EC77}" dt="2023-02-20T19:47:10.999" v="67"/>
          <ac:spMkLst>
            <pc:docMk/>
            <pc:sldMk cId="1959249856" sldId="286"/>
            <ac:spMk id="2" creationId="{72AAF1F9-820C-CA54-1014-7F951B6CD511}"/>
          </ac:spMkLst>
        </pc:spChg>
        <pc:spChg chg="add mod">
          <ac:chgData name="Neemias Informatica Lima" userId="b77af7bd85500281" providerId="LiveId" clId="{F7B0A737-02A5-4999-8A34-874D8341EC77}" dt="2023-02-20T19:47:10.999" v="67"/>
          <ac:spMkLst>
            <pc:docMk/>
            <pc:sldMk cId="1959249856" sldId="286"/>
            <ac:spMk id="3" creationId="{EEA2D5D3-16F4-BDD1-D5FE-7B50751F6FFE}"/>
          </ac:spMkLst>
        </pc:spChg>
        <pc:spChg chg="del">
          <ac:chgData name="Neemias Informatica Lima" userId="b77af7bd85500281" providerId="LiveId" clId="{F7B0A737-02A5-4999-8A34-874D8341EC77}" dt="2023-02-20T19:47:10.730" v="66" actId="478"/>
          <ac:spMkLst>
            <pc:docMk/>
            <pc:sldMk cId="1959249856" sldId="286"/>
            <ac:spMk id="5" creationId="{446BE852-C1EB-E87F-AAAB-0B75E7957832}"/>
          </ac:spMkLst>
        </pc:spChg>
        <pc:spChg chg="del">
          <ac:chgData name="Neemias Informatica Lima" userId="b77af7bd85500281" providerId="LiveId" clId="{F7B0A737-02A5-4999-8A34-874D8341EC77}" dt="2023-02-20T19:47:10.730" v="66" actId="478"/>
          <ac:spMkLst>
            <pc:docMk/>
            <pc:sldMk cId="1959249856" sldId="286"/>
            <ac:spMk id="6" creationId="{5B6402CC-0B36-9EBB-92A9-277EBE60EB68}"/>
          </ac:spMkLst>
        </pc:spChg>
        <pc:spChg chg="mod">
          <ac:chgData name="Neemias Informatica Lima" userId="b77af7bd85500281" providerId="LiveId" clId="{F7B0A737-02A5-4999-8A34-874D8341EC77}" dt="2023-02-20T19:55:43.452" v="21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56:18.749" v="227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F7B0A737-02A5-4999-8A34-874D8341EC77}" dt="2023-02-20T19:47:10.999" v="67"/>
          <ac:picMkLst>
            <pc:docMk/>
            <pc:sldMk cId="1959249856" sldId="286"/>
            <ac:picMk id="4" creationId="{BF9BB97D-506B-B844-A21F-A8DD4C9716BE}"/>
          </ac:picMkLst>
        </pc:picChg>
        <pc:picChg chg="del">
          <ac:chgData name="Neemias Informatica Lima" userId="b77af7bd85500281" providerId="LiveId" clId="{F7B0A737-02A5-4999-8A34-874D8341EC77}" dt="2023-02-20T19:47:10.730" v="66" actId="478"/>
          <ac:picMkLst>
            <pc:docMk/>
            <pc:sldMk cId="1959249856" sldId="286"/>
            <ac:picMk id="7" creationId="{35014E5D-07C3-D663-E3D7-26DE4133811B}"/>
          </ac:picMkLst>
        </pc:picChg>
      </pc:sldChg>
      <pc:sldChg chg="addSp delSp modSp mod">
        <pc:chgData name="Neemias Informatica Lima" userId="b77af7bd85500281" providerId="LiveId" clId="{F7B0A737-02A5-4999-8A34-874D8341EC77}" dt="2023-02-20T19:59:48.733" v="267" actId="20577"/>
        <pc:sldMkLst>
          <pc:docMk/>
          <pc:sldMk cId="2857006406" sldId="287"/>
        </pc:sldMkLst>
        <pc:spChg chg="add mod">
          <ac:chgData name="Neemias Informatica Lima" userId="b77af7bd85500281" providerId="LiveId" clId="{F7B0A737-02A5-4999-8A34-874D8341EC77}" dt="2023-02-20T19:47:26.874" v="73"/>
          <ac:spMkLst>
            <pc:docMk/>
            <pc:sldMk cId="2857006406" sldId="287"/>
            <ac:spMk id="2" creationId="{A15485D8-8526-C90F-C1F7-88B7574C8ED2}"/>
          </ac:spMkLst>
        </pc:spChg>
        <pc:spChg chg="add mod">
          <ac:chgData name="Neemias Informatica Lima" userId="b77af7bd85500281" providerId="LiveId" clId="{F7B0A737-02A5-4999-8A34-874D8341EC77}" dt="2023-02-20T19:47:26.874" v="73"/>
          <ac:spMkLst>
            <pc:docMk/>
            <pc:sldMk cId="2857006406" sldId="287"/>
            <ac:spMk id="3" creationId="{2B2A804B-A082-079E-9BB6-E88C436E8305}"/>
          </ac:spMkLst>
        </pc:spChg>
        <pc:spChg chg="del">
          <ac:chgData name="Neemias Informatica Lima" userId="b77af7bd85500281" providerId="LiveId" clId="{F7B0A737-02A5-4999-8A34-874D8341EC77}" dt="2023-02-20T19:47:26.605" v="72" actId="478"/>
          <ac:spMkLst>
            <pc:docMk/>
            <pc:sldMk cId="2857006406" sldId="287"/>
            <ac:spMk id="5" creationId="{34D7DE21-5E73-2867-BF93-372FCA1495D8}"/>
          </ac:spMkLst>
        </pc:spChg>
        <pc:spChg chg="del">
          <ac:chgData name="Neemias Informatica Lima" userId="b77af7bd85500281" providerId="LiveId" clId="{F7B0A737-02A5-4999-8A34-874D8341EC77}" dt="2023-02-20T19:47:26.605" v="72" actId="478"/>
          <ac:spMkLst>
            <pc:docMk/>
            <pc:sldMk cId="2857006406" sldId="287"/>
            <ac:spMk id="6" creationId="{4FCC082A-763B-0F23-A59D-995EA4D8E11C}"/>
          </ac:spMkLst>
        </pc:spChg>
        <pc:spChg chg="mod">
          <ac:chgData name="Neemias Informatica Lima" userId="b77af7bd85500281" providerId="LiveId" clId="{F7B0A737-02A5-4999-8A34-874D8341EC77}" dt="2023-02-20T19:59:48.733" v="267" actId="20577"/>
          <ac:spMkLst>
            <pc:docMk/>
            <pc:sldMk cId="2857006406" sldId="287"/>
            <ac:spMk id="9" creationId="{4CA711A8-9BEC-9190-7926-0AED12210560}"/>
          </ac:spMkLst>
        </pc:spChg>
        <pc:picChg chg="add mod">
          <ac:chgData name="Neemias Informatica Lima" userId="b77af7bd85500281" providerId="LiveId" clId="{F7B0A737-02A5-4999-8A34-874D8341EC77}" dt="2023-02-20T19:47:26.874" v="73"/>
          <ac:picMkLst>
            <pc:docMk/>
            <pc:sldMk cId="2857006406" sldId="287"/>
            <ac:picMk id="4" creationId="{6F1E9857-F495-566D-F6B2-C422DE3D1121}"/>
          </ac:picMkLst>
        </pc:picChg>
        <pc:picChg chg="del">
          <ac:chgData name="Neemias Informatica Lima" userId="b77af7bd85500281" providerId="LiveId" clId="{F7B0A737-02A5-4999-8A34-874D8341EC77}" dt="2023-02-20T19:47:26.605" v="72" actId="478"/>
          <ac:picMkLst>
            <pc:docMk/>
            <pc:sldMk cId="2857006406" sldId="287"/>
            <ac:picMk id="7" creationId="{B7C49988-BE3F-2B4B-43E8-A06D48C5971E}"/>
          </ac:picMkLst>
        </pc:picChg>
      </pc:sldChg>
      <pc:sldChg chg="addSp delSp modSp mod">
        <pc:chgData name="Neemias Informatica Lima" userId="b77af7bd85500281" providerId="LiveId" clId="{F7B0A737-02A5-4999-8A34-874D8341EC77}" dt="2023-02-20T19:49:17.381" v="110" actId="207"/>
        <pc:sldMkLst>
          <pc:docMk/>
          <pc:sldMk cId="2630436816" sldId="288"/>
        </pc:sldMkLst>
        <pc:spChg chg="add mod">
          <ac:chgData name="Neemias Informatica Lima" userId="b77af7bd85500281" providerId="LiveId" clId="{F7B0A737-02A5-4999-8A34-874D8341EC77}" dt="2023-02-20T19:46:21.107" v="51"/>
          <ac:spMkLst>
            <pc:docMk/>
            <pc:sldMk cId="2630436816" sldId="288"/>
            <ac:spMk id="3" creationId="{6E6CF796-B5CE-4C6F-1C04-8BB0CADBD49E}"/>
          </ac:spMkLst>
        </pc:spChg>
        <pc:spChg chg="add mod">
          <ac:chgData name="Neemias Informatica Lima" userId="b77af7bd85500281" providerId="LiveId" clId="{F7B0A737-02A5-4999-8A34-874D8341EC77}" dt="2023-02-20T19:46:21.107" v="51"/>
          <ac:spMkLst>
            <pc:docMk/>
            <pc:sldMk cId="2630436816" sldId="288"/>
            <ac:spMk id="4" creationId="{A9A479E8-214B-BE73-043D-F729F78B5338}"/>
          </ac:spMkLst>
        </pc:spChg>
        <pc:spChg chg="del mod">
          <ac:chgData name="Neemias Informatica Lima" userId="b77af7bd85500281" providerId="LiveId" clId="{F7B0A737-02A5-4999-8A34-874D8341EC77}" dt="2023-02-20T19:46:20.789" v="50" actId="478"/>
          <ac:spMkLst>
            <pc:docMk/>
            <pc:sldMk cId="2630436816" sldId="288"/>
            <ac:spMk id="5" creationId="{CBC80F0E-F747-A854-5C24-FF3B535BEF41}"/>
          </ac:spMkLst>
        </pc:spChg>
        <pc:spChg chg="del">
          <ac:chgData name="Neemias Informatica Lima" userId="b77af7bd85500281" providerId="LiveId" clId="{F7B0A737-02A5-4999-8A34-874D8341EC77}" dt="2023-02-20T19:46:20.789" v="50" actId="478"/>
          <ac:spMkLst>
            <pc:docMk/>
            <pc:sldMk cId="2630436816" sldId="288"/>
            <ac:spMk id="6" creationId="{551FBD68-991B-68C8-4D3E-0291B9C8186C}"/>
          </ac:spMkLst>
        </pc:spChg>
        <pc:spChg chg="mod">
          <ac:chgData name="Neemias Informatica Lima" userId="b77af7bd85500281" providerId="LiveId" clId="{F7B0A737-02A5-4999-8A34-874D8341EC77}" dt="2023-02-20T19:49:17.381" v="110" actId="20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48:26.129" v="89"/>
          <ac:spMkLst>
            <pc:docMk/>
            <pc:sldMk cId="2630436816" sldId="288"/>
            <ac:spMk id="14" creationId="{00000000-0000-0000-0000-000000000000}"/>
          </ac:spMkLst>
        </pc:spChg>
        <pc:picChg chg="add del mod">
          <ac:chgData name="Neemias Informatica Lima" userId="b77af7bd85500281" providerId="LiveId" clId="{F7B0A737-02A5-4999-8A34-874D8341EC77}" dt="2023-02-20T19:46:20.789" v="50" actId="478"/>
          <ac:picMkLst>
            <pc:docMk/>
            <pc:sldMk cId="2630436816" sldId="288"/>
            <ac:picMk id="2" creationId="{60FA9216-4672-A553-3414-5A09384EC6B1}"/>
          </ac:picMkLst>
        </pc:picChg>
        <pc:picChg chg="del">
          <ac:chgData name="Neemias Informatica Lima" userId="b77af7bd85500281" providerId="LiveId" clId="{F7B0A737-02A5-4999-8A34-874D8341EC77}" dt="2023-02-20T19:44:51.672" v="47" actId="478"/>
          <ac:picMkLst>
            <pc:docMk/>
            <pc:sldMk cId="2630436816" sldId="288"/>
            <ac:picMk id="7" creationId="{B9DCA72C-738E-C2D6-AC1F-3D1B075BD945}"/>
          </ac:picMkLst>
        </pc:picChg>
        <pc:picChg chg="add mod">
          <ac:chgData name="Neemias Informatica Lima" userId="b77af7bd85500281" providerId="LiveId" clId="{F7B0A737-02A5-4999-8A34-874D8341EC77}" dt="2023-02-20T19:46:21.107" v="51"/>
          <ac:picMkLst>
            <pc:docMk/>
            <pc:sldMk cId="2630436816" sldId="288"/>
            <ac:picMk id="9" creationId="{DA569EEB-16DF-7D1A-80F3-D6DCA314A840}"/>
          </ac:picMkLst>
        </pc:picChg>
      </pc:sldChg>
      <pc:sldChg chg="addSp delSp modSp mod">
        <pc:chgData name="Neemias Informatica Lima" userId="b77af7bd85500281" providerId="LiveId" clId="{F7B0A737-02A5-4999-8A34-874D8341EC77}" dt="2023-02-20T19:51:38.797" v="138" actId="20577"/>
        <pc:sldMkLst>
          <pc:docMk/>
          <pc:sldMk cId="3032827026" sldId="289"/>
        </pc:sldMkLst>
        <pc:spChg chg="add mod">
          <ac:chgData name="Neemias Informatica Lima" userId="b77af7bd85500281" providerId="LiveId" clId="{F7B0A737-02A5-4999-8A34-874D8341EC77}" dt="2023-02-20T19:46:40.436" v="57"/>
          <ac:spMkLst>
            <pc:docMk/>
            <pc:sldMk cId="3032827026" sldId="289"/>
            <ac:spMk id="2" creationId="{3AF510E0-DFDF-4227-3004-62FB9BCED941}"/>
          </ac:spMkLst>
        </pc:spChg>
        <pc:spChg chg="add mod">
          <ac:chgData name="Neemias Informatica Lima" userId="b77af7bd85500281" providerId="LiveId" clId="{F7B0A737-02A5-4999-8A34-874D8341EC77}" dt="2023-02-20T19:46:40.436" v="57"/>
          <ac:spMkLst>
            <pc:docMk/>
            <pc:sldMk cId="3032827026" sldId="289"/>
            <ac:spMk id="3" creationId="{44AD2364-DAB6-B127-E178-3719BE189573}"/>
          </ac:spMkLst>
        </pc:spChg>
        <pc:spChg chg="del">
          <ac:chgData name="Neemias Informatica Lima" userId="b77af7bd85500281" providerId="LiveId" clId="{F7B0A737-02A5-4999-8A34-874D8341EC77}" dt="2023-02-20T19:46:40.169" v="56" actId="478"/>
          <ac:spMkLst>
            <pc:docMk/>
            <pc:sldMk cId="3032827026" sldId="289"/>
            <ac:spMk id="5" creationId="{1C9BB76A-4480-9444-D85D-EFA3B3A4909A}"/>
          </ac:spMkLst>
        </pc:spChg>
        <pc:spChg chg="del">
          <ac:chgData name="Neemias Informatica Lima" userId="b77af7bd85500281" providerId="LiveId" clId="{F7B0A737-02A5-4999-8A34-874D8341EC77}" dt="2023-02-20T19:46:40.169" v="56" actId="478"/>
          <ac:spMkLst>
            <pc:docMk/>
            <pc:sldMk cId="3032827026" sldId="289"/>
            <ac:spMk id="6" creationId="{1E2707C2-C002-B1F0-6400-EE6976D1E30B}"/>
          </ac:spMkLst>
        </pc:spChg>
        <pc:spChg chg="mod">
          <ac:chgData name="Neemias Informatica Lima" userId="b77af7bd85500281" providerId="LiveId" clId="{F7B0A737-02A5-4999-8A34-874D8341EC77}" dt="2023-02-20T19:51:38.797" v="138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F7B0A737-02A5-4999-8A34-874D8341EC77}" dt="2023-02-20T19:50:21.196" v="11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F7B0A737-02A5-4999-8A34-874D8341EC77}" dt="2023-02-20T19:46:40.436" v="57"/>
          <ac:picMkLst>
            <pc:docMk/>
            <pc:sldMk cId="3032827026" sldId="289"/>
            <ac:picMk id="4" creationId="{78B88DDB-0A86-5B33-BF0E-1ABE766A391D}"/>
          </ac:picMkLst>
        </pc:picChg>
        <pc:picChg chg="del">
          <ac:chgData name="Neemias Informatica Lima" userId="b77af7bd85500281" providerId="LiveId" clId="{F7B0A737-02A5-4999-8A34-874D8341EC77}" dt="2023-02-20T19:46:40.169" v="56" actId="478"/>
          <ac:picMkLst>
            <pc:docMk/>
            <pc:sldMk cId="3032827026" sldId="289"/>
            <ac:picMk id="7" creationId="{7A50593D-7C02-F89F-9093-BFEFF11BA00E}"/>
          </ac:picMkLst>
        </pc:picChg>
      </pc:sldChg>
      <pc:sldChg chg="addSp delSp modSp mod">
        <pc:chgData name="Neemias Informatica Lima" userId="b77af7bd85500281" providerId="LiveId" clId="{F7B0A737-02A5-4999-8A34-874D8341EC77}" dt="2023-02-20T19:53:42.416" v="180" actId="20577"/>
        <pc:sldMkLst>
          <pc:docMk/>
          <pc:sldMk cId="3772032319" sldId="290"/>
        </pc:sldMkLst>
        <pc:spChg chg="add mod">
          <ac:chgData name="Neemias Informatica Lima" userId="b77af7bd85500281" providerId="LiveId" clId="{F7B0A737-02A5-4999-8A34-874D8341EC77}" dt="2023-02-20T19:46:51.953" v="61"/>
          <ac:spMkLst>
            <pc:docMk/>
            <pc:sldMk cId="3772032319" sldId="290"/>
            <ac:spMk id="2" creationId="{EF015DA7-9872-2257-ABC6-977D458858CA}"/>
          </ac:spMkLst>
        </pc:spChg>
        <pc:spChg chg="add mod">
          <ac:chgData name="Neemias Informatica Lima" userId="b77af7bd85500281" providerId="LiveId" clId="{F7B0A737-02A5-4999-8A34-874D8341EC77}" dt="2023-02-20T19:46:51.953" v="61"/>
          <ac:spMkLst>
            <pc:docMk/>
            <pc:sldMk cId="3772032319" sldId="290"/>
            <ac:spMk id="3" creationId="{ED54591A-3256-99CE-1B7C-014086B8762D}"/>
          </ac:spMkLst>
        </pc:spChg>
        <pc:spChg chg="del">
          <ac:chgData name="Neemias Informatica Lima" userId="b77af7bd85500281" providerId="LiveId" clId="{F7B0A737-02A5-4999-8A34-874D8341EC77}" dt="2023-02-20T19:46:51.665" v="60" actId="478"/>
          <ac:spMkLst>
            <pc:docMk/>
            <pc:sldMk cId="3772032319" sldId="290"/>
            <ac:spMk id="5" creationId="{766C26C1-D8DE-8C65-66E8-136F7512520E}"/>
          </ac:spMkLst>
        </pc:spChg>
        <pc:spChg chg="del">
          <ac:chgData name="Neemias Informatica Lima" userId="b77af7bd85500281" providerId="LiveId" clId="{F7B0A737-02A5-4999-8A34-874D8341EC77}" dt="2023-02-20T19:46:51.665" v="60" actId="478"/>
          <ac:spMkLst>
            <pc:docMk/>
            <pc:sldMk cId="3772032319" sldId="290"/>
            <ac:spMk id="6" creationId="{A9536E62-9BC6-671E-942F-5D172918E49C}"/>
          </ac:spMkLst>
        </pc:spChg>
        <pc:spChg chg="mod">
          <ac:chgData name="Neemias Informatica Lima" userId="b77af7bd85500281" providerId="LiveId" clId="{F7B0A737-02A5-4999-8A34-874D8341EC77}" dt="2023-02-20T19:53:42.416" v="180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F7B0A737-02A5-4999-8A34-874D8341EC77}" dt="2023-02-20T19:51:57.202" v="146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F7B0A737-02A5-4999-8A34-874D8341EC77}" dt="2023-02-20T19:46:51.953" v="61"/>
          <ac:picMkLst>
            <pc:docMk/>
            <pc:sldMk cId="3772032319" sldId="290"/>
            <ac:picMk id="4" creationId="{56BF1DD5-5C54-1D77-565C-E3FEFFEF89F9}"/>
          </ac:picMkLst>
        </pc:picChg>
        <pc:picChg chg="del">
          <ac:chgData name="Neemias Informatica Lima" userId="b77af7bd85500281" providerId="LiveId" clId="{F7B0A737-02A5-4999-8A34-874D8341EC77}" dt="2023-02-20T19:46:51.665" v="60" actId="478"/>
          <ac:picMkLst>
            <pc:docMk/>
            <pc:sldMk cId="3772032319" sldId="290"/>
            <ac:picMk id="7" creationId="{AF42BDD5-8BF7-2087-61EE-ECFFCC9DD2AA}"/>
          </ac:picMkLst>
        </pc:picChg>
      </pc:sldChg>
      <pc:sldChg chg="addSp delSp modSp mod">
        <pc:chgData name="Neemias Informatica Lima" userId="b77af7bd85500281" providerId="LiveId" clId="{F7B0A737-02A5-4999-8A34-874D8341EC77}" dt="2023-02-20T19:58:36.899" v="256"/>
        <pc:sldMkLst>
          <pc:docMk/>
          <pc:sldMk cId="1768216317" sldId="291"/>
        </pc:sldMkLst>
        <pc:spChg chg="add mod">
          <ac:chgData name="Neemias Informatica Lima" userId="b77af7bd85500281" providerId="LiveId" clId="{F7B0A737-02A5-4999-8A34-874D8341EC77}" dt="2023-02-20T19:47:03.926" v="65"/>
          <ac:spMkLst>
            <pc:docMk/>
            <pc:sldMk cId="1768216317" sldId="291"/>
            <ac:spMk id="2" creationId="{BDAFC924-970F-3A65-3FE2-EF9917C2CE56}"/>
          </ac:spMkLst>
        </pc:spChg>
        <pc:spChg chg="add mod">
          <ac:chgData name="Neemias Informatica Lima" userId="b77af7bd85500281" providerId="LiveId" clId="{F7B0A737-02A5-4999-8A34-874D8341EC77}" dt="2023-02-20T19:47:03.926" v="65"/>
          <ac:spMkLst>
            <pc:docMk/>
            <pc:sldMk cId="1768216317" sldId="291"/>
            <ac:spMk id="3" creationId="{3A51B72B-121D-647D-59E8-48FB055CA7C3}"/>
          </ac:spMkLst>
        </pc:spChg>
        <pc:spChg chg="del">
          <ac:chgData name="Neemias Informatica Lima" userId="b77af7bd85500281" providerId="LiveId" clId="{F7B0A737-02A5-4999-8A34-874D8341EC77}" dt="2023-02-20T19:47:03.585" v="64" actId="478"/>
          <ac:spMkLst>
            <pc:docMk/>
            <pc:sldMk cId="1768216317" sldId="291"/>
            <ac:spMk id="5" creationId="{A5349A94-D26E-2CA5-F3E5-576F1A00F6DF}"/>
          </ac:spMkLst>
        </pc:spChg>
        <pc:spChg chg="del">
          <ac:chgData name="Neemias Informatica Lima" userId="b77af7bd85500281" providerId="LiveId" clId="{F7B0A737-02A5-4999-8A34-874D8341EC77}" dt="2023-02-20T19:47:03.585" v="64" actId="478"/>
          <ac:spMkLst>
            <pc:docMk/>
            <pc:sldMk cId="1768216317" sldId="291"/>
            <ac:spMk id="6" creationId="{4B95C3D7-F242-79C5-995A-89DEA7C5BB48}"/>
          </ac:spMkLst>
        </pc:spChg>
        <pc:spChg chg="mod">
          <ac:chgData name="Neemias Informatica Lima" userId="b77af7bd85500281" providerId="LiveId" clId="{F7B0A737-02A5-4999-8A34-874D8341EC77}" dt="2023-02-20T19:58:36.899" v="25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F7B0A737-02A5-4999-8A34-874D8341EC77}" dt="2023-02-20T19:54:04.617" v="186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F7B0A737-02A5-4999-8A34-874D8341EC77}" dt="2023-02-20T19:47:03.926" v="65"/>
          <ac:picMkLst>
            <pc:docMk/>
            <pc:sldMk cId="1768216317" sldId="291"/>
            <ac:picMk id="4" creationId="{C8B5AB43-6646-5660-3C55-AC1DFC520030}"/>
          </ac:picMkLst>
        </pc:picChg>
        <pc:picChg chg="del">
          <ac:chgData name="Neemias Informatica Lima" userId="b77af7bd85500281" providerId="LiveId" clId="{F7B0A737-02A5-4999-8A34-874D8341EC77}" dt="2023-02-20T19:47:03.585" v="64" actId="478"/>
          <ac:picMkLst>
            <pc:docMk/>
            <pc:sldMk cId="1768216317" sldId="291"/>
            <ac:picMk id="7" creationId="{8B10D071-5AC0-7020-E077-35A8210EC7C9}"/>
          </ac:picMkLst>
        </pc:picChg>
      </pc:sldChg>
      <pc:sldChg chg="addSp delSp modSp mod">
        <pc:chgData name="Neemias Informatica Lima" userId="b77af7bd85500281" providerId="LiveId" clId="{F7B0A737-02A5-4999-8A34-874D8341EC77}" dt="2023-02-20T19:57:52.565" v="243"/>
        <pc:sldMkLst>
          <pc:docMk/>
          <pc:sldMk cId="3757265641" sldId="292"/>
        </pc:sldMkLst>
        <pc:spChg chg="add mod">
          <ac:chgData name="Neemias Informatica Lima" userId="b77af7bd85500281" providerId="LiveId" clId="{F7B0A737-02A5-4999-8A34-874D8341EC77}" dt="2023-02-20T19:47:16.075" v="69"/>
          <ac:spMkLst>
            <pc:docMk/>
            <pc:sldMk cId="3757265641" sldId="292"/>
            <ac:spMk id="2" creationId="{B0CBBDAB-51E4-65D9-3B03-A4B2A298E267}"/>
          </ac:spMkLst>
        </pc:spChg>
        <pc:spChg chg="add mod">
          <ac:chgData name="Neemias Informatica Lima" userId="b77af7bd85500281" providerId="LiveId" clId="{F7B0A737-02A5-4999-8A34-874D8341EC77}" dt="2023-02-20T19:47:16.075" v="69"/>
          <ac:spMkLst>
            <pc:docMk/>
            <pc:sldMk cId="3757265641" sldId="292"/>
            <ac:spMk id="3" creationId="{5D9DB99A-1C08-60BF-F462-1B06227865E4}"/>
          </ac:spMkLst>
        </pc:spChg>
        <pc:spChg chg="del">
          <ac:chgData name="Neemias Informatica Lima" userId="b77af7bd85500281" providerId="LiveId" clId="{F7B0A737-02A5-4999-8A34-874D8341EC77}" dt="2023-02-20T19:47:15.838" v="68" actId="478"/>
          <ac:spMkLst>
            <pc:docMk/>
            <pc:sldMk cId="3757265641" sldId="292"/>
            <ac:spMk id="5" creationId="{F8F3C081-E690-9678-60E5-5C0118A67646}"/>
          </ac:spMkLst>
        </pc:spChg>
        <pc:spChg chg="del">
          <ac:chgData name="Neemias Informatica Lima" userId="b77af7bd85500281" providerId="LiveId" clId="{F7B0A737-02A5-4999-8A34-874D8341EC77}" dt="2023-02-20T19:47:15.838" v="68" actId="478"/>
          <ac:spMkLst>
            <pc:docMk/>
            <pc:sldMk cId="3757265641" sldId="292"/>
            <ac:spMk id="6" creationId="{8A0E2986-7D40-E01E-ED77-62737E07AEAB}"/>
          </ac:spMkLst>
        </pc:spChg>
        <pc:spChg chg="mod">
          <ac:chgData name="Neemias Informatica Lima" userId="b77af7bd85500281" providerId="LiveId" clId="{F7B0A737-02A5-4999-8A34-874D8341EC77}" dt="2023-02-20T19:57:52.565" v="24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F7B0A737-02A5-4999-8A34-874D8341EC77}" dt="2023-02-20T19:55:49.897" v="21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F7B0A737-02A5-4999-8A34-874D8341EC77}" dt="2023-02-20T19:47:16.075" v="69"/>
          <ac:picMkLst>
            <pc:docMk/>
            <pc:sldMk cId="3757265641" sldId="292"/>
            <ac:picMk id="4" creationId="{D5321195-7E60-7DBF-43B7-F03DB3411A95}"/>
          </ac:picMkLst>
        </pc:picChg>
        <pc:picChg chg="del">
          <ac:chgData name="Neemias Informatica Lima" userId="b77af7bd85500281" providerId="LiveId" clId="{F7B0A737-02A5-4999-8A34-874D8341EC77}" dt="2023-02-20T19:47:15.838" v="68" actId="478"/>
          <ac:picMkLst>
            <pc:docMk/>
            <pc:sldMk cId="3757265641" sldId="292"/>
            <ac:picMk id="7" creationId="{33CEF916-F81B-6527-4182-29B711959481}"/>
          </ac:picMkLst>
        </pc:picChg>
      </pc:sldChg>
      <pc:sldChg chg="addSp delSp modSp mod">
        <pc:chgData name="Neemias Informatica Lima" userId="b77af7bd85500281" providerId="LiveId" clId="{F7B0A737-02A5-4999-8A34-874D8341EC77}" dt="2023-02-20T19:59:23.696" v="260" actId="6549"/>
        <pc:sldMkLst>
          <pc:docMk/>
          <pc:sldMk cId="3114938747" sldId="293"/>
        </pc:sldMkLst>
        <pc:spChg chg="add mod">
          <ac:chgData name="Neemias Informatica Lima" userId="b77af7bd85500281" providerId="LiveId" clId="{F7B0A737-02A5-4999-8A34-874D8341EC77}" dt="2023-02-20T19:47:21.931" v="71"/>
          <ac:spMkLst>
            <pc:docMk/>
            <pc:sldMk cId="3114938747" sldId="293"/>
            <ac:spMk id="2" creationId="{F9ADBB61-8A63-823C-0B03-295D0EAA81F5}"/>
          </ac:spMkLst>
        </pc:spChg>
        <pc:spChg chg="add mod">
          <ac:chgData name="Neemias Informatica Lima" userId="b77af7bd85500281" providerId="LiveId" clId="{F7B0A737-02A5-4999-8A34-874D8341EC77}" dt="2023-02-20T19:47:21.931" v="71"/>
          <ac:spMkLst>
            <pc:docMk/>
            <pc:sldMk cId="3114938747" sldId="293"/>
            <ac:spMk id="3" creationId="{BABB0123-DCB0-20D3-49F8-7E095664C9C4}"/>
          </ac:spMkLst>
        </pc:spChg>
        <pc:spChg chg="del">
          <ac:chgData name="Neemias Informatica Lima" userId="b77af7bd85500281" providerId="LiveId" clId="{F7B0A737-02A5-4999-8A34-874D8341EC77}" dt="2023-02-20T19:47:21.606" v="70" actId="478"/>
          <ac:spMkLst>
            <pc:docMk/>
            <pc:sldMk cId="3114938747" sldId="293"/>
            <ac:spMk id="5" creationId="{E9DBD9A7-4152-1E4E-8B28-11BF2187D593}"/>
          </ac:spMkLst>
        </pc:spChg>
        <pc:spChg chg="del">
          <ac:chgData name="Neemias Informatica Lima" userId="b77af7bd85500281" providerId="LiveId" clId="{F7B0A737-02A5-4999-8A34-874D8341EC77}" dt="2023-02-20T19:47:21.606" v="70" actId="478"/>
          <ac:spMkLst>
            <pc:docMk/>
            <pc:sldMk cId="3114938747" sldId="293"/>
            <ac:spMk id="6" creationId="{9F360EC4-826F-8B69-82D5-0FF0C2916716}"/>
          </ac:spMkLst>
        </pc:spChg>
        <pc:spChg chg="mod">
          <ac:chgData name="Neemias Informatica Lima" userId="b77af7bd85500281" providerId="LiveId" clId="{F7B0A737-02A5-4999-8A34-874D8341EC77}" dt="2023-02-20T19:59:23.696" v="260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F7B0A737-02A5-4999-8A34-874D8341EC77}" dt="2023-02-20T19:47:21.931" v="71"/>
          <ac:picMkLst>
            <pc:docMk/>
            <pc:sldMk cId="3114938747" sldId="293"/>
            <ac:picMk id="4" creationId="{B731B84D-3587-DB82-5FAE-3FDA5FDF9AAF}"/>
          </ac:picMkLst>
        </pc:picChg>
        <pc:picChg chg="del">
          <ac:chgData name="Neemias Informatica Lima" userId="b77af7bd85500281" providerId="LiveId" clId="{F7B0A737-02A5-4999-8A34-874D8341EC77}" dt="2023-02-20T19:47:21.606" v="70" actId="478"/>
          <ac:picMkLst>
            <pc:docMk/>
            <pc:sldMk cId="3114938747" sldId="293"/>
            <ac:picMk id="7" creationId="{D64019FA-83E1-790B-8485-AB6EB76202BE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300CEAEB-2A03-44F5-BF46-BE968643DBD8}"/>
    <pc:docChg chg="undo redo custSel modSld">
      <pc:chgData name="Neemias Informatica Lima" userId="b77af7bd85500281" providerId="LiveId" clId="{300CEAEB-2A03-44F5-BF46-BE968643DBD8}" dt="2023-02-19T17:59:08.746" v="265" actId="20577"/>
      <pc:docMkLst>
        <pc:docMk/>
      </pc:docMkLst>
      <pc:sldChg chg="addSp delSp modSp mod">
        <pc:chgData name="Neemias Informatica Lima" userId="b77af7bd85500281" providerId="LiveId" clId="{300CEAEB-2A03-44F5-BF46-BE968643DBD8}" dt="2023-02-19T17:45:45.036" v="41" actId="6549"/>
        <pc:sldMkLst>
          <pc:docMk/>
          <pc:sldMk cId="2232331225" sldId="280"/>
        </pc:sldMkLst>
        <pc:spChg chg="mod">
          <ac:chgData name="Neemias Informatica Lima" userId="b77af7bd85500281" providerId="LiveId" clId="{300CEAEB-2A03-44F5-BF46-BE968643DBD8}" dt="2023-02-19T17:44:55.536" v="1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4:01.464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5:12.457" v="21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3:56.377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5:45.036" v="41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4:45.084" v="15"/>
          <ac:picMkLst>
            <pc:docMk/>
            <pc:sldMk cId="2232331225" sldId="280"/>
            <ac:picMk id="3" creationId="{3B5AFBF9-E170-787C-D408-FB8207873B61}"/>
          </ac:picMkLst>
        </pc:picChg>
        <pc:picChg chg="del">
          <ac:chgData name="Neemias Informatica Lima" userId="b77af7bd85500281" providerId="LiveId" clId="{300CEAEB-2A03-44F5-BF46-BE968643DBD8}" dt="2023-02-19T17:43:54.385" v="0" actId="478"/>
          <ac:picMkLst>
            <pc:docMk/>
            <pc:sldMk cId="2232331225" sldId="280"/>
            <ac:picMk id="8" creationId="{21FEF67E-1839-8765-B8B5-1982C6371978}"/>
          </ac:picMkLst>
        </pc:picChg>
      </pc:sldChg>
      <pc:sldChg chg="addSp delSp modSp mod">
        <pc:chgData name="Neemias Informatica Lima" userId="b77af7bd85500281" providerId="LiveId" clId="{300CEAEB-2A03-44F5-BF46-BE968643DBD8}" dt="2023-02-19T17:50:00.710" v="125" actId="6549"/>
        <pc:sldMkLst>
          <pc:docMk/>
          <pc:sldMk cId="2103443556" sldId="281"/>
        </pc:sldMkLst>
        <pc:spChg chg="mod">
          <ac:chgData name="Neemias Informatica Lima" userId="b77af7bd85500281" providerId="LiveId" clId="{300CEAEB-2A03-44F5-BF46-BE968643DBD8}" dt="2023-02-19T17:50:00.710" v="12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6:18.292" v="4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6:52.828" v="56" actId="654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6:32.629" v="49" actId="14100"/>
          <ac:picMkLst>
            <pc:docMk/>
            <pc:sldMk cId="2103443556" sldId="281"/>
            <ac:picMk id="2" creationId="{51D48CD9-9751-373E-1B07-E010B5BBF934}"/>
          </ac:picMkLst>
        </pc:picChg>
        <pc:picChg chg="del">
          <ac:chgData name="Neemias Informatica Lima" userId="b77af7bd85500281" providerId="LiveId" clId="{300CEAEB-2A03-44F5-BF46-BE968643DBD8}" dt="2023-02-19T17:46:15.983" v="42" actId="478"/>
          <ac:picMkLst>
            <pc:docMk/>
            <pc:sldMk cId="2103443556" sldId="281"/>
            <ac:picMk id="3" creationId="{746BFD55-33D4-6E20-993E-34F3D3D88E38}"/>
          </ac:picMkLst>
        </pc:picChg>
      </pc:sldChg>
      <pc:sldChg chg="addSp delSp modSp mod">
        <pc:chgData name="Neemias Informatica Lima" userId="b77af7bd85500281" providerId="LiveId" clId="{300CEAEB-2A03-44F5-BF46-BE968643DBD8}" dt="2023-02-19T17:52:02.843" v="151"/>
        <pc:sldMkLst>
          <pc:docMk/>
          <pc:sldMk cId="3683219421" sldId="282"/>
        </pc:sldMkLst>
        <pc:spChg chg="add mod">
          <ac:chgData name="Neemias Informatica Lima" userId="b77af7bd85500281" providerId="LiveId" clId="{300CEAEB-2A03-44F5-BF46-BE968643DBD8}" dt="2023-02-19T17:47:45.908" v="60"/>
          <ac:spMkLst>
            <pc:docMk/>
            <pc:sldMk cId="3683219421" sldId="282"/>
            <ac:spMk id="2" creationId="{725D5700-54E5-3B4F-62A9-3F8DC6A5E633}"/>
          </ac:spMkLst>
        </pc:spChg>
        <pc:spChg chg="add mod">
          <ac:chgData name="Neemias Informatica Lima" userId="b77af7bd85500281" providerId="LiveId" clId="{300CEAEB-2A03-44F5-BF46-BE968643DBD8}" dt="2023-02-19T17:47:45.908" v="60"/>
          <ac:spMkLst>
            <pc:docMk/>
            <pc:sldMk cId="3683219421" sldId="282"/>
            <ac:spMk id="4" creationId="{686FC91D-CC64-C467-E8D9-898DB61E2E16}"/>
          </ac:spMkLst>
        </pc:spChg>
        <pc:spChg chg="del">
          <ac:chgData name="Neemias Informatica Lima" userId="b77af7bd85500281" providerId="LiveId" clId="{300CEAEB-2A03-44F5-BF46-BE968643DBD8}" dt="2023-02-19T17:47:45.615" v="59" actId="478"/>
          <ac:spMkLst>
            <pc:docMk/>
            <pc:sldMk cId="3683219421" sldId="282"/>
            <ac:spMk id="6" creationId="{B3D26788-6F29-1C84-7C8E-6A08AD7B98E6}"/>
          </ac:spMkLst>
        </pc:spChg>
        <pc:spChg chg="del">
          <ac:chgData name="Neemias Informatica Lima" userId="b77af7bd85500281" providerId="LiveId" clId="{300CEAEB-2A03-44F5-BF46-BE968643DBD8}" dt="2023-02-19T17:47:45.615" v="59" actId="478"/>
          <ac:spMkLst>
            <pc:docMk/>
            <pc:sldMk cId="3683219421" sldId="282"/>
            <ac:spMk id="7" creationId="{F5977B9F-A084-74AE-C8CB-3487CF38EDD3}"/>
          </ac:spMkLst>
        </pc:spChg>
        <pc:spChg chg="mod">
          <ac:chgData name="Neemias Informatica Lima" userId="b77af7bd85500281" providerId="LiveId" clId="{300CEAEB-2A03-44F5-BF46-BE968643DBD8}" dt="2023-02-19T17:52:02.843" v="15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0:28.912" v="131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7:45.908" v="60"/>
          <ac:picMkLst>
            <pc:docMk/>
            <pc:sldMk cId="3683219421" sldId="282"/>
            <ac:picMk id="5" creationId="{0D408C9E-D611-D36C-8E02-4CA5935B8DE9}"/>
          </ac:picMkLst>
        </pc:picChg>
        <pc:picChg chg="del">
          <ac:chgData name="Neemias Informatica Lima" userId="b77af7bd85500281" providerId="LiveId" clId="{300CEAEB-2A03-44F5-BF46-BE968643DBD8}" dt="2023-02-19T17:47:45.615" v="59" actId="478"/>
          <ac:picMkLst>
            <pc:docMk/>
            <pc:sldMk cId="3683219421" sldId="282"/>
            <ac:picMk id="8" creationId="{9F38D2EA-F47F-07AD-CA8E-0F9FC2467AB2}"/>
          </ac:picMkLst>
        </pc:picChg>
      </pc:sldChg>
      <pc:sldChg chg="addSp delSp modSp mod">
        <pc:chgData name="Neemias Informatica Lima" userId="b77af7bd85500281" providerId="LiveId" clId="{300CEAEB-2A03-44F5-BF46-BE968643DBD8}" dt="2023-02-19T17:52:46.864" v="163"/>
        <pc:sldMkLst>
          <pc:docMk/>
          <pc:sldMk cId="3902406419" sldId="283"/>
        </pc:sldMkLst>
        <pc:spChg chg="add mod">
          <ac:chgData name="Neemias Informatica Lima" userId="b77af7bd85500281" providerId="LiveId" clId="{300CEAEB-2A03-44F5-BF46-BE968643DBD8}" dt="2023-02-19T17:47:52.260" v="62"/>
          <ac:spMkLst>
            <pc:docMk/>
            <pc:sldMk cId="3902406419" sldId="283"/>
            <ac:spMk id="2" creationId="{C1503919-B290-4157-C256-8E2D0CA90DAE}"/>
          </ac:spMkLst>
        </pc:spChg>
        <pc:spChg chg="add mod">
          <ac:chgData name="Neemias Informatica Lima" userId="b77af7bd85500281" providerId="LiveId" clId="{300CEAEB-2A03-44F5-BF46-BE968643DBD8}" dt="2023-02-19T17:47:52.260" v="62"/>
          <ac:spMkLst>
            <pc:docMk/>
            <pc:sldMk cId="3902406419" sldId="283"/>
            <ac:spMk id="3" creationId="{CF91E678-A3EB-3BAE-AC7E-DA36A6E336C6}"/>
          </ac:spMkLst>
        </pc:spChg>
        <pc:spChg chg="del">
          <ac:chgData name="Neemias Informatica Lima" userId="b77af7bd85500281" providerId="LiveId" clId="{300CEAEB-2A03-44F5-BF46-BE968643DBD8}" dt="2023-02-19T17:47:51.999" v="61" actId="478"/>
          <ac:spMkLst>
            <pc:docMk/>
            <pc:sldMk cId="3902406419" sldId="283"/>
            <ac:spMk id="5" creationId="{38965CE4-2A36-26A4-E7C5-CBBCDF14B15C}"/>
          </ac:spMkLst>
        </pc:spChg>
        <pc:spChg chg="del">
          <ac:chgData name="Neemias Informatica Lima" userId="b77af7bd85500281" providerId="LiveId" clId="{300CEAEB-2A03-44F5-BF46-BE968643DBD8}" dt="2023-02-19T17:47:51.999" v="61" actId="478"/>
          <ac:spMkLst>
            <pc:docMk/>
            <pc:sldMk cId="3902406419" sldId="283"/>
            <ac:spMk id="6" creationId="{A67C3564-14B3-FDEF-2CF6-526BAAEA57A3}"/>
          </ac:spMkLst>
        </pc:spChg>
        <pc:spChg chg="mod">
          <ac:chgData name="Neemias Informatica Lima" userId="b77af7bd85500281" providerId="LiveId" clId="{300CEAEB-2A03-44F5-BF46-BE968643DBD8}" dt="2023-02-19T17:52:14.266" v="15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2:46.864" v="16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300CEAEB-2A03-44F5-BF46-BE968643DBD8}" dt="2023-02-19T17:47:52.260" v="62"/>
          <ac:picMkLst>
            <pc:docMk/>
            <pc:sldMk cId="3902406419" sldId="283"/>
            <ac:picMk id="4" creationId="{B73662FA-CFF3-D43C-348A-5CC0BB052EAE}"/>
          </ac:picMkLst>
        </pc:picChg>
        <pc:picChg chg="del">
          <ac:chgData name="Neemias Informatica Lima" userId="b77af7bd85500281" providerId="LiveId" clId="{300CEAEB-2A03-44F5-BF46-BE968643DBD8}" dt="2023-02-19T17:47:51.999" v="61" actId="478"/>
          <ac:picMkLst>
            <pc:docMk/>
            <pc:sldMk cId="3902406419" sldId="283"/>
            <ac:picMk id="7" creationId="{3028054A-118F-B62E-B466-4C38E0784255}"/>
          </ac:picMkLst>
        </pc:picChg>
      </pc:sldChg>
      <pc:sldChg chg="addSp delSp modSp mod">
        <pc:chgData name="Neemias Informatica Lima" userId="b77af7bd85500281" providerId="LiveId" clId="{300CEAEB-2A03-44F5-BF46-BE968643DBD8}" dt="2023-02-19T17:54:05.850" v="185" actId="6549"/>
        <pc:sldMkLst>
          <pc:docMk/>
          <pc:sldMk cId="2424059023" sldId="284"/>
        </pc:sldMkLst>
        <pc:spChg chg="add mod">
          <ac:chgData name="Neemias Informatica Lima" userId="b77af7bd85500281" providerId="LiveId" clId="{300CEAEB-2A03-44F5-BF46-BE968643DBD8}" dt="2023-02-19T17:48:04.073" v="66"/>
          <ac:spMkLst>
            <pc:docMk/>
            <pc:sldMk cId="2424059023" sldId="284"/>
            <ac:spMk id="2" creationId="{BA5E1C39-4887-1765-EA4C-58A2D907F95D}"/>
          </ac:spMkLst>
        </pc:spChg>
        <pc:spChg chg="add mod">
          <ac:chgData name="Neemias Informatica Lima" userId="b77af7bd85500281" providerId="LiveId" clId="{300CEAEB-2A03-44F5-BF46-BE968643DBD8}" dt="2023-02-19T17:48:04.073" v="66"/>
          <ac:spMkLst>
            <pc:docMk/>
            <pc:sldMk cId="2424059023" sldId="284"/>
            <ac:spMk id="3" creationId="{F17DE995-9761-04A9-157C-DA7DF8EEEB7B}"/>
          </ac:spMkLst>
        </pc:spChg>
        <pc:spChg chg="del">
          <ac:chgData name="Neemias Informatica Lima" userId="b77af7bd85500281" providerId="LiveId" clId="{300CEAEB-2A03-44F5-BF46-BE968643DBD8}" dt="2023-02-19T17:48:03.715" v="65" actId="478"/>
          <ac:spMkLst>
            <pc:docMk/>
            <pc:sldMk cId="2424059023" sldId="284"/>
            <ac:spMk id="5" creationId="{6AF8F735-1442-BE77-7954-FC8A14E4EE11}"/>
          </ac:spMkLst>
        </pc:spChg>
        <pc:spChg chg="del">
          <ac:chgData name="Neemias Informatica Lima" userId="b77af7bd85500281" providerId="LiveId" clId="{300CEAEB-2A03-44F5-BF46-BE968643DBD8}" dt="2023-02-19T17:48:03.715" v="65" actId="478"/>
          <ac:spMkLst>
            <pc:docMk/>
            <pc:sldMk cId="2424059023" sldId="284"/>
            <ac:spMk id="6" creationId="{AD9C6DE1-E301-6936-0BC6-B2316153D7BC}"/>
          </ac:spMkLst>
        </pc:spChg>
        <pc:spChg chg="mod">
          <ac:chgData name="Neemias Informatica Lima" userId="b77af7bd85500281" providerId="LiveId" clId="{300CEAEB-2A03-44F5-BF46-BE968643DBD8}" dt="2023-02-19T17:53:40.482" v="17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4:05.850" v="185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300CEAEB-2A03-44F5-BF46-BE968643DBD8}" dt="2023-02-19T17:48:04.073" v="66"/>
          <ac:picMkLst>
            <pc:docMk/>
            <pc:sldMk cId="2424059023" sldId="284"/>
            <ac:picMk id="4" creationId="{6C49056C-4D58-2F15-6119-926213DBC442}"/>
          </ac:picMkLst>
        </pc:picChg>
        <pc:picChg chg="del">
          <ac:chgData name="Neemias Informatica Lima" userId="b77af7bd85500281" providerId="LiveId" clId="{300CEAEB-2A03-44F5-BF46-BE968643DBD8}" dt="2023-02-19T17:48:03.715" v="65" actId="478"/>
          <ac:picMkLst>
            <pc:docMk/>
            <pc:sldMk cId="2424059023" sldId="284"/>
            <ac:picMk id="7" creationId="{00B162D7-07EA-6EA5-B0E7-DFD1B1F73E48}"/>
          </ac:picMkLst>
        </pc:picChg>
      </pc:sldChg>
      <pc:sldChg chg="addSp delSp modSp mod">
        <pc:chgData name="Neemias Informatica Lima" userId="b77af7bd85500281" providerId="LiveId" clId="{300CEAEB-2A03-44F5-BF46-BE968643DBD8}" dt="2023-02-19T17:56:05.150" v="223" actId="20577"/>
        <pc:sldMkLst>
          <pc:docMk/>
          <pc:sldMk cId="2241968852" sldId="285"/>
        </pc:sldMkLst>
        <pc:spChg chg="add mod">
          <ac:chgData name="Neemias Informatica Lima" userId="b77af7bd85500281" providerId="LiveId" clId="{300CEAEB-2A03-44F5-BF46-BE968643DBD8}" dt="2023-02-19T17:48:22.512" v="70"/>
          <ac:spMkLst>
            <pc:docMk/>
            <pc:sldMk cId="2241968852" sldId="285"/>
            <ac:spMk id="2" creationId="{CEB5DBEB-78F2-2732-2CB3-C04316CE6A32}"/>
          </ac:spMkLst>
        </pc:spChg>
        <pc:spChg chg="add mod">
          <ac:chgData name="Neemias Informatica Lima" userId="b77af7bd85500281" providerId="LiveId" clId="{300CEAEB-2A03-44F5-BF46-BE968643DBD8}" dt="2023-02-19T17:48:22.512" v="70"/>
          <ac:spMkLst>
            <pc:docMk/>
            <pc:sldMk cId="2241968852" sldId="285"/>
            <ac:spMk id="3" creationId="{D697FFC8-5DAA-4D80-1991-1E772A96B180}"/>
          </ac:spMkLst>
        </pc:spChg>
        <pc:spChg chg="del">
          <ac:chgData name="Neemias Informatica Lima" userId="b77af7bd85500281" providerId="LiveId" clId="{300CEAEB-2A03-44F5-BF46-BE968643DBD8}" dt="2023-02-19T17:48:21.995" v="69" actId="478"/>
          <ac:spMkLst>
            <pc:docMk/>
            <pc:sldMk cId="2241968852" sldId="285"/>
            <ac:spMk id="5" creationId="{BF33A9E8-BEFD-13D2-3095-699DA7847158}"/>
          </ac:spMkLst>
        </pc:spChg>
        <pc:spChg chg="del">
          <ac:chgData name="Neemias Informatica Lima" userId="b77af7bd85500281" providerId="LiveId" clId="{300CEAEB-2A03-44F5-BF46-BE968643DBD8}" dt="2023-02-19T17:48:21.995" v="69" actId="478"/>
          <ac:spMkLst>
            <pc:docMk/>
            <pc:sldMk cId="2241968852" sldId="285"/>
            <ac:spMk id="6" creationId="{FF607356-E794-6E7B-40F6-C28A7F9EE772}"/>
          </ac:spMkLst>
        </pc:spChg>
        <pc:spChg chg="mod">
          <ac:chgData name="Neemias Informatica Lima" userId="b77af7bd85500281" providerId="LiveId" clId="{300CEAEB-2A03-44F5-BF46-BE968643DBD8}" dt="2023-02-19T17:55:11.496" v="20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6:05.150" v="223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300CEAEB-2A03-44F5-BF46-BE968643DBD8}" dt="2023-02-19T17:48:22.512" v="70"/>
          <ac:picMkLst>
            <pc:docMk/>
            <pc:sldMk cId="2241968852" sldId="285"/>
            <ac:picMk id="4" creationId="{5D8F0B94-0081-7F5E-A456-4C259DCCF9C4}"/>
          </ac:picMkLst>
        </pc:picChg>
        <pc:picChg chg="del">
          <ac:chgData name="Neemias Informatica Lima" userId="b77af7bd85500281" providerId="LiveId" clId="{300CEAEB-2A03-44F5-BF46-BE968643DBD8}" dt="2023-02-19T17:48:21.995" v="69" actId="478"/>
          <ac:picMkLst>
            <pc:docMk/>
            <pc:sldMk cId="2241968852" sldId="285"/>
            <ac:picMk id="7" creationId="{9926D090-27A6-C3CE-210E-376D0E51D104}"/>
          </ac:picMkLst>
        </pc:picChg>
      </pc:sldChg>
      <pc:sldChg chg="addSp delSp modSp mod">
        <pc:chgData name="Neemias Informatica Lima" userId="b77af7bd85500281" providerId="LiveId" clId="{300CEAEB-2A03-44F5-BF46-BE968643DBD8}" dt="2023-02-19T17:57:17.208" v="250" actId="20577"/>
        <pc:sldMkLst>
          <pc:docMk/>
          <pc:sldMk cId="1959249856" sldId="286"/>
        </pc:sldMkLst>
        <pc:spChg chg="add mod">
          <ac:chgData name="Neemias Informatica Lima" userId="b77af7bd85500281" providerId="LiveId" clId="{300CEAEB-2A03-44F5-BF46-BE968643DBD8}" dt="2023-02-19T17:48:33.888" v="74"/>
          <ac:spMkLst>
            <pc:docMk/>
            <pc:sldMk cId="1959249856" sldId="286"/>
            <ac:spMk id="2" creationId="{E6720CD2-6A59-225D-1685-14D3FE50BF44}"/>
          </ac:spMkLst>
        </pc:spChg>
        <pc:spChg chg="add mod">
          <ac:chgData name="Neemias Informatica Lima" userId="b77af7bd85500281" providerId="LiveId" clId="{300CEAEB-2A03-44F5-BF46-BE968643DBD8}" dt="2023-02-19T17:48:33.888" v="74"/>
          <ac:spMkLst>
            <pc:docMk/>
            <pc:sldMk cId="1959249856" sldId="286"/>
            <ac:spMk id="3" creationId="{AA370F70-7375-1F97-0CCF-B133D7C21B36}"/>
          </ac:spMkLst>
        </pc:spChg>
        <pc:spChg chg="del">
          <ac:chgData name="Neemias Informatica Lima" userId="b77af7bd85500281" providerId="LiveId" clId="{300CEAEB-2A03-44F5-BF46-BE968643DBD8}" dt="2023-02-19T17:48:33.570" v="73" actId="478"/>
          <ac:spMkLst>
            <pc:docMk/>
            <pc:sldMk cId="1959249856" sldId="286"/>
            <ac:spMk id="5" creationId="{4449534A-2560-C12A-37A6-3F2400A9AE0E}"/>
          </ac:spMkLst>
        </pc:spChg>
        <pc:spChg chg="del">
          <ac:chgData name="Neemias Informatica Lima" userId="b77af7bd85500281" providerId="LiveId" clId="{300CEAEB-2A03-44F5-BF46-BE968643DBD8}" dt="2023-02-19T17:48:33.570" v="73" actId="478"/>
          <ac:spMkLst>
            <pc:docMk/>
            <pc:sldMk cId="1959249856" sldId="286"/>
            <ac:spMk id="6" creationId="{D4F0F868-B1FA-6D83-4176-FE35E4218671}"/>
          </ac:spMkLst>
        </pc:spChg>
        <pc:spChg chg="mod">
          <ac:chgData name="Neemias Informatica Lima" userId="b77af7bd85500281" providerId="LiveId" clId="{300CEAEB-2A03-44F5-BF46-BE968643DBD8}" dt="2023-02-19T17:56:43.162" v="23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7:17.208" v="250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300CEAEB-2A03-44F5-BF46-BE968643DBD8}" dt="2023-02-19T17:48:33.888" v="74"/>
          <ac:picMkLst>
            <pc:docMk/>
            <pc:sldMk cId="1959249856" sldId="286"/>
            <ac:picMk id="4" creationId="{CEAD1675-0582-3404-5FA3-633BED5F1BEB}"/>
          </ac:picMkLst>
        </pc:picChg>
        <pc:picChg chg="del">
          <ac:chgData name="Neemias Informatica Lima" userId="b77af7bd85500281" providerId="LiveId" clId="{300CEAEB-2A03-44F5-BF46-BE968643DBD8}" dt="2023-02-19T17:48:33.570" v="73" actId="478"/>
          <ac:picMkLst>
            <pc:docMk/>
            <pc:sldMk cId="1959249856" sldId="286"/>
            <ac:picMk id="7" creationId="{E2D6BA15-7BCB-18D5-C865-5075086F2551}"/>
          </ac:picMkLst>
        </pc:picChg>
      </pc:sldChg>
      <pc:sldChg chg="addSp delSp modSp mod">
        <pc:chgData name="Neemias Informatica Lima" userId="b77af7bd85500281" providerId="LiveId" clId="{300CEAEB-2A03-44F5-BF46-BE968643DBD8}" dt="2023-02-19T17:58:38.058" v="262" actId="313"/>
        <pc:sldMkLst>
          <pc:docMk/>
          <pc:sldMk cId="2857006406" sldId="287"/>
        </pc:sldMkLst>
        <pc:spChg chg="add mod">
          <ac:chgData name="Neemias Informatica Lima" userId="b77af7bd85500281" providerId="LiveId" clId="{300CEAEB-2A03-44F5-BF46-BE968643DBD8}" dt="2023-02-19T17:48:54.128" v="80"/>
          <ac:spMkLst>
            <pc:docMk/>
            <pc:sldMk cId="2857006406" sldId="287"/>
            <ac:spMk id="2" creationId="{3BD6DEA2-34A1-EF0E-17D2-ECE26541E7F9}"/>
          </ac:spMkLst>
        </pc:spChg>
        <pc:spChg chg="add mod">
          <ac:chgData name="Neemias Informatica Lima" userId="b77af7bd85500281" providerId="LiveId" clId="{300CEAEB-2A03-44F5-BF46-BE968643DBD8}" dt="2023-02-19T17:48:54.128" v="80"/>
          <ac:spMkLst>
            <pc:docMk/>
            <pc:sldMk cId="2857006406" sldId="287"/>
            <ac:spMk id="3" creationId="{2CDE3A11-7465-EF86-ADAA-E9C470646D6C}"/>
          </ac:spMkLst>
        </pc:spChg>
        <pc:spChg chg="del">
          <ac:chgData name="Neemias Informatica Lima" userId="b77af7bd85500281" providerId="LiveId" clId="{300CEAEB-2A03-44F5-BF46-BE968643DBD8}" dt="2023-02-19T17:48:53.866" v="79" actId="478"/>
          <ac:spMkLst>
            <pc:docMk/>
            <pc:sldMk cId="2857006406" sldId="287"/>
            <ac:spMk id="5" creationId="{73041AF0-C385-E82B-01CB-F50F3CF4A6EF}"/>
          </ac:spMkLst>
        </pc:spChg>
        <pc:spChg chg="del">
          <ac:chgData name="Neemias Informatica Lima" userId="b77af7bd85500281" providerId="LiveId" clId="{300CEAEB-2A03-44F5-BF46-BE968643DBD8}" dt="2023-02-19T17:48:53.866" v="79" actId="478"/>
          <ac:spMkLst>
            <pc:docMk/>
            <pc:sldMk cId="2857006406" sldId="287"/>
            <ac:spMk id="6" creationId="{BDB05F6D-853E-7B0E-E6B2-2F22ADC08E25}"/>
          </ac:spMkLst>
        </pc:spChg>
        <pc:spChg chg="mod">
          <ac:chgData name="Neemias Informatica Lima" userId="b77af7bd85500281" providerId="LiveId" clId="{300CEAEB-2A03-44F5-BF46-BE968643DBD8}" dt="2023-02-19T17:58:38.058" v="262" actId="313"/>
          <ac:spMkLst>
            <pc:docMk/>
            <pc:sldMk cId="2857006406" sldId="287"/>
            <ac:spMk id="9" creationId="{4CA711A8-9BEC-9190-7926-0AED12210560}"/>
          </ac:spMkLst>
        </pc:spChg>
        <pc:picChg chg="add mod">
          <ac:chgData name="Neemias Informatica Lima" userId="b77af7bd85500281" providerId="LiveId" clId="{300CEAEB-2A03-44F5-BF46-BE968643DBD8}" dt="2023-02-19T17:48:54.128" v="80"/>
          <ac:picMkLst>
            <pc:docMk/>
            <pc:sldMk cId="2857006406" sldId="287"/>
            <ac:picMk id="4" creationId="{CE81DD4C-8808-F48A-1520-AB8523806583}"/>
          </ac:picMkLst>
        </pc:picChg>
        <pc:picChg chg="del">
          <ac:chgData name="Neemias Informatica Lima" userId="b77af7bd85500281" providerId="LiveId" clId="{300CEAEB-2A03-44F5-BF46-BE968643DBD8}" dt="2023-02-19T17:48:53.866" v="79" actId="478"/>
          <ac:picMkLst>
            <pc:docMk/>
            <pc:sldMk cId="2857006406" sldId="287"/>
            <ac:picMk id="7" creationId="{A6096F47-5C37-6486-DE46-C90A8E37DC36}"/>
          </ac:picMkLst>
        </pc:picChg>
      </pc:sldChg>
      <pc:sldChg chg="addSp delSp modSp mod">
        <pc:chgData name="Neemias Informatica Lima" userId="b77af7bd85500281" providerId="LiveId" clId="{300CEAEB-2A03-44F5-BF46-BE968643DBD8}" dt="2023-02-19T17:51:20.257" v="140" actId="6549"/>
        <pc:sldMkLst>
          <pc:docMk/>
          <pc:sldMk cId="2630436816" sldId="288"/>
        </pc:sldMkLst>
        <pc:spChg chg="add mod">
          <ac:chgData name="Neemias Informatica Lima" userId="b77af7bd85500281" providerId="LiveId" clId="{300CEAEB-2A03-44F5-BF46-BE968643DBD8}" dt="2023-02-19T17:47:40.605" v="58"/>
          <ac:spMkLst>
            <pc:docMk/>
            <pc:sldMk cId="2630436816" sldId="288"/>
            <ac:spMk id="2" creationId="{DF126945-72C6-25BD-4F9C-70AB4B4B1A4F}"/>
          </ac:spMkLst>
        </pc:spChg>
        <pc:spChg chg="add mod">
          <ac:chgData name="Neemias Informatica Lima" userId="b77af7bd85500281" providerId="LiveId" clId="{300CEAEB-2A03-44F5-BF46-BE968643DBD8}" dt="2023-02-19T17:47:40.605" v="58"/>
          <ac:spMkLst>
            <pc:docMk/>
            <pc:sldMk cId="2630436816" sldId="288"/>
            <ac:spMk id="3" creationId="{FA0D3818-C8C5-FC93-9673-CCB2812A46FF}"/>
          </ac:spMkLst>
        </pc:spChg>
        <pc:spChg chg="del">
          <ac:chgData name="Neemias Informatica Lima" userId="b77af7bd85500281" providerId="LiveId" clId="{300CEAEB-2A03-44F5-BF46-BE968643DBD8}" dt="2023-02-19T17:47:40.326" v="57" actId="478"/>
          <ac:spMkLst>
            <pc:docMk/>
            <pc:sldMk cId="2630436816" sldId="288"/>
            <ac:spMk id="5" creationId="{17F85E4D-336E-7F26-70C8-BF69A90F64DA}"/>
          </ac:spMkLst>
        </pc:spChg>
        <pc:spChg chg="del">
          <ac:chgData name="Neemias Informatica Lima" userId="b77af7bd85500281" providerId="LiveId" clId="{300CEAEB-2A03-44F5-BF46-BE968643DBD8}" dt="2023-02-19T17:47:40.326" v="57" actId="478"/>
          <ac:spMkLst>
            <pc:docMk/>
            <pc:sldMk cId="2630436816" sldId="288"/>
            <ac:spMk id="6" creationId="{3DFFFA63-CDE6-701D-E3D0-B98561F443C6}"/>
          </ac:spMkLst>
        </pc:spChg>
        <pc:spChg chg="mod">
          <ac:chgData name="Neemias Informatica Lima" userId="b77af7bd85500281" providerId="LiveId" clId="{300CEAEB-2A03-44F5-BF46-BE968643DBD8}" dt="2023-02-19T17:51:20.257" v="140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0:22.528" v="128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7:40.605" v="58"/>
          <ac:picMkLst>
            <pc:docMk/>
            <pc:sldMk cId="2630436816" sldId="288"/>
            <ac:picMk id="4" creationId="{D30B0EA7-1EA0-76F0-D53F-07A88C6C618A}"/>
          </ac:picMkLst>
        </pc:picChg>
        <pc:picChg chg="del">
          <ac:chgData name="Neemias Informatica Lima" userId="b77af7bd85500281" providerId="LiveId" clId="{300CEAEB-2A03-44F5-BF46-BE968643DBD8}" dt="2023-02-19T17:47:40.326" v="57" actId="478"/>
          <ac:picMkLst>
            <pc:docMk/>
            <pc:sldMk cId="2630436816" sldId="288"/>
            <ac:picMk id="7" creationId="{72948186-5107-A4A5-56B8-D2BE4CF46953}"/>
          </ac:picMkLst>
        </pc:picChg>
      </pc:sldChg>
      <pc:sldChg chg="addSp delSp modSp mod">
        <pc:chgData name="Neemias Informatica Lima" userId="b77af7bd85500281" providerId="LiveId" clId="{300CEAEB-2A03-44F5-BF46-BE968643DBD8}" dt="2023-02-19T17:53:13.181" v="173" actId="20577"/>
        <pc:sldMkLst>
          <pc:docMk/>
          <pc:sldMk cId="3032827026" sldId="289"/>
        </pc:sldMkLst>
        <pc:spChg chg="add mod">
          <ac:chgData name="Neemias Informatica Lima" userId="b77af7bd85500281" providerId="LiveId" clId="{300CEAEB-2A03-44F5-BF46-BE968643DBD8}" dt="2023-02-19T17:47:57.560" v="64"/>
          <ac:spMkLst>
            <pc:docMk/>
            <pc:sldMk cId="3032827026" sldId="289"/>
            <ac:spMk id="2" creationId="{0B2344E9-75FD-1328-290F-0FA59E0294FD}"/>
          </ac:spMkLst>
        </pc:spChg>
        <pc:spChg chg="add mod">
          <ac:chgData name="Neemias Informatica Lima" userId="b77af7bd85500281" providerId="LiveId" clId="{300CEAEB-2A03-44F5-BF46-BE968643DBD8}" dt="2023-02-19T17:47:57.560" v="64"/>
          <ac:spMkLst>
            <pc:docMk/>
            <pc:sldMk cId="3032827026" sldId="289"/>
            <ac:spMk id="3" creationId="{9A81BD41-7D9F-C60A-9D57-ECEFE3162899}"/>
          </ac:spMkLst>
        </pc:spChg>
        <pc:spChg chg="del">
          <ac:chgData name="Neemias Informatica Lima" userId="b77af7bd85500281" providerId="LiveId" clId="{300CEAEB-2A03-44F5-BF46-BE968643DBD8}" dt="2023-02-19T17:47:57.307" v="63" actId="478"/>
          <ac:spMkLst>
            <pc:docMk/>
            <pc:sldMk cId="3032827026" sldId="289"/>
            <ac:spMk id="5" creationId="{3630247D-A1E8-48C7-C7A8-7A63FF668A06}"/>
          </ac:spMkLst>
        </pc:spChg>
        <pc:spChg chg="del">
          <ac:chgData name="Neemias Informatica Lima" userId="b77af7bd85500281" providerId="LiveId" clId="{300CEAEB-2A03-44F5-BF46-BE968643DBD8}" dt="2023-02-19T17:47:57.307" v="63" actId="478"/>
          <ac:spMkLst>
            <pc:docMk/>
            <pc:sldMk cId="3032827026" sldId="289"/>
            <ac:spMk id="6" creationId="{D36D8E37-6009-FBF3-E93E-1BA9C54A4E46}"/>
          </ac:spMkLst>
        </pc:spChg>
        <pc:spChg chg="mod">
          <ac:chgData name="Neemias Informatica Lima" userId="b77af7bd85500281" providerId="LiveId" clId="{300CEAEB-2A03-44F5-BF46-BE968643DBD8}" dt="2023-02-19T17:53:13.181" v="173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00CEAEB-2A03-44F5-BF46-BE968643DBD8}" dt="2023-02-19T17:52:19.633" v="157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7:57.560" v="64"/>
          <ac:picMkLst>
            <pc:docMk/>
            <pc:sldMk cId="3032827026" sldId="289"/>
            <ac:picMk id="4" creationId="{607CB0EE-E5DD-2B65-6587-298E24A6A1DE}"/>
          </ac:picMkLst>
        </pc:picChg>
        <pc:picChg chg="del">
          <ac:chgData name="Neemias Informatica Lima" userId="b77af7bd85500281" providerId="LiveId" clId="{300CEAEB-2A03-44F5-BF46-BE968643DBD8}" dt="2023-02-19T17:47:57.307" v="63" actId="478"/>
          <ac:picMkLst>
            <pc:docMk/>
            <pc:sldMk cId="3032827026" sldId="289"/>
            <ac:picMk id="7" creationId="{C023992F-0B9C-6C68-EA7D-F55FFEC304D9}"/>
          </ac:picMkLst>
        </pc:picChg>
      </pc:sldChg>
      <pc:sldChg chg="addSp delSp modSp mod">
        <pc:chgData name="Neemias Informatica Lima" userId="b77af7bd85500281" providerId="LiveId" clId="{300CEAEB-2A03-44F5-BF46-BE968643DBD8}" dt="2023-02-19T17:54:56.577" v="201"/>
        <pc:sldMkLst>
          <pc:docMk/>
          <pc:sldMk cId="3772032319" sldId="290"/>
        </pc:sldMkLst>
        <pc:spChg chg="add mod">
          <ac:chgData name="Neemias Informatica Lima" userId="b77af7bd85500281" providerId="LiveId" clId="{300CEAEB-2A03-44F5-BF46-BE968643DBD8}" dt="2023-02-19T17:48:15.943" v="68"/>
          <ac:spMkLst>
            <pc:docMk/>
            <pc:sldMk cId="3772032319" sldId="290"/>
            <ac:spMk id="2" creationId="{FF2A4AE8-143A-A2B4-5751-36CE71226724}"/>
          </ac:spMkLst>
        </pc:spChg>
        <pc:spChg chg="add mod">
          <ac:chgData name="Neemias Informatica Lima" userId="b77af7bd85500281" providerId="LiveId" clId="{300CEAEB-2A03-44F5-BF46-BE968643DBD8}" dt="2023-02-19T17:48:15.943" v="68"/>
          <ac:spMkLst>
            <pc:docMk/>
            <pc:sldMk cId="3772032319" sldId="290"/>
            <ac:spMk id="3" creationId="{0DBEABC7-FF52-5ABB-3843-942E0F189C70}"/>
          </ac:spMkLst>
        </pc:spChg>
        <pc:spChg chg="del">
          <ac:chgData name="Neemias Informatica Lima" userId="b77af7bd85500281" providerId="LiveId" clId="{300CEAEB-2A03-44F5-BF46-BE968643DBD8}" dt="2023-02-19T17:48:15.690" v="67" actId="478"/>
          <ac:spMkLst>
            <pc:docMk/>
            <pc:sldMk cId="3772032319" sldId="290"/>
            <ac:spMk id="5" creationId="{6DE370CB-0858-337A-19D8-E7B19450D0FF}"/>
          </ac:spMkLst>
        </pc:spChg>
        <pc:spChg chg="del">
          <ac:chgData name="Neemias Informatica Lima" userId="b77af7bd85500281" providerId="LiveId" clId="{300CEAEB-2A03-44F5-BF46-BE968643DBD8}" dt="2023-02-19T17:48:15.690" v="67" actId="478"/>
          <ac:spMkLst>
            <pc:docMk/>
            <pc:sldMk cId="3772032319" sldId="290"/>
            <ac:spMk id="6" creationId="{B0BDB288-0628-C009-05D0-DABCF8F1CE04}"/>
          </ac:spMkLst>
        </pc:spChg>
        <pc:spChg chg="mod">
          <ac:chgData name="Neemias Informatica Lima" userId="b77af7bd85500281" providerId="LiveId" clId="{300CEAEB-2A03-44F5-BF46-BE968643DBD8}" dt="2023-02-19T17:54:56.577" v="201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00CEAEB-2A03-44F5-BF46-BE968643DBD8}" dt="2023-02-19T17:53:47.692" v="18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8:15.943" v="68"/>
          <ac:picMkLst>
            <pc:docMk/>
            <pc:sldMk cId="3772032319" sldId="290"/>
            <ac:picMk id="4" creationId="{A5458589-C5A0-CD45-0C56-0BED9BCE6B92}"/>
          </ac:picMkLst>
        </pc:picChg>
        <pc:picChg chg="del">
          <ac:chgData name="Neemias Informatica Lima" userId="b77af7bd85500281" providerId="LiveId" clId="{300CEAEB-2A03-44F5-BF46-BE968643DBD8}" dt="2023-02-19T17:48:15.690" v="67" actId="478"/>
          <ac:picMkLst>
            <pc:docMk/>
            <pc:sldMk cId="3772032319" sldId="290"/>
            <ac:picMk id="7" creationId="{7B42C148-048A-786A-DABE-B9F48F6A5FE8}"/>
          </ac:picMkLst>
        </pc:picChg>
      </pc:sldChg>
      <pc:sldChg chg="addSp delSp modSp mod">
        <pc:chgData name="Neemias Informatica Lima" userId="b77af7bd85500281" providerId="LiveId" clId="{300CEAEB-2A03-44F5-BF46-BE968643DBD8}" dt="2023-02-19T17:59:08.746" v="265" actId="20577"/>
        <pc:sldMkLst>
          <pc:docMk/>
          <pc:sldMk cId="1768216317" sldId="291"/>
        </pc:sldMkLst>
        <pc:spChg chg="add mod">
          <ac:chgData name="Neemias Informatica Lima" userId="b77af7bd85500281" providerId="LiveId" clId="{300CEAEB-2A03-44F5-BF46-BE968643DBD8}" dt="2023-02-19T17:48:28.012" v="72"/>
          <ac:spMkLst>
            <pc:docMk/>
            <pc:sldMk cId="1768216317" sldId="291"/>
            <ac:spMk id="2" creationId="{2425320E-076B-8553-7E1F-A1459A401662}"/>
          </ac:spMkLst>
        </pc:spChg>
        <pc:spChg chg="add mod">
          <ac:chgData name="Neemias Informatica Lima" userId="b77af7bd85500281" providerId="LiveId" clId="{300CEAEB-2A03-44F5-BF46-BE968643DBD8}" dt="2023-02-19T17:48:28.012" v="72"/>
          <ac:spMkLst>
            <pc:docMk/>
            <pc:sldMk cId="1768216317" sldId="291"/>
            <ac:spMk id="3" creationId="{D862BCDA-BBA3-7E50-BEC1-DD630BFAFD7B}"/>
          </ac:spMkLst>
        </pc:spChg>
        <pc:spChg chg="del">
          <ac:chgData name="Neemias Informatica Lima" userId="b77af7bd85500281" providerId="LiveId" clId="{300CEAEB-2A03-44F5-BF46-BE968643DBD8}" dt="2023-02-19T17:48:27.726" v="71" actId="478"/>
          <ac:spMkLst>
            <pc:docMk/>
            <pc:sldMk cId="1768216317" sldId="291"/>
            <ac:spMk id="5" creationId="{1902E290-2AB5-E8C3-F4CC-920AB42A9BB7}"/>
          </ac:spMkLst>
        </pc:spChg>
        <pc:spChg chg="del">
          <ac:chgData name="Neemias Informatica Lima" userId="b77af7bd85500281" providerId="LiveId" clId="{300CEAEB-2A03-44F5-BF46-BE968643DBD8}" dt="2023-02-19T17:48:27.726" v="71" actId="478"/>
          <ac:spMkLst>
            <pc:docMk/>
            <pc:sldMk cId="1768216317" sldId="291"/>
            <ac:spMk id="6" creationId="{A553A249-CC2B-9067-EB11-ABD62B8F2129}"/>
          </ac:spMkLst>
        </pc:spChg>
        <pc:spChg chg="mod">
          <ac:chgData name="Neemias Informatica Lima" userId="b77af7bd85500281" providerId="LiveId" clId="{300CEAEB-2A03-44F5-BF46-BE968643DBD8}" dt="2023-02-19T17:59:08.746" v="26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00CEAEB-2A03-44F5-BF46-BE968643DBD8}" dt="2023-02-19T17:55:17.124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8:28.012" v="72"/>
          <ac:picMkLst>
            <pc:docMk/>
            <pc:sldMk cId="1768216317" sldId="291"/>
            <ac:picMk id="4" creationId="{E737348C-3FA1-441D-F3A8-53A02F63CFD6}"/>
          </ac:picMkLst>
        </pc:picChg>
        <pc:picChg chg="del">
          <ac:chgData name="Neemias Informatica Lima" userId="b77af7bd85500281" providerId="LiveId" clId="{300CEAEB-2A03-44F5-BF46-BE968643DBD8}" dt="2023-02-19T17:48:27.726" v="71" actId="478"/>
          <ac:picMkLst>
            <pc:docMk/>
            <pc:sldMk cId="1768216317" sldId="291"/>
            <ac:picMk id="7" creationId="{138A7C42-A23E-6406-A32B-FD2740FE6D57}"/>
          </ac:picMkLst>
        </pc:picChg>
      </pc:sldChg>
      <pc:sldChg chg="addSp delSp modSp mod">
        <pc:chgData name="Neemias Informatica Lima" userId="b77af7bd85500281" providerId="LiveId" clId="{300CEAEB-2A03-44F5-BF46-BE968643DBD8}" dt="2023-02-19T17:58:53.766" v="263" actId="313"/>
        <pc:sldMkLst>
          <pc:docMk/>
          <pc:sldMk cId="3757265641" sldId="292"/>
        </pc:sldMkLst>
        <pc:spChg chg="add mod">
          <ac:chgData name="Neemias Informatica Lima" userId="b77af7bd85500281" providerId="LiveId" clId="{300CEAEB-2A03-44F5-BF46-BE968643DBD8}" dt="2023-02-19T17:48:41.196" v="76"/>
          <ac:spMkLst>
            <pc:docMk/>
            <pc:sldMk cId="3757265641" sldId="292"/>
            <ac:spMk id="2" creationId="{B5B06B65-3A11-017D-476E-3A8C13841CC6}"/>
          </ac:spMkLst>
        </pc:spChg>
        <pc:spChg chg="add mod">
          <ac:chgData name="Neemias Informatica Lima" userId="b77af7bd85500281" providerId="LiveId" clId="{300CEAEB-2A03-44F5-BF46-BE968643DBD8}" dt="2023-02-19T17:48:41.196" v="76"/>
          <ac:spMkLst>
            <pc:docMk/>
            <pc:sldMk cId="3757265641" sldId="292"/>
            <ac:spMk id="3" creationId="{48DE3BF6-6C79-5E79-1F16-AE820CCBBB2B}"/>
          </ac:spMkLst>
        </pc:spChg>
        <pc:spChg chg="del">
          <ac:chgData name="Neemias Informatica Lima" userId="b77af7bd85500281" providerId="LiveId" clId="{300CEAEB-2A03-44F5-BF46-BE968643DBD8}" dt="2023-02-19T17:48:40.935" v="75" actId="478"/>
          <ac:spMkLst>
            <pc:docMk/>
            <pc:sldMk cId="3757265641" sldId="292"/>
            <ac:spMk id="5" creationId="{610B71B6-D900-E7A9-0A11-6296B5B61387}"/>
          </ac:spMkLst>
        </pc:spChg>
        <pc:spChg chg="del">
          <ac:chgData name="Neemias Informatica Lima" userId="b77af7bd85500281" providerId="LiveId" clId="{300CEAEB-2A03-44F5-BF46-BE968643DBD8}" dt="2023-02-19T17:48:40.935" v="75" actId="478"/>
          <ac:spMkLst>
            <pc:docMk/>
            <pc:sldMk cId="3757265641" sldId="292"/>
            <ac:spMk id="6" creationId="{974C6456-64A3-1DBB-9EE7-2F91EE7913DC}"/>
          </ac:spMkLst>
        </pc:spChg>
        <pc:spChg chg="mod">
          <ac:chgData name="Neemias Informatica Lima" userId="b77af7bd85500281" providerId="LiveId" clId="{300CEAEB-2A03-44F5-BF46-BE968643DBD8}" dt="2023-02-19T17:58:53.766" v="263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00CEAEB-2A03-44F5-BF46-BE968643DBD8}" dt="2023-02-19T17:56:48.606" v="23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8:41.196" v="76"/>
          <ac:picMkLst>
            <pc:docMk/>
            <pc:sldMk cId="3757265641" sldId="292"/>
            <ac:picMk id="4" creationId="{8935979D-AB28-D4CC-BB68-01FF9F0C4060}"/>
          </ac:picMkLst>
        </pc:picChg>
        <pc:picChg chg="del">
          <ac:chgData name="Neemias Informatica Lima" userId="b77af7bd85500281" providerId="LiveId" clId="{300CEAEB-2A03-44F5-BF46-BE968643DBD8}" dt="2023-02-19T17:48:40.935" v="75" actId="478"/>
          <ac:picMkLst>
            <pc:docMk/>
            <pc:sldMk cId="3757265641" sldId="292"/>
            <ac:picMk id="7" creationId="{991693EF-D05C-8561-843F-0ABE47A48865}"/>
          </ac:picMkLst>
        </pc:picChg>
      </pc:sldChg>
      <pc:sldChg chg="addSp delSp modSp mod">
        <pc:chgData name="Neemias Informatica Lima" userId="b77af7bd85500281" providerId="LiveId" clId="{300CEAEB-2A03-44F5-BF46-BE968643DBD8}" dt="2023-02-19T17:58:08.650" v="256"/>
        <pc:sldMkLst>
          <pc:docMk/>
          <pc:sldMk cId="3114938747" sldId="293"/>
        </pc:sldMkLst>
        <pc:spChg chg="add mod">
          <ac:chgData name="Neemias Informatica Lima" userId="b77af7bd85500281" providerId="LiveId" clId="{300CEAEB-2A03-44F5-BF46-BE968643DBD8}" dt="2023-02-19T17:48:49.080" v="78"/>
          <ac:spMkLst>
            <pc:docMk/>
            <pc:sldMk cId="3114938747" sldId="293"/>
            <ac:spMk id="2" creationId="{8A185E11-C2B3-881F-A0EF-E775DE190167}"/>
          </ac:spMkLst>
        </pc:spChg>
        <pc:spChg chg="add mod">
          <ac:chgData name="Neemias Informatica Lima" userId="b77af7bd85500281" providerId="LiveId" clId="{300CEAEB-2A03-44F5-BF46-BE968643DBD8}" dt="2023-02-19T17:48:49.080" v="78"/>
          <ac:spMkLst>
            <pc:docMk/>
            <pc:sldMk cId="3114938747" sldId="293"/>
            <ac:spMk id="3" creationId="{7FAB32D4-B627-E414-2B8B-3F35929F930F}"/>
          </ac:spMkLst>
        </pc:spChg>
        <pc:spChg chg="del">
          <ac:chgData name="Neemias Informatica Lima" userId="b77af7bd85500281" providerId="LiveId" clId="{300CEAEB-2A03-44F5-BF46-BE968643DBD8}" dt="2023-02-19T17:48:48.794" v="77" actId="478"/>
          <ac:spMkLst>
            <pc:docMk/>
            <pc:sldMk cId="3114938747" sldId="293"/>
            <ac:spMk id="5" creationId="{CC54D9EF-347E-F049-2031-04A8ABB79613}"/>
          </ac:spMkLst>
        </pc:spChg>
        <pc:spChg chg="del">
          <ac:chgData name="Neemias Informatica Lima" userId="b77af7bd85500281" providerId="LiveId" clId="{300CEAEB-2A03-44F5-BF46-BE968643DBD8}" dt="2023-02-19T17:48:48.794" v="77" actId="478"/>
          <ac:spMkLst>
            <pc:docMk/>
            <pc:sldMk cId="3114938747" sldId="293"/>
            <ac:spMk id="6" creationId="{DA841ECB-B9E5-9EFB-7FAD-A9CA87530DBE}"/>
          </ac:spMkLst>
        </pc:spChg>
        <pc:spChg chg="mod">
          <ac:chgData name="Neemias Informatica Lima" userId="b77af7bd85500281" providerId="LiveId" clId="{300CEAEB-2A03-44F5-BF46-BE968643DBD8}" dt="2023-02-19T17:58:08.650" v="25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300CEAEB-2A03-44F5-BF46-BE968643DBD8}" dt="2023-02-19T17:48:49.080" v="78"/>
          <ac:picMkLst>
            <pc:docMk/>
            <pc:sldMk cId="3114938747" sldId="293"/>
            <ac:picMk id="4" creationId="{3430C822-4FEB-634F-539F-CB32F582A0A6}"/>
          </ac:picMkLst>
        </pc:picChg>
        <pc:picChg chg="del">
          <ac:chgData name="Neemias Informatica Lima" userId="b77af7bd85500281" providerId="LiveId" clId="{300CEAEB-2A03-44F5-BF46-BE968643DBD8}" dt="2023-02-19T17:48:48.794" v="77" actId="478"/>
          <ac:picMkLst>
            <pc:docMk/>
            <pc:sldMk cId="3114938747" sldId="293"/>
            <ac:picMk id="7" creationId="{B8BA687C-48CD-C9C4-E3B3-73CEB7F87412}"/>
          </ac:picMkLst>
        </pc:picChg>
      </pc:sldChg>
    </pc:docChg>
  </pc:docChgLst>
  <pc:docChgLst>
    <pc:chgData name="Neemias Informatica Lima" userId="b77af7bd85500281" providerId="LiveId" clId="{2B21A23A-9499-4ED8-A552-0872659B3A90}"/>
    <pc:docChg chg="undo redo custSel modSld">
      <pc:chgData name="Neemias Informatica Lima" userId="b77af7bd85500281" providerId="LiveId" clId="{2B21A23A-9499-4ED8-A552-0872659B3A90}" dt="2023-02-18T00:21:00.672" v="490" actId="313"/>
      <pc:docMkLst>
        <pc:docMk/>
      </pc:docMkLst>
      <pc:sldChg chg="addSp delSp modSp mod">
        <pc:chgData name="Neemias Informatica Lima" userId="b77af7bd85500281" providerId="LiveId" clId="{2B21A23A-9499-4ED8-A552-0872659B3A90}" dt="2023-02-18T00:06:10.093" v="103" actId="1035"/>
        <pc:sldMkLst>
          <pc:docMk/>
          <pc:sldMk cId="2232331225" sldId="280"/>
        </pc:sldMkLst>
        <pc:spChg chg="mod">
          <ac:chgData name="Neemias Informatica Lima" userId="b77af7bd85500281" providerId="LiveId" clId="{2B21A23A-9499-4ED8-A552-0872659B3A90}" dt="2023-02-18T00:01:49.486" v="6" actId="20577"/>
          <ac:spMkLst>
            <pc:docMk/>
            <pc:sldMk cId="2232331225" sldId="280"/>
            <ac:spMk id="6" creationId="{00000000-0000-0000-0000-000000000000}"/>
          </ac:spMkLst>
        </pc:spChg>
        <pc:spChg chg="add del mod">
          <ac:chgData name="Neemias Informatica Lima" userId="b77af7bd85500281" providerId="LiveId" clId="{2B21A23A-9499-4ED8-A552-0872659B3A90}" dt="2023-02-18T00:02:03.141" v="1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2:36.635" v="2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1:54.940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6:10.093" v="103" actId="1035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1:53.086" v="7" actId="478"/>
          <ac:picMkLst>
            <pc:docMk/>
            <pc:sldMk cId="2232331225" sldId="280"/>
            <ac:picMk id="3" creationId="{9A7AC882-C7DF-60B7-A47F-7FC1F5661338}"/>
          </ac:picMkLst>
        </pc:picChg>
        <pc:picChg chg="add mod">
          <ac:chgData name="Neemias Informatica Lima" userId="b77af7bd85500281" providerId="LiveId" clId="{2B21A23A-9499-4ED8-A552-0872659B3A90}" dt="2023-02-18T00:03:50.138" v="56" actId="1038"/>
          <ac:picMkLst>
            <pc:docMk/>
            <pc:sldMk cId="2232331225" sldId="280"/>
            <ac:picMk id="8" creationId="{C86E0704-01DF-DC5E-36E0-F094762B2D3B}"/>
          </ac:picMkLst>
        </pc:picChg>
      </pc:sldChg>
      <pc:sldChg chg="addSp delSp modSp mod">
        <pc:chgData name="Neemias Informatica Lima" userId="b77af7bd85500281" providerId="LiveId" clId="{2B21A23A-9499-4ED8-A552-0872659B3A90}" dt="2023-02-18T00:08:36.129" v="146" actId="6549"/>
        <pc:sldMkLst>
          <pc:docMk/>
          <pc:sldMk cId="2103443556" sldId="281"/>
        </pc:sldMkLst>
        <pc:spChg chg="mod">
          <ac:chgData name="Neemias Informatica Lima" userId="b77af7bd85500281" providerId="LiveId" clId="{2B21A23A-9499-4ED8-A552-0872659B3A90}" dt="2023-02-18T00:08:36.129" v="14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4:40.703" v="59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5:48.577" v="77" actId="654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4:38.399" v="57" actId="478"/>
          <ac:picMkLst>
            <pc:docMk/>
            <pc:sldMk cId="2103443556" sldId="281"/>
            <ac:picMk id="2" creationId="{931C1065-F736-9E49-FE2C-EA3AA0039C15}"/>
          </ac:picMkLst>
        </pc:picChg>
        <pc:picChg chg="add mod">
          <ac:chgData name="Neemias Informatica Lima" userId="b77af7bd85500281" providerId="LiveId" clId="{2B21A23A-9499-4ED8-A552-0872659B3A90}" dt="2023-02-18T00:05:05.656" v="65"/>
          <ac:picMkLst>
            <pc:docMk/>
            <pc:sldMk cId="2103443556" sldId="281"/>
            <ac:picMk id="3" creationId="{9A680E27-8E37-4761-6AAC-4A87E7AC5034}"/>
          </ac:picMkLst>
        </pc:picChg>
      </pc:sldChg>
      <pc:sldChg chg="addSp delSp modSp mod">
        <pc:chgData name="Neemias Informatica Lima" userId="b77af7bd85500281" providerId="LiveId" clId="{2B21A23A-9499-4ED8-A552-0872659B3A90}" dt="2023-02-18T00:10:40.539" v="196" actId="6549"/>
        <pc:sldMkLst>
          <pc:docMk/>
          <pc:sldMk cId="3683219421" sldId="282"/>
        </pc:sldMkLst>
        <pc:spChg chg="del">
          <ac:chgData name="Neemias Informatica Lima" userId="b77af7bd85500281" providerId="LiveId" clId="{2B21A23A-9499-4ED8-A552-0872659B3A90}" dt="2023-02-18T00:06:30.102" v="106" actId="478"/>
          <ac:spMkLst>
            <pc:docMk/>
            <pc:sldMk cId="3683219421" sldId="282"/>
            <ac:spMk id="2" creationId="{D1539DC8-0C63-A061-BEA9-1CCA0729F4E5}"/>
          </ac:spMkLst>
        </pc:spChg>
        <pc:spChg chg="del">
          <ac:chgData name="Neemias Informatica Lima" userId="b77af7bd85500281" providerId="LiveId" clId="{2B21A23A-9499-4ED8-A552-0872659B3A90}" dt="2023-02-18T00:06:30.102" v="106" actId="478"/>
          <ac:spMkLst>
            <pc:docMk/>
            <pc:sldMk cId="3683219421" sldId="282"/>
            <ac:spMk id="4" creationId="{983B6037-1420-82ED-F0BD-6552861EA7E6}"/>
          </ac:spMkLst>
        </pc:spChg>
        <pc:spChg chg="add mod">
          <ac:chgData name="Neemias Informatica Lima" userId="b77af7bd85500281" providerId="LiveId" clId="{2B21A23A-9499-4ED8-A552-0872659B3A90}" dt="2023-02-18T00:06:30.458" v="107"/>
          <ac:spMkLst>
            <pc:docMk/>
            <pc:sldMk cId="3683219421" sldId="282"/>
            <ac:spMk id="6" creationId="{7877982D-F6F7-0C1D-697C-26EFAA579987}"/>
          </ac:spMkLst>
        </pc:spChg>
        <pc:spChg chg="add mod">
          <ac:chgData name="Neemias Informatica Lima" userId="b77af7bd85500281" providerId="LiveId" clId="{2B21A23A-9499-4ED8-A552-0872659B3A90}" dt="2023-02-18T00:06:30.458" v="107"/>
          <ac:spMkLst>
            <pc:docMk/>
            <pc:sldMk cId="3683219421" sldId="282"/>
            <ac:spMk id="7" creationId="{430D97EE-2CA6-1994-56B4-855C4B3FCCF9}"/>
          </ac:spMkLst>
        </pc:spChg>
        <pc:spChg chg="mod">
          <ac:chgData name="Neemias Informatica Lima" userId="b77af7bd85500281" providerId="LiveId" clId="{2B21A23A-9499-4ED8-A552-0872659B3A90}" dt="2023-02-18T00:10:40.539" v="19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8:56.904" v="152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6:30.102" v="106" actId="478"/>
          <ac:picMkLst>
            <pc:docMk/>
            <pc:sldMk cId="3683219421" sldId="282"/>
            <ac:picMk id="5" creationId="{91D5133E-7D97-AFE0-12BC-1C0D920B2476}"/>
          </ac:picMkLst>
        </pc:picChg>
        <pc:picChg chg="add mod">
          <ac:chgData name="Neemias Informatica Lima" userId="b77af7bd85500281" providerId="LiveId" clId="{2B21A23A-9499-4ED8-A552-0872659B3A90}" dt="2023-02-18T00:06:30.458" v="107"/>
          <ac:picMkLst>
            <pc:docMk/>
            <pc:sldMk cId="3683219421" sldId="282"/>
            <ac:picMk id="8" creationId="{4BE2B224-015A-3225-C6B2-4FFA1A88AFFD}"/>
          </ac:picMkLst>
        </pc:picChg>
      </pc:sldChg>
      <pc:sldChg chg="addSp delSp modSp mod">
        <pc:chgData name="Neemias Informatica Lima" userId="b77af7bd85500281" providerId="LiveId" clId="{2B21A23A-9499-4ED8-A552-0872659B3A90}" dt="2023-02-18T00:12:05.843" v="226" actId="20577"/>
        <pc:sldMkLst>
          <pc:docMk/>
          <pc:sldMk cId="3902406419" sldId="283"/>
        </pc:sldMkLst>
        <pc:spChg chg="del">
          <ac:chgData name="Neemias Informatica Lima" userId="b77af7bd85500281" providerId="LiveId" clId="{2B21A23A-9499-4ED8-A552-0872659B3A90}" dt="2023-02-18T00:06:41.483" v="108" actId="478"/>
          <ac:spMkLst>
            <pc:docMk/>
            <pc:sldMk cId="3902406419" sldId="283"/>
            <ac:spMk id="2" creationId="{461D9483-AA7E-453F-7294-8D257E0BB19A}"/>
          </ac:spMkLst>
        </pc:spChg>
        <pc:spChg chg="del">
          <ac:chgData name="Neemias Informatica Lima" userId="b77af7bd85500281" providerId="LiveId" clId="{2B21A23A-9499-4ED8-A552-0872659B3A90}" dt="2023-02-18T00:06:41.483" v="108" actId="478"/>
          <ac:spMkLst>
            <pc:docMk/>
            <pc:sldMk cId="3902406419" sldId="283"/>
            <ac:spMk id="3" creationId="{0F4E8DD2-E1C1-E544-7050-946740722A62}"/>
          </ac:spMkLst>
        </pc:spChg>
        <pc:spChg chg="add mod">
          <ac:chgData name="Neemias Informatica Lima" userId="b77af7bd85500281" providerId="LiveId" clId="{2B21A23A-9499-4ED8-A552-0872659B3A90}" dt="2023-02-18T00:06:41.795" v="109"/>
          <ac:spMkLst>
            <pc:docMk/>
            <pc:sldMk cId="3902406419" sldId="283"/>
            <ac:spMk id="5" creationId="{D8D2A606-772C-C070-3E90-94DA8ECA43B5}"/>
          </ac:spMkLst>
        </pc:spChg>
        <pc:spChg chg="add mod">
          <ac:chgData name="Neemias Informatica Lima" userId="b77af7bd85500281" providerId="LiveId" clId="{2B21A23A-9499-4ED8-A552-0872659B3A90}" dt="2023-02-18T00:06:41.795" v="109"/>
          <ac:spMkLst>
            <pc:docMk/>
            <pc:sldMk cId="3902406419" sldId="283"/>
            <ac:spMk id="6" creationId="{64540B58-70F2-6D88-A9C2-89642F32DDEA}"/>
          </ac:spMkLst>
        </pc:spChg>
        <pc:spChg chg="mod">
          <ac:chgData name="Neemias Informatica Lima" userId="b77af7bd85500281" providerId="LiveId" clId="{2B21A23A-9499-4ED8-A552-0872659B3A90}" dt="2023-02-18T00:10:52.156" v="19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2:05.843" v="22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2B21A23A-9499-4ED8-A552-0872659B3A90}" dt="2023-02-18T00:06:41.483" v="108" actId="478"/>
          <ac:picMkLst>
            <pc:docMk/>
            <pc:sldMk cId="3902406419" sldId="283"/>
            <ac:picMk id="4" creationId="{C34F1B22-40EF-73F6-C9FE-76BBF493D19C}"/>
          </ac:picMkLst>
        </pc:picChg>
        <pc:picChg chg="add mod">
          <ac:chgData name="Neemias Informatica Lima" userId="b77af7bd85500281" providerId="LiveId" clId="{2B21A23A-9499-4ED8-A552-0872659B3A90}" dt="2023-02-18T00:06:41.795" v="109"/>
          <ac:picMkLst>
            <pc:docMk/>
            <pc:sldMk cId="3902406419" sldId="283"/>
            <ac:picMk id="7" creationId="{A53F162B-EE26-E8B5-154D-94707EFD7503}"/>
          </ac:picMkLst>
        </pc:picChg>
      </pc:sldChg>
      <pc:sldChg chg="addSp delSp modSp mod">
        <pc:chgData name="Neemias Informatica Lima" userId="b77af7bd85500281" providerId="LiveId" clId="{2B21A23A-9499-4ED8-A552-0872659B3A90}" dt="2023-02-18T00:14:06.716" v="291" actId="20577"/>
        <pc:sldMkLst>
          <pc:docMk/>
          <pc:sldMk cId="2424059023" sldId="284"/>
        </pc:sldMkLst>
        <pc:spChg chg="del">
          <ac:chgData name="Neemias Informatica Lima" userId="b77af7bd85500281" providerId="LiveId" clId="{2B21A23A-9499-4ED8-A552-0872659B3A90}" dt="2023-02-18T00:06:57.050" v="112" actId="478"/>
          <ac:spMkLst>
            <pc:docMk/>
            <pc:sldMk cId="2424059023" sldId="284"/>
            <ac:spMk id="2" creationId="{1F35E9BC-2A3E-9780-C377-06B62BCDB81D}"/>
          </ac:spMkLst>
        </pc:spChg>
        <pc:spChg chg="del">
          <ac:chgData name="Neemias Informatica Lima" userId="b77af7bd85500281" providerId="LiveId" clId="{2B21A23A-9499-4ED8-A552-0872659B3A90}" dt="2023-02-18T00:06:57.050" v="112" actId="478"/>
          <ac:spMkLst>
            <pc:docMk/>
            <pc:sldMk cId="2424059023" sldId="284"/>
            <ac:spMk id="3" creationId="{A5214F37-3468-1BD0-27C1-E7738401BAD7}"/>
          </ac:spMkLst>
        </pc:spChg>
        <pc:spChg chg="add mod">
          <ac:chgData name="Neemias Informatica Lima" userId="b77af7bd85500281" providerId="LiveId" clId="{2B21A23A-9499-4ED8-A552-0872659B3A90}" dt="2023-02-18T00:06:57.417" v="113"/>
          <ac:spMkLst>
            <pc:docMk/>
            <pc:sldMk cId="2424059023" sldId="284"/>
            <ac:spMk id="5" creationId="{DCF37699-3AAF-9999-7CCE-12E592C154FD}"/>
          </ac:spMkLst>
        </pc:spChg>
        <pc:spChg chg="add mod">
          <ac:chgData name="Neemias Informatica Lima" userId="b77af7bd85500281" providerId="LiveId" clId="{2B21A23A-9499-4ED8-A552-0872659B3A90}" dt="2023-02-18T00:06:57.417" v="113"/>
          <ac:spMkLst>
            <pc:docMk/>
            <pc:sldMk cId="2424059023" sldId="284"/>
            <ac:spMk id="6" creationId="{4F35958E-C4B0-CFF3-55FF-0C5C952DB454}"/>
          </ac:spMkLst>
        </pc:spChg>
        <pc:spChg chg="mod">
          <ac:chgData name="Neemias Informatica Lima" userId="b77af7bd85500281" providerId="LiveId" clId="{2B21A23A-9499-4ED8-A552-0872659B3A90}" dt="2023-02-18T00:13:20.266" v="26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4:06.716" v="29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2B21A23A-9499-4ED8-A552-0872659B3A90}" dt="2023-02-18T00:06:57.050" v="112" actId="478"/>
          <ac:picMkLst>
            <pc:docMk/>
            <pc:sldMk cId="2424059023" sldId="284"/>
            <ac:picMk id="4" creationId="{7A27562D-6D87-953A-1FAF-D19E059D083B}"/>
          </ac:picMkLst>
        </pc:picChg>
        <pc:picChg chg="add mod">
          <ac:chgData name="Neemias Informatica Lima" userId="b77af7bd85500281" providerId="LiveId" clId="{2B21A23A-9499-4ED8-A552-0872659B3A90}" dt="2023-02-18T00:06:57.417" v="113"/>
          <ac:picMkLst>
            <pc:docMk/>
            <pc:sldMk cId="2424059023" sldId="284"/>
            <ac:picMk id="7" creationId="{3B90CA61-08F5-384B-4EDE-628F6B30E66E}"/>
          </ac:picMkLst>
        </pc:picChg>
      </pc:sldChg>
      <pc:sldChg chg="addSp delSp modSp mod">
        <pc:chgData name="Neemias Informatica Lima" userId="b77af7bd85500281" providerId="LiveId" clId="{2B21A23A-9499-4ED8-A552-0872659B3A90}" dt="2023-02-18T00:16:03.690" v="345" actId="20577"/>
        <pc:sldMkLst>
          <pc:docMk/>
          <pc:sldMk cId="2241968852" sldId="285"/>
        </pc:sldMkLst>
        <pc:spChg chg="del">
          <ac:chgData name="Neemias Informatica Lima" userId="b77af7bd85500281" providerId="LiveId" clId="{2B21A23A-9499-4ED8-A552-0872659B3A90}" dt="2023-02-18T00:07:10.941" v="116" actId="478"/>
          <ac:spMkLst>
            <pc:docMk/>
            <pc:sldMk cId="2241968852" sldId="285"/>
            <ac:spMk id="2" creationId="{DD2AAD8D-6A33-3B7F-FD4A-1881B0F6BD62}"/>
          </ac:spMkLst>
        </pc:spChg>
        <pc:spChg chg="del">
          <ac:chgData name="Neemias Informatica Lima" userId="b77af7bd85500281" providerId="LiveId" clId="{2B21A23A-9499-4ED8-A552-0872659B3A90}" dt="2023-02-18T00:07:10.941" v="116" actId="478"/>
          <ac:spMkLst>
            <pc:docMk/>
            <pc:sldMk cId="2241968852" sldId="285"/>
            <ac:spMk id="3" creationId="{2945F242-9C5F-F77C-0CF2-34D7967AA37C}"/>
          </ac:spMkLst>
        </pc:spChg>
        <pc:spChg chg="add mod">
          <ac:chgData name="Neemias Informatica Lima" userId="b77af7bd85500281" providerId="LiveId" clId="{2B21A23A-9499-4ED8-A552-0872659B3A90}" dt="2023-02-18T00:07:11.264" v="117"/>
          <ac:spMkLst>
            <pc:docMk/>
            <pc:sldMk cId="2241968852" sldId="285"/>
            <ac:spMk id="5" creationId="{41782B47-F82C-A2A2-0D17-5AA00470FB57}"/>
          </ac:spMkLst>
        </pc:spChg>
        <pc:spChg chg="add mod">
          <ac:chgData name="Neemias Informatica Lima" userId="b77af7bd85500281" providerId="LiveId" clId="{2B21A23A-9499-4ED8-A552-0872659B3A90}" dt="2023-02-18T00:07:11.264" v="117"/>
          <ac:spMkLst>
            <pc:docMk/>
            <pc:sldMk cId="2241968852" sldId="285"/>
            <ac:spMk id="6" creationId="{5ACB7E35-37BE-6A66-14CF-DF2AF8C2EECD}"/>
          </ac:spMkLst>
        </pc:spChg>
        <pc:spChg chg="mod">
          <ac:chgData name="Neemias Informatica Lima" userId="b77af7bd85500281" providerId="LiveId" clId="{2B21A23A-9499-4ED8-A552-0872659B3A90}" dt="2023-02-18T00:14:56.072" v="32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6:03.690" v="34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2B21A23A-9499-4ED8-A552-0872659B3A90}" dt="2023-02-18T00:07:10.941" v="116" actId="478"/>
          <ac:picMkLst>
            <pc:docMk/>
            <pc:sldMk cId="2241968852" sldId="285"/>
            <ac:picMk id="4" creationId="{C2EC4749-24AA-632E-CC1D-1EACA51C4B96}"/>
          </ac:picMkLst>
        </pc:picChg>
        <pc:picChg chg="add mod">
          <ac:chgData name="Neemias Informatica Lima" userId="b77af7bd85500281" providerId="LiveId" clId="{2B21A23A-9499-4ED8-A552-0872659B3A90}" dt="2023-02-18T00:07:11.264" v="117"/>
          <ac:picMkLst>
            <pc:docMk/>
            <pc:sldMk cId="2241968852" sldId="285"/>
            <ac:picMk id="7" creationId="{2BD0D3B8-9D94-18AA-89A8-912243CFE36B}"/>
          </ac:picMkLst>
        </pc:picChg>
      </pc:sldChg>
      <pc:sldChg chg="addSp delSp modSp mod">
        <pc:chgData name="Neemias Informatica Lima" userId="b77af7bd85500281" providerId="LiveId" clId="{2B21A23A-9499-4ED8-A552-0872659B3A90}" dt="2023-02-18T00:18:09.066" v="409" actId="20577"/>
        <pc:sldMkLst>
          <pc:docMk/>
          <pc:sldMk cId="1959249856" sldId="286"/>
        </pc:sldMkLst>
        <pc:spChg chg="del">
          <ac:chgData name="Neemias Informatica Lima" userId="b77af7bd85500281" providerId="LiveId" clId="{2B21A23A-9499-4ED8-A552-0872659B3A90}" dt="2023-02-18T00:07:25.446" v="120" actId="478"/>
          <ac:spMkLst>
            <pc:docMk/>
            <pc:sldMk cId="1959249856" sldId="286"/>
            <ac:spMk id="2" creationId="{97DF95CF-459F-97A9-A18A-5D0D1071708F}"/>
          </ac:spMkLst>
        </pc:spChg>
        <pc:spChg chg="del">
          <ac:chgData name="Neemias Informatica Lima" userId="b77af7bd85500281" providerId="LiveId" clId="{2B21A23A-9499-4ED8-A552-0872659B3A90}" dt="2023-02-18T00:07:25.446" v="120" actId="478"/>
          <ac:spMkLst>
            <pc:docMk/>
            <pc:sldMk cId="1959249856" sldId="286"/>
            <ac:spMk id="3" creationId="{4AADDF1C-522D-7500-EB06-3A51D88A2082}"/>
          </ac:spMkLst>
        </pc:spChg>
        <pc:spChg chg="add mod">
          <ac:chgData name="Neemias Informatica Lima" userId="b77af7bd85500281" providerId="LiveId" clId="{2B21A23A-9499-4ED8-A552-0872659B3A90}" dt="2023-02-18T00:07:25.803" v="121"/>
          <ac:spMkLst>
            <pc:docMk/>
            <pc:sldMk cId="1959249856" sldId="286"/>
            <ac:spMk id="5" creationId="{529DF12F-E77F-FDEC-A36A-946947C63015}"/>
          </ac:spMkLst>
        </pc:spChg>
        <pc:spChg chg="add mod">
          <ac:chgData name="Neemias Informatica Lima" userId="b77af7bd85500281" providerId="LiveId" clId="{2B21A23A-9499-4ED8-A552-0872659B3A90}" dt="2023-02-18T00:07:25.803" v="121"/>
          <ac:spMkLst>
            <pc:docMk/>
            <pc:sldMk cId="1959249856" sldId="286"/>
            <ac:spMk id="6" creationId="{329E3F37-7B2A-2C1E-CB90-33018B43954E}"/>
          </ac:spMkLst>
        </pc:spChg>
        <pc:spChg chg="mod">
          <ac:chgData name="Neemias Informatica Lima" userId="b77af7bd85500281" providerId="LiveId" clId="{2B21A23A-9499-4ED8-A552-0872659B3A90}" dt="2023-02-18T00:17:03.731" v="3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8:09.066" v="409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2B21A23A-9499-4ED8-A552-0872659B3A90}" dt="2023-02-18T00:07:25.446" v="120" actId="478"/>
          <ac:picMkLst>
            <pc:docMk/>
            <pc:sldMk cId="1959249856" sldId="286"/>
            <ac:picMk id="4" creationId="{E9E5B4F0-C678-A358-E26C-1B27B31BCE84}"/>
          </ac:picMkLst>
        </pc:picChg>
        <pc:picChg chg="add mod">
          <ac:chgData name="Neemias Informatica Lima" userId="b77af7bd85500281" providerId="LiveId" clId="{2B21A23A-9499-4ED8-A552-0872659B3A90}" dt="2023-02-18T00:07:25.803" v="121"/>
          <ac:picMkLst>
            <pc:docMk/>
            <pc:sldMk cId="1959249856" sldId="286"/>
            <ac:picMk id="7" creationId="{309AE0E6-F7B4-9EA4-8478-AFE0B1E6E340}"/>
          </ac:picMkLst>
        </pc:picChg>
      </pc:sldChg>
      <pc:sldChg chg="addSp delSp modSp mod">
        <pc:chgData name="Neemias Informatica Lima" userId="b77af7bd85500281" providerId="LiveId" clId="{2B21A23A-9499-4ED8-A552-0872659B3A90}" dt="2023-02-18T00:21:00.672" v="490" actId="313"/>
        <pc:sldMkLst>
          <pc:docMk/>
          <pc:sldMk cId="2857006406" sldId="287"/>
        </pc:sldMkLst>
        <pc:spChg chg="del">
          <ac:chgData name="Neemias Informatica Lima" userId="b77af7bd85500281" providerId="LiveId" clId="{2B21A23A-9499-4ED8-A552-0872659B3A90}" dt="2023-02-18T00:07:45.699" v="126" actId="478"/>
          <ac:spMkLst>
            <pc:docMk/>
            <pc:sldMk cId="2857006406" sldId="287"/>
            <ac:spMk id="2" creationId="{5C09207E-6B32-9911-D959-980FDC740420}"/>
          </ac:spMkLst>
        </pc:spChg>
        <pc:spChg chg="del">
          <ac:chgData name="Neemias Informatica Lima" userId="b77af7bd85500281" providerId="LiveId" clId="{2B21A23A-9499-4ED8-A552-0872659B3A90}" dt="2023-02-18T00:07:45.699" v="126" actId="478"/>
          <ac:spMkLst>
            <pc:docMk/>
            <pc:sldMk cId="2857006406" sldId="287"/>
            <ac:spMk id="3" creationId="{3822B40E-6BA1-DB8A-972E-65F2F5965794}"/>
          </ac:spMkLst>
        </pc:spChg>
        <pc:spChg chg="add mod">
          <ac:chgData name="Neemias Informatica Lima" userId="b77af7bd85500281" providerId="LiveId" clId="{2B21A23A-9499-4ED8-A552-0872659B3A90}" dt="2023-02-18T00:07:46.017" v="127"/>
          <ac:spMkLst>
            <pc:docMk/>
            <pc:sldMk cId="2857006406" sldId="287"/>
            <ac:spMk id="5" creationId="{65DA15C5-AA01-0FA3-F08F-7CDCBAA72BCA}"/>
          </ac:spMkLst>
        </pc:spChg>
        <pc:spChg chg="add mod">
          <ac:chgData name="Neemias Informatica Lima" userId="b77af7bd85500281" providerId="LiveId" clId="{2B21A23A-9499-4ED8-A552-0872659B3A90}" dt="2023-02-18T00:07:46.017" v="127"/>
          <ac:spMkLst>
            <pc:docMk/>
            <pc:sldMk cId="2857006406" sldId="287"/>
            <ac:spMk id="6" creationId="{C9CC0405-9C06-BFC2-B063-A46B70803D4C}"/>
          </ac:spMkLst>
        </pc:spChg>
        <pc:spChg chg="mod">
          <ac:chgData name="Neemias Informatica Lima" userId="b77af7bd85500281" providerId="LiveId" clId="{2B21A23A-9499-4ED8-A552-0872659B3A90}" dt="2023-02-18T00:21:00.672" v="490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2B21A23A-9499-4ED8-A552-0872659B3A90}" dt="2023-02-18T00:07:45.699" v="126" actId="478"/>
          <ac:picMkLst>
            <pc:docMk/>
            <pc:sldMk cId="2857006406" sldId="287"/>
            <ac:picMk id="4" creationId="{D8355AA2-98AC-EF79-CB01-1225481DA968}"/>
          </ac:picMkLst>
        </pc:picChg>
        <pc:picChg chg="add mod">
          <ac:chgData name="Neemias Informatica Lima" userId="b77af7bd85500281" providerId="LiveId" clId="{2B21A23A-9499-4ED8-A552-0872659B3A90}" dt="2023-02-18T00:07:46.017" v="127"/>
          <ac:picMkLst>
            <pc:docMk/>
            <pc:sldMk cId="2857006406" sldId="287"/>
            <ac:picMk id="7" creationId="{E461500E-36D6-D077-7466-0CB5EDE6B4EB}"/>
          </ac:picMkLst>
        </pc:picChg>
      </pc:sldChg>
      <pc:sldChg chg="addSp delSp modSp mod">
        <pc:chgData name="Neemias Informatica Lima" userId="b77af7bd85500281" providerId="LiveId" clId="{2B21A23A-9499-4ED8-A552-0872659B3A90}" dt="2023-02-18T00:09:45.669" v="167" actId="6549"/>
        <pc:sldMkLst>
          <pc:docMk/>
          <pc:sldMk cId="2630436816" sldId="288"/>
        </pc:sldMkLst>
        <pc:spChg chg="del">
          <ac:chgData name="Neemias Informatica Lima" userId="b77af7bd85500281" providerId="LiveId" clId="{2B21A23A-9499-4ED8-A552-0872659B3A90}" dt="2023-02-18T00:06:23.173" v="104" actId="478"/>
          <ac:spMkLst>
            <pc:docMk/>
            <pc:sldMk cId="2630436816" sldId="288"/>
            <ac:spMk id="2" creationId="{BB703E08-6DA6-EF70-DB84-5D6BCE1E2F2C}"/>
          </ac:spMkLst>
        </pc:spChg>
        <pc:spChg chg="del">
          <ac:chgData name="Neemias Informatica Lima" userId="b77af7bd85500281" providerId="LiveId" clId="{2B21A23A-9499-4ED8-A552-0872659B3A90}" dt="2023-02-18T00:06:23.173" v="104" actId="478"/>
          <ac:spMkLst>
            <pc:docMk/>
            <pc:sldMk cId="2630436816" sldId="288"/>
            <ac:spMk id="3" creationId="{EDCC1251-1956-A485-A968-2096F2EB54A1}"/>
          </ac:spMkLst>
        </pc:spChg>
        <pc:spChg chg="add mod">
          <ac:chgData name="Neemias Informatica Lima" userId="b77af7bd85500281" providerId="LiveId" clId="{2B21A23A-9499-4ED8-A552-0872659B3A90}" dt="2023-02-18T00:06:23.540" v="105"/>
          <ac:spMkLst>
            <pc:docMk/>
            <pc:sldMk cId="2630436816" sldId="288"/>
            <ac:spMk id="5" creationId="{48985FE0-CDA5-1025-3B1D-87F3210F77AA}"/>
          </ac:spMkLst>
        </pc:spChg>
        <pc:spChg chg="add mod">
          <ac:chgData name="Neemias Informatica Lima" userId="b77af7bd85500281" providerId="LiveId" clId="{2B21A23A-9499-4ED8-A552-0872659B3A90}" dt="2023-02-18T00:06:23.540" v="105"/>
          <ac:spMkLst>
            <pc:docMk/>
            <pc:sldMk cId="2630436816" sldId="288"/>
            <ac:spMk id="6" creationId="{81DE8D96-AF7B-21B7-EDE8-CF6556C7AAF5}"/>
          </ac:spMkLst>
        </pc:spChg>
        <pc:spChg chg="mod">
          <ac:chgData name="Neemias Informatica Lima" userId="b77af7bd85500281" providerId="LiveId" clId="{2B21A23A-9499-4ED8-A552-0872659B3A90}" dt="2023-02-18T00:09:45.669" v="167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8:52.679" v="14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6:23.173" v="104" actId="478"/>
          <ac:picMkLst>
            <pc:docMk/>
            <pc:sldMk cId="2630436816" sldId="288"/>
            <ac:picMk id="4" creationId="{0DCDBDD1-2AC2-945B-2C5F-99BBC8A76ACE}"/>
          </ac:picMkLst>
        </pc:picChg>
        <pc:picChg chg="add mod">
          <ac:chgData name="Neemias Informatica Lima" userId="b77af7bd85500281" providerId="LiveId" clId="{2B21A23A-9499-4ED8-A552-0872659B3A90}" dt="2023-02-18T00:06:23.540" v="105"/>
          <ac:picMkLst>
            <pc:docMk/>
            <pc:sldMk cId="2630436816" sldId="288"/>
            <ac:picMk id="7" creationId="{14ED7865-039A-9121-594F-C89A9679367A}"/>
          </ac:picMkLst>
        </pc:picChg>
      </pc:sldChg>
      <pc:sldChg chg="addSp delSp modSp mod">
        <pc:chgData name="Neemias Informatica Lima" userId="b77af7bd85500281" providerId="LiveId" clId="{2B21A23A-9499-4ED8-A552-0872659B3A90}" dt="2023-02-18T00:13:03.449" v="258" actId="6549"/>
        <pc:sldMkLst>
          <pc:docMk/>
          <pc:sldMk cId="3032827026" sldId="289"/>
        </pc:sldMkLst>
        <pc:spChg chg="del">
          <ac:chgData name="Neemias Informatica Lima" userId="b77af7bd85500281" providerId="LiveId" clId="{2B21A23A-9499-4ED8-A552-0872659B3A90}" dt="2023-02-18T00:06:46.866" v="110" actId="478"/>
          <ac:spMkLst>
            <pc:docMk/>
            <pc:sldMk cId="3032827026" sldId="289"/>
            <ac:spMk id="2" creationId="{C3AD34BD-A91B-96B4-1520-5303026F5081}"/>
          </ac:spMkLst>
        </pc:spChg>
        <pc:spChg chg="del">
          <ac:chgData name="Neemias Informatica Lima" userId="b77af7bd85500281" providerId="LiveId" clId="{2B21A23A-9499-4ED8-A552-0872659B3A90}" dt="2023-02-18T00:06:46.866" v="110" actId="478"/>
          <ac:spMkLst>
            <pc:docMk/>
            <pc:sldMk cId="3032827026" sldId="289"/>
            <ac:spMk id="3" creationId="{88B01111-5ACE-8BC9-8BF9-DA9AD30904CF}"/>
          </ac:spMkLst>
        </pc:spChg>
        <pc:spChg chg="add mod">
          <ac:chgData name="Neemias Informatica Lima" userId="b77af7bd85500281" providerId="LiveId" clId="{2B21A23A-9499-4ED8-A552-0872659B3A90}" dt="2023-02-18T00:06:47.183" v="111"/>
          <ac:spMkLst>
            <pc:docMk/>
            <pc:sldMk cId="3032827026" sldId="289"/>
            <ac:spMk id="5" creationId="{A45DB763-8258-BDD9-D9B9-62A907CF8240}"/>
          </ac:spMkLst>
        </pc:spChg>
        <pc:spChg chg="add mod">
          <ac:chgData name="Neemias Informatica Lima" userId="b77af7bd85500281" providerId="LiveId" clId="{2B21A23A-9499-4ED8-A552-0872659B3A90}" dt="2023-02-18T00:06:47.183" v="111"/>
          <ac:spMkLst>
            <pc:docMk/>
            <pc:sldMk cId="3032827026" sldId="289"/>
            <ac:spMk id="6" creationId="{5F056E18-4358-6225-B5F4-D0CCF26ADE7C}"/>
          </ac:spMkLst>
        </pc:spChg>
        <pc:spChg chg="mod">
          <ac:chgData name="Neemias Informatica Lima" userId="b77af7bd85500281" providerId="LiveId" clId="{2B21A23A-9499-4ED8-A552-0872659B3A90}" dt="2023-02-18T00:13:03.449" v="2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B21A23A-9499-4ED8-A552-0872659B3A90}" dt="2023-02-18T00:10:56.523" v="20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6:46.866" v="110" actId="478"/>
          <ac:picMkLst>
            <pc:docMk/>
            <pc:sldMk cId="3032827026" sldId="289"/>
            <ac:picMk id="4" creationId="{D3AE5DD1-C1DA-F5E0-6B59-187B574674F1}"/>
          </ac:picMkLst>
        </pc:picChg>
        <pc:picChg chg="add mod">
          <ac:chgData name="Neemias Informatica Lima" userId="b77af7bd85500281" providerId="LiveId" clId="{2B21A23A-9499-4ED8-A552-0872659B3A90}" dt="2023-02-18T00:06:47.183" v="111"/>
          <ac:picMkLst>
            <pc:docMk/>
            <pc:sldMk cId="3032827026" sldId="289"/>
            <ac:picMk id="7" creationId="{67CE5278-C4EF-6CA3-DC22-168592E12FD9}"/>
          </ac:picMkLst>
        </pc:picChg>
      </pc:sldChg>
      <pc:sldChg chg="addSp delSp modSp mod">
        <pc:chgData name="Neemias Informatica Lima" userId="b77af7bd85500281" providerId="LiveId" clId="{2B21A23A-9499-4ED8-A552-0872659B3A90}" dt="2023-02-18T00:14:40.776" v="322" actId="6549"/>
        <pc:sldMkLst>
          <pc:docMk/>
          <pc:sldMk cId="3772032319" sldId="290"/>
        </pc:sldMkLst>
        <pc:spChg chg="del">
          <ac:chgData name="Neemias Informatica Lima" userId="b77af7bd85500281" providerId="LiveId" clId="{2B21A23A-9499-4ED8-A552-0872659B3A90}" dt="2023-02-18T00:07:03.810" v="114" actId="478"/>
          <ac:spMkLst>
            <pc:docMk/>
            <pc:sldMk cId="3772032319" sldId="290"/>
            <ac:spMk id="2" creationId="{9A06EE15-93C7-6776-9059-9371162AA4B1}"/>
          </ac:spMkLst>
        </pc:spChg>
        <pc:spChg chg="del">
          <ac:chgData name="Neemias Informatica Lima" userId="b77af7bd85500281" providerId="LiveId" clId="{2B21A23A-9499-4ED8-A552-0872659B3A90}" dt="2023-02-18T00:07:03.810" v="114" actId="478"/>
          <ac:spMkLst>
            <pc:docMk/>
            <pc:sldMk cId="3772032319" sldId="290"/>
            <ac:spMk id="3" creationId="{D801EB34-E8B0-C3FE-4F3A-4A938FB7E6EE}"/>
          </ac:spMkLst>
        </pc:spChg>
        <pc:spChg chg="add mod">
          <ac:chgData name="Neemias Informatica Lima" userId="b77af7bd85500281" providerId="LiveId" clId="{2B21A23A-9499-4ED8-A552-0872659B3A90}" dt="2023-02-18T00:07:04.391" v="115"/>
          <ac:spMkLst>
            <pc:docMk/>
            <pc:sldMk cId="3772032319" sldId="290"/>
            <ac:spMk id="5" creationId="{C28EC482-A617-57F0-D912-9F6466406AFE}"/>
          </ac:spMkLst>
        </pc:spChg>
        <pc:spChg chg="add mod">
          <ac:chgData name="Neemias Informatica Lima" userId="b77af7bd85500281" providerId="LiveId" clId="{2B21A23A-9499-4ED8-A552-0872659B3A90}" dt="2023-02-18T00:07:04.391" v="115"/>
          <ac:spMkLst>
            <pc:docMk/>
            <pc:sldMk cId="3772032319" sldId="290"/>
            <ac:spMk id="6" creationId="{3744C4D8-A9E7-98CB-1452-5E2C9408BFE1}"/>
          </ac:spMkLst>
        </pc:spChg>
        <pc:spChg chg="mod">
          <ac:chgData name="Neemias Informatica Lima" userId="b77af7bd85500281" providerId="LiveId" clId="{2B21A23A-9499-4ED8-A552-0872659B3A90}" dt="2023-02-18T00:14:40.776" v="32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B21A23A-9499-4ED8-A552-0872659B3A90}" dt="2023-02-18T00:13:25.202" v="26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7:03.810" v="114" actId="478"/>
          <ac:picMkLst>
            <pc:docMk/>
            <pc:sldMk cId="3772032319" sldId="290"/>
            <ac:picMk id="4" creationId="{A88A169C-8AE6-B1BE-A29B-C1F23C7F71F6}"/>
          </ac:picMkLst>
        </pc:picChg>
        <pc:picChg chg="add mod">
          <ac:chgData name="Neemias Informatica Lima" userId="b77af7bd85500281" providerId="LiveId" clId="{2B21A23A-9499-4ED8-A552-0872659B3A90}" dt="2023-02-18T00:07:04.391" v="115"/>
          <ac:picMkLst>
            <pc:docMk/>
            <pc:sldMk cId="3772032319" sldId="290"/>
            <ac:picMk id="7" creationId="{AE1F0B7E-A1D7-B601-971D-BEAC1567D60B}"/>
          </ac:picMkLst>
        </pc:picChg>
      </pc:sldChg>
      <pc:sldChg chg="addSp delSp modSp mod">
        <pc:chgData name="Neemias Informatica Lima" userId="b77af7bd85500281" providerId="LiveId" clId="{2B21A23A-9499-4ED8-A552-0872659B3A90}" dt="2023-02-18T00:16:48.741" v="380" actId="6549"/>
        <pc:sldMkLst>
          <pc:docMk/>
          <pc:sldMk cId="1768216317" sldId="291"/>
        </pc:sldMkLst>
        <pc:spChg chg="del">
          <ac:chgData name="Neemias Informatica Lima" userId="b77af7bd85500281" providerId="LiveId" clId="{2B21A23A-9499-4ED8-A552-0872659B3A90}" dt="2023-02-18T00:07:16.678" v="118" actId="478"/>
          <ac:spMkLst>
            <pc:docMk/>
            <pc:sldMk cId="1768216317" sldId="291"/>
            <ac:spMk id="2" creationId="{E015F0B2-0F66-0CAB-26CD-741C8A1C38E3}"/>
          </ac:spMkLst>
        </pc:spChg>
        <pc:spChg chg="del">
          <ac:chgData name="Neemias Informatica Lima" userId="b77af7bd85500281" providerId="LiveId" clId="{2B21A23A-9499-4ED8-A552-0872659B3A90}" dt="2023-02-18T00:07:16.678" v="118" actId="478"/>
          <ac:spMkLst>
            <pc:docMk/>
            <pc:sldMk cId="1768216317" sldId="291"/>
            <ac:spMk id="3" creationId="{61D9EABE-D23A-D83A-1024-DC4C2D005F10}"/>
          </ac:spMkLst>
        </pc:spChg>
        <pc:spChg chg="add mod">
          <ac:chgData name="Neemias Informatica Lima" userId="b77af7bd85500281" providerId="LiveId" clId="{2B21A23A-9499-4ED8-A552-0872659B3A90}" dt="2023-02-18T00:07:17.003" v="119"/>
          <ac:spMkLst>
            <pc:docMk/>
            <pc:sldMk cId="1768216317" sldId="291"/>
            <ac:spMk id="5" creationId="{B8101250-CA8C-BD18-759B-9B9471CF9DD3}"/>
          </ac:spMkLst>
        </pc:spChg>
        <pc:spChg chg="add mod">
          <ac:chgData name="Neemias Informatica Lima" userId="b77af7bd85500281" providerId="LiveId" clId="{2B21A23A-9499-4ED8-A552-0872659B3A90}" dt="2023-02-18T00:07:17.003" v="119"/>
          <ac:spMkLst>
            <pc:docMk/>
            <pc:sldMk cId="1768216317" sldId="291"/>
            <ac:spMk id="6" creationId="{C05519DF-B670-01FA-3A1A-9C7BB6057D4E}"/>
          </ac:spMkLst>
        </pc:spChg>
        <pc:spChg chg="mod">
          <ac:chgData name="Neemias Informatica Lima" userId="b77af7bd85500281" providerId="LiveId" clId="{2B21A23A-9499-4ED8-A552-0872659B3A90}" dt="2023-02-18T00:16:48.741" v="380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B21A23A-9499-4ED8-A552-0872659B3A90}" dt="2023-02-18T00:15:01.265" v="32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7:16.678" v="118" actId="478"/>
          <ac:picMkLst>
            <pc:docMk/>
            <pc:sldMk cId="1768216317" sldId="291"/>
            <ac:picMk id="4" creationId="{6124D380-00AD-6112-4FD0-CA18D2564BB6}"/>
          </ac:picMkLst>
        </pc:picChg>
        <pc:picChg chg="add mod">
          <ac:chgData name="Neemias Informatica Lima" userId="b77af7bd85500281" providerId="LiveId" clId="{2B21A23A-9499-4ED8-A552-0872659B3A90}" dt="2023-02-18T00:07:17.003" v="119"/>
          <ac:picMkLst>
            <pc:docMk/>
            <pc:sldMk cId="1768216317" sldId="291"/>
            <ac:picMk id="7" creationId="{85D230E1-3FD1-521B-4A88-FE5C7169C017}"/>
          </ac:picMkLst>
        </pc:picChg>
      </pc:sldChg>
      <pc:sldChg chg="addSp delSp modSp mod">
        <pc:chgData name="Neemias Informatica Lima" userId="b77af7bd85500281" providerId="LiveId" clId="{2B21A23A-9499-4ED8-A552-0872659B3A90}" dt="2023-02-18T00:19:30.415" v="444" actId="6549"/>
        <pc:sldMkLst>
          <pc:docMk/>
          <pc:sldMk cId="3757265641" sldId="292"/>
        </pc:sldMkLst>
        <pc:spChg chg="del">
          <ac:chgData name="Neemias Informatica Lima" userId="b77af7bd85500281" providerId="LiveId" clId="{2B21A23A-9499-4ED8-A552-0872659B3A90}" dt="2023-02-18T00:07:33.566" v="122" actId="478"/>
          <ac:spMkLst>
            <pc:docMk/>
            <pc:sldMk cId="3757265641" sldId="292"/>
            <ac:spMk id="2" creationId="{027A531F-AB71-27B7-DE63-17DD364AC9E9}"/>
          </ac:spMkLst>
        </pc:spChg>
        <pc:spChg chg="del">
          <ac:chgData name="Neemias Informatica Lima" userId="b77af7bd85500281" providerId="LiveId" clId="{2B21A23A-9499-4ED8-A552-0872659B3A90}" dt="2023-02-18T00:07:33.566" v="122" actId="478"/>
          <ac:spMkLst>
            <pc:docMk/>
            <pc:sldMk cId="3757265641" sldId="292"/>
            <ac:spMk id="3" creationId="{E4997FB5-D27D-6192-0D0A-E57CD8B4707A}"/>
          </ac:spMkLst>
        </pc:spChg>
        <pc:spChg chg="add mod">
          <ac:chgData name="Neemias Informatica Lima" userId="b77af7bd85500281" providerId="LiveId" clId="{2B21A23A-9499-4ED8-A552-0872659B3A90}" dt="2023-02-18T00:07:33.908" v="123"/>
          <ac:spMkLst>
            <pc:docMk/>
            <pc:sldMk cId="3757265641" sldId="292"/>
            <ac:spMk id="5" creationId="{6318E834-7BBF-EFA9-76B2-DF8EB9D1ABC0}"/>
          </ac:spMkLst>
        </pc:spChg>
        <pc:spChg chg="add mod">
          <ac:chgData name="Neemias Informatica Lima" userId="b77af7bd85500281" providerId="LiveId" clId="{2B21A23A-9499-4ED8-A552-0872659B3A90}" dt="2023-02-18T00:07:33.908" v="123"/>
          <ac:spMkLst>
            <pc:docMk/>
            <pc:sldMk cId="3757265641" sldId="292"/>
            <ac:spMk id="6" creationId="{BB6BC5B4-C82C-BE2C-18B0-131294543216}"/>
          </ac:spMkLst>
        </pc:spChg>
        <pc:spChg chg="mod">
          <ac:chgData name="Neemias Informatica Lima" userId="b77af7bd85500281" providerId="LiveId" clId="{2B21A23A-9499-4ED8-A552-0872659B3A90}" dt="2023-02-18T00:19:30.415" v="44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B21A23A-9499-4ED8-A552-0872659B3A90}" dt="2023-02-18T00:17:10.590" v="38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7:33.566" v="122" actId="478"/>
          <ac:picMkLst>
            <pc:docMk/>
            <pc:sldMk cId="3757265641" sldId="292"/>
            <ac:picMk id="4" creationId="{0C2788A4-02C4-8A00-3D26-5B8BFF8FA6AC}"/>
          </ac:picMkLst>
        </pc:picChg>
        <pc:picChg chg="add mod">
          <ac:chgData name="Neemias Informatica Lima" userId="b77af7bd85500281" providerId="LiveId" clId="{2B21A23A-9499-4ED8-A552-0872659B3A90}" dt="2023-02-18T00:07:33.908" v="123"/>
          <ac:picMkLst>
            <pc:docMk/>
            <pc:sldMk cId="3757265641" sldId="292"/>
            <ac:picMk id="7" creationId="{91583D9F-A6C8-5819-5BDE-26113049810B}"/>
          </ac:picMkLst>
        </pc:picChg>
      </pc:sldChg>
      <pc:sldChg chg="addSp delSp modSp mod">
        <pc:chgData name="Neemias Informatica Lima" userId="b77af7bd85500281" providerId="LiveId" clId="{2B21A23A-9499-4ED8-A552-0872659B3A90}" dt="2023-02-18T00:20:20.827" v="479" actId="1035"/>
        <pc:sldMkLst>
          <pc:docMk/>
          <pc:sldMk cId="3114938747" sldId="293"/>
        </pc:sldMkLst>
        <pc:spChg chg="del">
          <ac:chgData name="Neemias Informatica Lima" userId="b77af7bd85500281" providerId="LiveId" clId="{2B21A23A-9499-4ED8-A552-0872659B3A90}" dt="2023-02-18T00:07:39.726" v="124" actId="478"/>
          <ac:spMkLst>
            <pc:docMk/>
            <pc:sldMk cId="3114938747" sldId="293"/>
            <ac:spMk id="2" creationId="{BBAFC793-CD07-076E-956A-77C3BBE6A7F1}"/>
          </ac:spMkLst>
        </pc:spChg>
        <pc:spChg chg="del">
          <ac:chgData name="Neemias Informatica Lima" userId="b77af7bd85500281" providerId="LiveId" clId="{2B21A23A-9499-4ED8-A552-0872659B3A90}" dt="2023-02-18T00:07:39.726" v="124" actId="478"/>
          <ac:spMkLst>
            <pc:docMk/>
            <pc:sldMk cId="3114938747" sldId="293"/>
            <ac:spMk id="3" creationId="{CFE9054F-662C-650D-74E2-37DF94042767}"/>
          </ac:spMkLst>
        </pc:spChg>
        <pc:spChg chg="add mod">
          <ac:chgData name="Neemias Informatica Lima" userId="b77af7bd85500281" providerId="LiveId" clId="{2B21A23A-9499-4ED8-A552-0872659B3A90}" dt="2023-02-18T00:07:40.044" v="125"/>
          <ac:spMkLst>
            <pc:docMk/>
            <pc:sldMk cId="3114938747" sldId="293"/>
            <ac:spMk id="5" creationId="{807DC5AF-EDB6-8F57-314D-EFBB05E928F9}"/>
          </ac:spMkLst>
        </pc:spChg>
        <pc:spChg chg="add mod">
          <ac:chgData name="Neemias Informatica Lima" userId="b77af7bd85500281" providerId="LiveId" clId="{2B21A23A-9499-4ED8-A552-0872659B3A90}" dt="2023-02-18T00:07:40.044" v="125"/>
          <ac:spMkLst>
            <pc:docMk/>
            <pc:sldMk cId="3114938747" sldId="293"/>
            <ac:spMk id="6" creationId="{2FE1717F-6360-2441-EB7C-1484196E46CE}"/>
          </ac:spMkLst>
        </pc:spChg>
        <pc:spChg chg="mod">
          <ac:chgData name="Neemias Informatica Lima" userId="b77af7bd85500281" providerId="LiveId" clId="{2B21A23A-9499-4ED8-A552-0872659B3A90}" dt="2023-02-18T00:20:20.827" v="479" actId="1035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2B21A23A-9499-4ED8-A552-0872659B3A90}" dt="2023-02-18T00:07:39.726" v="124" actId="478"/>
          <ac:picMkLst>
            <pc:docMk/>
            <pc:sldMk cId="3114938747" sldId="293"/>
            <ac:picMk id="4" creationId="{C5958EE2-F6AB-664F-16B5-E0B4D5AA48C1}"/>
          </ac:picMkLst>
        </pc:picChg>
        <pc:picChg chg="add mod">
          <ac:chgData name="Neemias Informatica Lima" userId="b77af7bd85500281" providerId="LiveId" clId="{2B21A23A-9499-4ED8-A552-0872659B3A90}" dt="2023-02-18T00:07:40.044" v="125"/>
          <ac:picMkLst>
            <pc:docMk/>
            <pc:sldMk cId="3114938747" sldId="293"/>
            <ac:picMk id="7" creationId="{EE85116C-D0C3-796F-DACD-A51E16045731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94AC745B-A56E-4C72-89FA-8519A1453DDE}"/>
    <pc:docChg chg="undo redo custSel modSld">
      <pc:chgData name="Neemias Informatica Lima" userId="b77af7bd85500281" providerId="LiveId" clId="{94AC745B-A56E-4C72-89FA-8519A1453DDE}" dt="2023-02-18T16:22:00.877" v="226"/>
      <pc:docMkLst>
        <pc:docMk/>
      </pc:docMkLst>
      <pc:sldChg chg="addSp delSp modSp mod">
        <pc:chgData name="Neemias Informatica Lima" userId="b77af7bd85500281" providerId="LiveId" clId="{94AC745B-A56E-4C72-89FA-8519A1453DDE}" dt="2023-02-18T16:09:34.983" v="32"/>
        <pc:sldMkLst>
          <pc:docMk/>
          <pc:sldMk cId="2232331225" sldId="280"/>
        </pc:sldMkLst>
        <pc:spChg chg="mod">
          <ac:chgData name="Neemias Informatica Lima" userId="b77af7bd85500281" providerId="LiveId" clId="{94AC745B-A56E-4C72-89FA-8519A1453DDE}" dt="2023-02-18T16:07:25.837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7:38.57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7:54.351" v="16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7:32.374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8:11.075" v="25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09:34.983" v="32"/>
          <ac:picMkLst>
            <pc:docMk/>
            <pc:sldMk cId="2232331225" sldId="280"/>
            <ac:picMk id="3" creationId="{BA4D8C71-AECE-6637-A784-77BED61BA718}"/>
          </ac:picMkLst>
        </pc:picChg>
        <pc:picChg chg="del">
          <ac:chgData name="Neemias Informatica Lima" userId="b77af7bd85500281" providerId="LiveId" clId="{94AC745B-A56E-4C72-89FA-8519A1453DDE}" dt="2023-02-18T16:07:28.465" v="5" actId="478"/>
          <ac:picMkLst>
            <pc:docMk/>
            <pc:sldMk cId="2232331225" sldId="280"/>
            <ac:picMk id="8" creationId="{3B211956-CD90-E99B-9BEB-2F225BCD9FBD}"/>
          </ac:picMkLst>
        </pc:picChg>
      </pc:sldChg>
      <pc:sldChg chg="addSp delSp modSp mod">
        <pc:chgData name="Neemias Informatica Lima" userId="b77af7bd85500281" providerId="LiveId" clId="{94AC745B-A56E-4C72-89FA-8519A1453DDE}" dt="2023-02-18T16:12:36.105" v="72" actId="20577"/>
        <pc:sldMkLst>
          <pc:docMk/>
          <pc:sldMk cId="2103443556" sldId="281"/>
        </pc:sldMkLst>
        <pc:spChg chg="mod">
          <ac:chgData name="Neemias Informatica Lima" userId="b77af7bd85500281" providerId="LiveId" clId="{94AC745B-A56E-4C72-89FA-8519A1453DDE}" dt="2023-02-18T16:12:36.105" v="7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9:52.621" v="3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0:31.083" v="41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0:11.329" v="40" actId="14100"/>
          <ac:picMkLst>
            <pc:docMk/>
            <pc:sldMk cId="2103443556" sldId="281"/>
            <ac:picMk id="2" creationId="{DF2245E4-7AE3-2EF0-7524-CD6385163211}"/>
          </ac:picMkLst>
        </pc:picChg>
        <pc:picChg chg="del">
          <ac:chgData name="Neemias Informatica Lima" userId="b77af7bd85500281" providerId="LiveId" clId="{94AC745B-A56E-4C72-89FA-8519A1453DDE}" dt="2023-02-18T16:09:48.624" v="33" actId="478"/>
          <ac:picMkLst>
            <pc:docMk/>
            <pc:sldMk cId="2103443556" sldId="281"/>
            <ac:picMk id="3" creationId="{D4B2F56F-277A-D8ED-F2C7-D11440A97125}"/>
          </ac:picMkLst>
        </pc:picChg>
      </pc:sldChg>
      <pc:sldChg chg="addSp delSp modSp mod">
        <pc:chgData name="Neemias Informatica Lima" userId="b77af7bd85500281" providerId="LiveId" clId="{94AC745B-A56E-4C72-89FA-8519A1453DDE}" dt="2023-02-18T16:13:53.496" v="102"/>
        <pc:sldMkLst>
          <pc:docMk/>
          <pc:sldMk cId="3683219421" sldId="282"/>
        </pc:sldMkLst>
        <pc:spChg chg="add mod">
          <ac:chgData name="Neemias Informatica Lima" userId="b77af7bd85500281" providerId="LiveId" clId="{94AC745B-A56E-4C72-89FA-8519A1453DDE}" dt="2023-02-18T16:11:00.010" v="45"/>
          <ac:spMkLst>
            <pc:docMk/>
            <pc:sldMk cId="3683219421" sldId="282"/>
            <ac:spMk id="2" creationId="{DFBBAF15-3BEB-CF99-0AE6-AE7A034E6570}"/>
          </ac:spMkLst>
        </pc:spChg>
        <pc:spChg chg="add mod">
          <ac:chgData name="Neemias Informatica Lima" userId="b77af7bd85500281" providerId="LiveId" clId="{94AC745B-A56E-4C72-89FA-8519A1453DDE}" dt="2023-02-18T16:11:00.010" v="45"/>
          <ac:spMkLst>
            <pc:docMk/>
            <pc:sldMk cId="3683219421" sldId="282"/>
            <ac:spMk id="4" creationId="{3836F4DA-D1B4-C9D2-3B91-4679E45F230F}"/>
          </ac:spMkLst>
        </pc:spChg>
        <pc:spChg chg="del">
          <ac:chgData name="Neemias Informatica Lima" userId="b77af7bd85500281" providerId="LiveId" clId="{94AC745B-A56E-4C72-89FA-8519A1453DDE}" dt="2023-02-18T16:10:59.668" v="44" actId="478"/>
          <ac:spMkLst>
            <pc:docMk/>
            <pc:sldMk cId="3683219421" sldId="282"/>
            <ac:spMk id="6" creationId="{A58341F2-DB90-0796-B2F6-D7EA3B1E064C}"/>
          </ac:spMkLst>
        </pc:spChg>
        <pc:spChg chg="del">
          <ac:chgData name="Neemias Informatica Lima" userId="b77af7bd85500281" providerId="LiveId" clId="{94AC745B-A56E-4C72-89FA-8519A1453DDE}" dt="2023-02-18T16:10:59.668" v="44" actId="478"/>
          <ac:spMkLst>
            <pc:docMk/>
            <pc:sldMk cId="3683219421" sldId="282"/>
            <ac:spMk id="7" creationId="{65C9B490-B1CA-AD55-17D7-4EC4EFD6F9E5}"/>
          </ac:spMkLst>
        </pc:spChg>
        <pc:spChg chg="mod">
          <ac:chgData name="Neemias Informatica Lima" userId="b77af7bd85500281" providerId="LiveId" clId="{94AC745B-A56E-4C72-89FA-8519A1453DDE}" dt="2023-02-18T16:13:53.496" v="10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3:00.621" v="8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00.010" v="45"/>
          <ac:picMkLst>
            <pc:docMk/>
            <pc:sldMk cId="3683219421" sldId="282"/>
            <ac:picMk id="5" creationId="{F832AE7F-35E0-4E4F-126A-25EADC0F9128}"/>
          </ac:picMkLst>
        </pc:picChg>
        <pc:picChg chg="del">
          <ac:chgData name="Neemias Informatica Lima" userId="b77af7bd85500281" providerId="LiveId" clId="{94AC745B-A56E-4C72-89FA-8519A1453DDE}" dt="2023-02-18T16:10:59.668" v="44" actId="478"/>
          <ac:picMkLst>
            <pc:docMk/>
            <pc:sldMk cId="3683219421" sldId="282"/>
            <ac:picMk id="8" creationId="{F15380B2-E6B9-9A92-F4F8-3D05E5C7C4B2}"/>
          </ac:picMkLst>
        </pc:picChg>
      </pc:sldChg>
      <pc:sldChg chg="addSp delSp modSp mod">
        <pc:chgData name="Neemias Informatica Lima" userId="b77af7bd85500281" providerId="LiveId" clId="{94AC745B-A56E-4C72-89FA-8519A1453DDE}" dt="2023-02-18T16:14:42.487" v="122" actId="20577"/>
        <pc:sldMkLst>
          <pc:docMk/>
          <pc:sldMk cId="3902406419" sldId="283"/>
        </pc:sldMkLst>
        <pc:spChg chg="add mod">
          <ac:chgData name="Neemias Informatica Lima" userId="b77af7bd85500281" providerId="LiveId" clId="{94AC745B-A56E-4C72-89FA-8519A1453DDE}" dt="2023-02-18T16:11:08.038" v="47"/>
          <ac:spMkLst>
            <pc:docMk/>
            <pc:sldMk cId="3902406419" sldId="283"/>
            <ac:spMk id="2" creationId="{B5DC4BDB-6E06-E53D-4D12-F07AC3A71F30}"/>
          </ac:spMkLst>
        </pc:spChg>
        <pc:spChg chg="add mod">
          <ac:chgData name="Neemias Informatica Lima" userId="b77af7bd85500281" providerId="LiveId" clId="{94AC745B-A56E-4C72-89FA-8519A1453DDE}" dt="2023-02-18T16:11:08.038" v="47"/>
          <ac:spMkLst>
            <pc:docMk/>
            <pc:sldMk cId="3902406419" sldId="283"/>
            <ac:spMk id="3" creationId="{C4B41F27-07A4-123F-2D03-A53BC7C5152C}"/>
          </ac:spMkLst>
        </pc:spChg>
        <pc:spChg chg="del">
          <ac:chgData name="Neemias Informatica Lima" userId="b77af7bd85500281" providerId="LiveId" clId="{94AC745B-A56E-4C72-89FA-8519A1453DDE}" dt="2023-02-18T16:11:07.752" v="46" actId="478"/>
          <ac:spMkLst>
            <pc:docMk/>
            <pc:sldMk cId="3902406419" sldId="283"/>
            <ac:spMk id="5" creationId="{97539606-7B7F-5240-4928-99D6DD09EA3E}"/>
          </ac:spMkLst>
        </pc:spChg>
        <pc:spChg chg="del">
          <ac:chgData name="Neemias Informatica Lima" userId="b77af7bd85500281" providerId="LiveId" clId="{94AC745B-A56E-4C72-89FA-8519A1453DDE}" dt="2023-02-18T16:11:07.752" v="46" actId="478"/>
          <ac:spMkLst>
            <pc:docMk/>
            <pc:sldMk cId="3902406419" sldId="283"/>
            <ac:spMk id="6" creationId="{55627872-E82C-05DA-B754-EFB9123BE7B1}"/>
          </ac:spMkLst>
        </pc:spChg>
        <pc:spChg chg="mod">
          <ac:chgData name="Neemias Informatica Lima" userId="b77af7bd85500281" providerId="LiveId" clId="{94AC745B-A56E-4C72-89FA-8519A1453DDE}" dt="2023-02-18T16:14:09.015" v="10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4:42.487" v="122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94AC745B-A56E-4C72-89FA-8519A1453DDE}" dt="2023-02-18T16:11:08.038" v="47"/>
          <ac:picMkLst>
            <pc:docMk/>
            <pc:sldMk cId="3902406419" sldId="283"/>
            <ac:picMk id="4" creationId="{3ABDED39-99F0-2ED4-02DD-8156D8155779}"/>
          </ac:picMkLst>
        </pc:picChg>
        <pc:picChg chg="del">
          <ac:chgData name="Neemias Informatica Lima" userId="b77af7bd85500281" providerId="LiveId" clId="{94AC745B-A56E-4C72-89FA-8519A1453DDE}" dt="2023-02-18T16:11:07.752" v="46" actId="478"/>
          <ac:picMkLst>
            <pc:docMk/>
            <pc:sldMk cId="3902406419" sldId="283"/>
            <ac:picMk id="7" creationId="{FE682DB6-5ED2-A7AC-FF9C-5C0227FDB6C1}"/>
          </ac:picMkLst>
        </pc:picChg>
      </pc:sldChg>
      <pc:sldChg chg="addSp delSp modSp mod">
        <pc:chgData name="Neemias Informatica Lima" userId="b77af7bd85500281" providerId="LiveId" clId="{94AC745B-A56E-4C72-89FA-8519A1453DDE}" dt="2023-02-18T16:16:14.328" v="149" actId="6549"/>
        <pc:sldMkLst>
          <pc:docMk/>
          <pc:sldMk cId="2424059023" sldId="284"/>
        </pc:sldMkLst>
        <pc:spChg chg="add mod">
          <ac:chgData name="Neemias Informatica Lima" userId="b77af7bd85500281" providerId="LiveId" clId="{94AC745B-A56E-4C72-89FA-8519A1453DDE}" dt="2023-02-18T16:11:26.610" v="51"/>
          <ac:spMkLst>
            <pc:docMk/>
            <pc:sldMk cId="2424059023" sldId="284"/>
            <ac:spMk id="2" creationId="{2503360F-38A4-A47B-D4BF-7E561D406C9E}"/>
          </ac:spMkLst>
        </pc:spChg>
        <pc:spChg chg="add mod">
          <ac:chgData name="Neemias Informatica Lima" userId="b77af7bd85500281" providerId="LiveId" clId="{94AC745B-A56E-4C72-89FA-8519A1453DDE}" dt="2023-02-18T16:11:26.610" v="51"/>
          <ac:spMkLst>
            <pc:docMk/>
            <pc:sldMk cId="2424059023" sldId="284"/>
            <ac:spMk id="3" creationId="{89B76C92-7593-7825-7992-9C5DD6C88640}"/>
          </ac:spMkLst>
        </pc:spChg>
        <pc:spChg chg="del">
          <ac:chgData name="Neemias Informatica Lima" userId="b77af7bd85500281" providerId="LiveId" clId="{94AC745B-A56E-4C72-89FA-8519A1453DDE}" dt="2023-02-18T16:11:26.275" v="50" actId="478"/>
          <ac:spMkLst>
            <pc:docMk/>
            <pc:sldMk cId="2424059023" sldId="284"/>
            <ac:spMk id="5" creationId="{8D02F1E4-0936-0E50-0BEC-ECFE3FB111AF}"/>
          </ac:spMkLst>
        </pc:spChg>
        <pc:spChg chg="del">
          <ac:chgData name="Neemias Informatica Lima" userId="b77af7bd85500281" providerId="LiveId" clId="{94AC745B-A56E-4C72-89FA-8519A1453DDE}" dt="2023-02-18T16:11:26.275" v="50" actId="478"/>
          <ac:spMkLst>
            <pc:docMk/>
            <pc:sldMk cId="2424059023" sldId="284"/>
            <ac:spMk id="6" creationId="{2478FF80-19DB-C743-0D00-EEF46AF9B9BB}"/>
          </ac:spMkLst>
        </pc:spChg>
        <pc:spChg chg="mod">
          <ac:chgData name="Neemias Informatica Lima" userId="b77af7bd85500281" providerId="LiveId" clId="{94AC745B-A56E-4C72-89FA-8519A1453DDE}" dt="2023-02-18T16:15:35.595" v="13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6:14.328" v="149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94AC745B-A56E-4C72-89FA-8519A1453DDE}" dt="2023-02-18T16:11:26.610" v="51"/>
          <ac:picMkLst>
            <pc:docMk/>
            <pc:sldMk cId="2424059023" sldId="284"/>
            <ac:picMk id="4" creationId="{4D376F47-5C7A-390A-D2DD-0100C9B8FAD1}"/>
          </ac:picMkLst>
        </pc:picChg>
        <pc:picChg chg="del">
          <ac:chgData name="Neemias Informatica Lima" userId="b77af7bd85500281" providerId="LiveId" clId="{94AC745B-A56E-4C72-89FA-8519A1453DDE}" dt="2023-02-18T16:11:26.275" v="50" actId="478"/>
          <ac:picMkLst>
            <pc:docMk/>
            <pc:sldMk cId="2424059023" sldId="284"/>
            <ac:picMk id="7" creationId="{C9FB392A-5414-6587-3FF9-EDAEFCB699F8}"/>
          </ac:picMkLst>
        </pc:picChg>
      </pc:sldChg>
      <pc:sldChg chg="addSp delSp modSp mod">
        <pc:chgData name="Neemias Informatica Lima" userId="b77af7bd85500281" providerId="LiveId" clId="{94AC745B-A56E-4C72-89FA-8519A1453DDE}" dt="2023-02-18T16:18:04.043" v="181" actId="207"/>
        <pc:sldMkLst>
          <pc:docMk/>
          <pc:sldMk cId="2241968852" sldId="285"/>
        </pc:sldMkLst>
        <pc:spChg chg="add mod">
          <ac:chgData name="Neemias Informatica Lima" userId="b77af7bd85500281" providerId="LiveId" clId="{94AC745B-A56E-4C72-89FA-8519A1453DDE}" dt="2023-02-18T16:11:38.521" v="55"/>
          <ac:spMkLst>
            <pc:docMk/>
            <pc:sldMk cId="2241968852" sldId="285"/>
            <ac:spMk id="2" creationId="{D98E0231-9F39-1C4F-A91B-4945804F7527}"/>
          </ac:spMkLst>
        </pc:spChg>
        <pc:spChg chg="add mod">
          <ac:chgData name="Neemias Informatica Lima" userId="b77af7bd85500281" providerId="LiveId" clId="{94AC745B-A56E-4C72-89FA-8519A1453DDE}" dt="2023-02-18T16:11:38.521" v="55"/>
          <ac:spMkLst>
            <pc:docMk/>
            <pc:sldMk cId="2241968852" sldId="285"/>
            <ac:spMk id="3" creationId="{37AAAB9C-BCFB-A1A8-75C1-FD005D0E4CC0}"/>
          </ac:spMkLst>
        </pc:spChg>
        <pc:spChg chg="del">
          <ac:chgData name="Neemias Informatica Lima" userId="b77af7bd85500281" providerId="LiveId" clId="{94AC745B-A56E-4C72-89FA-8519A1453DDE}" dt="2023-02-18T16:11:38.205" v="54" actId="478"/>
          <ac:spMkLst>
            <pc:docMk/>
            <pc:sldMk cId="2241968852" sldId="285"/>
            <ac:spMk id="5" creationId="{E0F66C85-809F-DAD3-9524-E4338CDB8C4D}"/>
          </ac:spMkLst>
        </pc:spChg>
        <pc:spChg chg="del">
          <ac:chgData name="Neemias Informatica Lima" userId="b77af7bd85500281" providerId="LiveId" clId="{94AC745B-A56E-4C72-89FA-8519A1453DDE}" dt="2023-02-18T16:11:38.205" v="54" actId="478"/>
          <ac:spMkLst>
            <pc:docMk/>
            <pc:sldMk cId="2241968852" sldId="285"/>
            <ac:spMk id="6" creationId="{3727919E-6154-B800-67D0-7B52EDEDBBDD}"/>
          </ac:spMkLst>
        </pc:spChg>
        <pc:spChg chg="mod">
          <ac:chgData name="Neemias Informatica Lima" userId="b77af7bd85500281" providerId="LiveId" clId="{94AC745B-A56E-4C72-89FA-8519A1453DDE}" dt="2023-02-18T16:16:55.397" v="15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8:04.043" v="181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94AC745B-A56E-4C72-89FA-8519A1453DDE}" dt="2023-02-18T16:11:38.521" v="55"/>
          <ac:picMkLst>
            <pc:docMk/>
            <pc:sldMk cId="2241968852" sldId="285"/>
            <ac:picMk id="4" creationId="{2DEAF4C4-199B-E013-BCA3-8145744E83BD}"/>
          </ac:picMkLst>
        </pc:picChg>
        <pc:picChg chg="del">
          <ac:chgData name="Neemias Informatica Lima" userId="b77af7bd85500281" providerId="LiveId" clId="{94AC745B-A56E-4C72-89FA-8519A1453DDE}" dt="2023-02-18T16:11:38.205" v="54" actId="478"/>
          <ac:picMkLst>
            <pc:docMk/>
            <pc:sldMk cId="2241968852" sldId="285"/>
            <ac:picMk id="7" creationId="{56C76777-BD84-DE5B-C367-60167FC690F2}"/>
          </ac:picMkLst>
        </pc:picChg>
      </pc:sldChg>
      <pc:sldChg chg="addSp delSp modSp mod">
        <pc:chgData name="Neemias Informatica Lima" userId="b77af7bd85500281" providerId="LiveId" clId="{94AC745B-A56E-4C72-89FA-8519A1453DDE}" dt="2023-02-18T16:20:05.848" v="209" actId="20577"/>
        <pc:sldMkLst>
          <pc:docMk/>
          <pc:sldMk cId="1959249856" sldId="286"/>
        </pc:sldMkLst>
        <pc:spChg chg="add mod">
          <ac:chgData name="Neemias Informatica Lima" userId="b77af7bd85500281" providerId="LiveId" clId="{94AC745B-A56E-4C72-89FA-8519A1453DDE}" dt="2023-02-18T16:11:52.189" v="59"/>
          <ac:spMkLst>
            <pc:docMk/>
            <pc:sldMk cId="1959249856" sldId="286"/>
            <ac:spMk id="2" creationId="{7136AEE8-7366-F3C8-0AEC-CDE7259610A7}"/>
          </ac:spMkLst>
        </pc:spChg>
        <pc:spChg chg="add mod">
          <ac:chgData name="Neemias Informatica Lima" userId="b77af7bd85500281" providerId="LiveId" clId="{94AC745B-A56E-4C72-89FA-8519A1453DDE}" dt="2023-02-18T16:11:52.189" v="59"/>
          <ac:spMkLst>
            <pc:docMk/>
            <pc:sldMk cId="1959249856" sldId="286"/>
            <ac:spMk id="3" creationId="{60726A15-7103-1CD5-5CC8-65CBAF402EA7}"/>
          </ac:spMkLst>
        </pc:spChg>
        <pc:spChg chg="del">
          <ac:chgData name="Neemias Informatica Lima" userId="b77af7bd85500281" providerId="LiveId" clId="{94AC745B-A56E-4C72-89FA-8519A1453DDE}" dt="2023-02-18T16:11:51.776" v="58" actId="478"/>
          <ac:spMkLst>
            <pc:docMk/>
            <pc:sldMk cId="1959249856" sldId="286"/>
            <ac:spMk id="5" creationId="{11761633-2AE7-ECA8-1EB4-3FB4F16EE87F}"/>
          </ac:spMkLst>
        </pc:spChg>
        <pc:spChg chg="del">
          <ac:chgData name="Neemias Informatica Lima" userId="b77af7bd85500281" providerId="LiveId" clId="{94AC745B-A56E-4C72-89FA-8519A1453DDE}" dt="2023-02-18T16:11:51.776" v="58" actId="478"/>
          <ac:spMkLst>
            <pc:docMk/>
            <pc:sldMk cId="1959249856" sldId="286"/>
            <ac:spMk id="6" creationId="{A92D523C-F5FA-9DEA-776A-846AF014C51E}"/>
          </ac:spMkLst>
        </pc:spChg>
        <pc:spChg chg="mod">
          <ac:chgData name="Neemias Informatica Lima" userId="b77af7bd85500281" providerId="LiveId" clId="{94AC745B-A56E-4C72-89FA-8519A1453DDE}" dt="2023-02-18T16:20:05.848" v="20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9:31.166" v="208" actId="20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94AC745B-A56E-4C72-89FA-8519A1453DDE}" dt="2023-02-18T16:11:52.189" v="59"/>
          <ac:picMkLst>
            <pc:docMk/>
            <pc:sldMk cId="1959249856" sldId="286"/>
            <ac:picMk id="4" creationId="{F19BDAB7-8A30-CB3F-2630-00E424D2C4DD}"/>
          </ac:picMkLst>
        </pc:picChg>
        <pc:picChg chg="del">
          <ac:chgData name="Neemias Informatica Lima" userId="b77af7bd85500281" providerId="LiveId" clId="{94AC745B-A56E-4C72-89FA-8519A1453DDE}" dt="2023-02-18T16:11:51.776" v="58" actId="478"/>
          <ac:picMkLst>
            <pc:docMk/>
            <pc:sldMk cId="1959249856" sldId="286"/>
            <ac:picMk id="7" creationId="{8C3ACF93-5C20-97D6-C576-5C53CE152AA4}"/>
          </ac:picMkLst>
        </pc:picChg>
      </pc:sldChg>
      <pc:sldChg chg="addSp delSp modSp mod">
        <pc:chgData name="Neemias Informatica Lima" userId="b77af7bd85500281" providerId="LiveId" clId="{94AC745B-A56E-4C72-89FA-8519A1453DDE}" dt="2023-02-18T16:22:00.877" v="226"/>
        <pc:sldMkLst>
          <pc:docMk/>
          <pc:sldMk cId="2857006406" sldId="287"/>
        </pc:sldMkLst>
        <pc:spChg chg="add mod">
          <ac:chgData name="Neemias Informatica Lima" userId="b77af7bd85500281" providerId="LiveId" clId="{94AC745B-A56E-4C72-89FA-8519A1453DDE}" dt="2023-02-18T16:12:11.457" v="65"/>
          <ac:spMkLst>
            <pc:docMk/>
            <pc:sldMk cId="2857006406" sldId="287"/>
            <ac:spMk id="2" creationId="{98089CAA-F439-D948-092A-88F16F967A1D}"/>
          </ac:spMkLst>
        </pc:spChg>
        <pc:spChg chg="add mod">
          <ac:chgData name="Neemias Informatica Lima" userId="b77af7bd85500281" providerId="LiveId" clId="{94AC745B-A56E-4C72-89FA-8519A1453DDE}" dt="2023-02-18T16:12:11.457" v="65"/>
          <ac:spMkLst>
            <pc:docMk/>
            <pc:sldMk cId="2857006406" sldId="287"/>
            <ac:spMk id="3" creationId="{E631C20F-E339-8ABE-42A7-B94B8B88EC8C}"/>
          </ac:spMkLst>
        </pc:spChg>
        <pc:spChg chg="del">
          <ac:chgData name="Neemias Informatica Lima" userId="b77af7bd85500281" providerId="LiveId" clId="{94AC745B-A56E-4C72-89FA-8519A1453DDE}" dt="2023-02-18T16:12:11.151" v="64" actId="478"/>
          <ac:spMkLst>
            <pc:docMk/>
            <pc:sldMk cId="2857006406" sldId="287"/>
            <ac:spMk id="5" creationId="{2A5EF71C-CCF0-3324-2BEE-CD96D2877AF5}"/>
          </ac:spMkLst>
        </pc:spChg>
        <pc:spChg chg="del">
          <ac:chgData name="Neemias Informatica Lima" userId="b77af7bd85500281" providerId="LiveId" clId="{94AC745B-A56E-4C72-89FA-8519A1453DDE}" dt="2023-02-18T16:12:11.151" v="64" actId="478"/>
          <ac:spMkLst>
            <pc:docMk/>
            <pc:sldMk cId="2857006406" sldId="287"/>
            <ac:spMk id="6" creationId="{2FC8B578-E998-2432-1B50-CE2C817F19CE}"/>
          </ac:spMkLst>
        </pc:spChg>
        <pc:graphicFrameChg chg="mod">
          <ac:chgData name="Neemias Informatica Lima" userId="b77af7bd85500281" providerId="LiveId" clId="{94AC745B-A56E-4C72-89FA-8519A1453DDE}" dt="2023-02-18T16:22:00.877" v="226"/>
          <ac:graphicFrameMkLst>
            <pc:docMk/>
            <pc:sldMk cId="2857006406" sldId="287"/>
            <ac:graphicFrameMk id="26" creationId="{8AC4A7CA-D7A9-BD7E-59C7-47F309BE954E}"/>
          </ac:graphicFrameMkLst>
        </pc:graphicFrameChg>
        <pc:picChg chg="add mod">
          <ac:chgData name="Neemias Informatica Lima" userId="b77af7bd85500281" providerId="LiveId" clId="{94AC745B-A56E-4C72-89FA-8519A1453DDE}" dt="2023-02-18T16:12:11.457" v="65"/>
          <ac:picMkLst>
            <pc:docMk/>
            <pc:sldMk cId="2857006406" sldId="287"/>
            <ac:picMk id="4" creationId="{3E24F115-19A9-8BAB-0909-99B650F3F4C0}"/>
          </ac:picMkLst>
        </pc:picChg>
        <pc:picChg chg="del">
          <ac:chgData name="Neemias Informatica Lima" userId="b77af7bd85500281" providerId="LiveId" clId="{94AC745B-A56E-4C72-89FA-8519A1453DDE}" dt="2023-02-18T16:12:11.151" v="64" actId="478"/>
          <ac:picMkLst>
            <pc:docMk/>
            <pc:sldMk cId="2857006406" sldId="287"/>
            <ac:picMk id="7" creationId="{C76FCF2E-C8A3-46E5-E6A9-1203F487D083}"/>
          </ac:picMkLst>
        </pc:picChg>
      </pc:sldChg>
      <pc:sldChg chg="addSp delSp modSp mod">
        <pc:chgData name="Neemias Informatica Lima" userId="b77af7bd85500281" providerId="LiveId" clId="{94AC745B-A56E-4C72-89FA-8519A1453DDE}" dt="2023-02-18T16:13:35.540" v="97" actId="20577"/>
        <pc:sldMkLst>
          <pc:docMk/>
          <pc:sldMk cId="2630436816" sldId="288"/>
        </pc:sldMkLst>
        <pc:spChg chg="add mod">
          <ac:chgData name="Neemias Informatica Lima" userId="b77af7bd85500281" providerId="LiveId" clId="{94AC745B-A56E-4C72-89FA-8519A1453DDE}" dt="2023-02-18T16:10:52.618" v="43"/>
          <ac:spMkLst>
            <pc:docMk/>
            <pc:sldMk cId="2630436816" sldId="288"/>
            <ac:spMk id="2" creationId="{557B8935-5D68-9009-F648-87E105CE15FD}"/>
          </ac:spMkLst>
        </pc:spChg>
        <pc:spChg chg="add mod">
          <ac:chgData name="Neemias Informatica Lima" userId="b77af7bd85500281" providerId="LiveId" clId="{94AC745B-A56E-4C72-89FA-8519A1453DDE}" dt="2023-02-18T16:10:52.618" v="43"/>
          <ac:spMkLst>
            <pc:docMk/>
            <pc:sldMk cId="2630436816" sldId="288"/>
            <ac:spMk id="3" creationId="{252C1792-0945-62F0-BA5A-27F048EB2913}"/>
          </ac:spMkLst>
        </pc:spChg>
        <pc:spChg chg="del">
          <ac:chgData name="Neemias Informatica Lima" userId="b77af7bd85500281" providerId="LiveId" clId="{94AC745B-A56E-4C72-89FA-8519A1453DDE}" dt="2023-02-18T16:10:52.164" v="42" actId="478"/>
          <ac:spMkLst>
            <pc:docMk/>
            <pc:sldMk cId="2630436816" sldId="288"/>
            <ac:spMk id="5" creationId="{309026F1-5AA9-7B1D-2287-389AB6FE278A}"/>
          </ac:spMkLst>
        </pc:spChg>
        <pc:spChg chg="del">
          <ac:chgData name="Neemias Informatica Lima" userId="b77af7bd85500281" providerId="LiveId" clId="{94AC745B-A56E-4C72-89FA-8519A1453DDE}" dt="2023-02-18T16:10:52.164" v="42" actId="478"/>
          <ac:spMkLst>
            <pc:docMk/>
            <pc:sldMk cId="2630436816" sldId="288"/>
            <ac:spMk id="6" creationId="{31870D05-D6D1-E0E9-B303-86494D4AD4FE}"/>
          </ac:spMkLst>
        </pc:spChg>
        <pc:spChg chg="mod">
          <ac:chgData name="Neemias Informatica Lima" userId="b77af7bd85500281" providerId="LiveId" clId="{94AC745B-A56E-4C72-89FA-8519A1453DDE}" dt="2023-02-18T16:13:35.540" v="9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2:55.747" v="7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0:52.618" v="43"/>
          <ac:picMkLst>
            <pc:docMk/>
            <pc:sldMk cId="2630436816" sldId="288"/>
            <ac:picMk id="4" creationId="{093F76B0-2522-7776-7743-5294939D6133}"/>
          </ac:picMkLst>
        </pc:picChg>
        <pc:picChg chg="del">
          <ac:chgData name="Neemias Informatica Lima" userId="b77af7bd85500281" providerId="LiveId" clId="{94AC745B-A56E-4C72-89FA-8519A1453DDE}" dt="2023-02-18T16:10:52.164" v="42" actId="478"/>
          <ac:picMkLst>
            <pc:docMk/>
            <pc:sldMk cId="2630436816" sldId="288"/>
            <ac:picMk id="7" creationId="{2F0F116A-900B-01A8-3C4B-4A76907EABDD}"/>
          </ac:picMkLst>
        </pc:picChg>
      </pc:sldChg>
      <pc:sldChg chg="addSp delSp modSp mod">
        <pc:chgData name="Neemias Informatica Lima" userId="b77af7bd85500281" providerId="LiveId" clId="{94AC745B-A56E-4C72-89FA-8519A1453DDE}" dt="2023-02-18T16:15:15.132" v="127" actId="6549"/>
        <pc:sldMkLst>
          <pc:docMk/>
          <pc:sldMk cId="3032827026" sldId="289"/>
        </pc:sldMkLst>
        <pc:spChg chg="add mod">
          <ac:chgData name="Neemias Informatica Lima" userId="b77af7bd85500281" providerId="LiveId" clId="{94AC745B-A56E-4C72-89FA-8519A1453DDE}" dt="2023-02-18T16:11:18.950" v="49"/>
          <ac:spMkLst>
            <pc:docMk/>
            <pc:sldMk cId="3032827026" sldId="289"/>
            <ac:spMk id="2" creationId="{0A658622-9735-1871-BEB5-4903EC751D89}"/>
          </ac:spMkLst>
        </pc:spChg>
        <pc:spChg chg="add mod">
          <ac:chgData name="Neemias Informatica Lima" userId="b77af7bd85500281" providerId="LiveId" clId="{94AC745B-A56E-4C72-89FA-8519A1453DDE}" dt="2023-02-18T16:11:18.950" v="49"/>
          <ac:spMkLst>
            <pc:docMk/>
            <pc:sldMk cId="3032827026" sldId="289"/>
            <ac:spMk id="3" creationId="{787D5EA7-9649-54FC-3990-389263A6C042}"/>
          </ac:spMkLst>
        </pc:spChg>
        <pc:spChg chg="del">
          <ac:chgData name="Neemias Informatica Lima" userId="b77af7bd85500281" providerId="LiveId" clId="{94AC745B-A56E-4C72-89FA-8519A1453DDE}" dt="2023-02-18T16:11:18.600" v="48" actId="478"/>
          <ac:spMkLst>
            <pc:docMk/>
            <pc:sldMk cId="3032827026" sldId="289"/>
            <ac:spMk id="5" creationId="{8CF06668-B210-B292-DCED-38CAC509E2CF}"/>
          </ac:spMkLst>
        </pc:spChg>
        <pc:spChg chg="del">
          <ac:chgData name="Neemias Informatica Lima" userId="b77af7bd85500281" providerId="LiveId" clId="{94AC745B-A56E-4C72-89FA-8519A1453DDE}" dt="2023-02-18T16:11:18.600" v="48" actId="478"/>
          <ac:spMkLst>
            <pc:docMk/>
            <pc:sldMk cId="3032827026" sldId="289"/>
            <ac:spMk id="6" creationId="{2CD6ACE3-F318-4B19-F43F-E2A65308D395}"/>
          </ac:spMkLst>
        </pc:spChg>
        <pc:spChg chg="mod">
          <ac:chgData name="Neemias Informatica Lima" userId="b77af7bd85500281" providerId="LiveId" clId="{94AC745B-A56E-4C72-89FA-8519A1453DDE}" dt="2023-02-18T16:15:15.132" v="12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94AC745B-A56E-4C72-89FA-8519A1453DDE}" dt="2023-02-18T16:14:14.487" v="112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18.950" v="49"/>
          <ac:picMkLst>
            <pc:docMk/>
            <pc:sldMk cId="3032827026" sldId="289"/>
            <ac:picMk id="4" creationId="{041EF333-CD54-2FD2-1654-80F4E6A94052}"/>
          </ac:picMkLst>
        </pc:picChg>
        <pc:picChg chg="del">
          <ac:chgData name="Neemias Informatica Lima" userId="b77af7bd85500281" providerId="LiveId" clId="{94AC745B-A56E-4C72-89FA-8519A1453DDE}" dt="2023-02-18T16:11:18.600" v="48" actId="478"/>
          <ac:picMkLst>
            <pc:docMk/>
            <pc:sldMk cId="3032827026" sldId="289"/>
            <ac:picMk id="7" creationId="{512165D2-9220-210B-4D07-F53D097C45A6}"/>
          </ac:picMkLst>
        </pc:picChg>
      </pc:sldChg>
      <pc:sldChg chg="addSp delSp modSp mod">
        <pc:chgData name="Neemias Informatica Lima" userId="b77af7bd85500281" providerId="LiveId" clId="{94AC745B-A56E-4C72-89FA-8519A1453DDE}" dt="2023-02-18T16:16:42.552" v="156" actId="20577"/>
        <pc:sldMkLst>
          <pc:docMk/>
          <pc:sldMk cId="3772032319" sldId="290"/>
        </pc:sldMkLst>
        <pc:spChg chg="add mod">
          <ac:chgData name="Neemias Informatica Lima" userId="b77af7bd85500281" providerId="LiveId" clId="{94AC745B-A56E-4C72-89FA-8519A1453DDE}" dt="2023-02-18T16:11:32.954" v="53"/>
          <ac:spMkLst>
            <pc:docMk/>
            <pc:sldMk cId="3772032319" sldId="290"/>
            <ac:spMk id="2" creationId="{232E8508-F7F3-5544-4B61-BEC9A26290DA}"/>
          </ac:spMkLst>
        </pc:spChg>
        <pc:spChg chg="add mod">
          <ac:chgData name="Neemias Informatica Lima" userId="b77af7bd85500281" providerId="LiveId" clId="{94AC745B-A56E-4C72-89FA-8519A1453DDE}" dt="2023-02-18T16:11:32.954" v="53"/>
          <ac:spMkLst>
            <pc:docMk/>
            <pc:sldMk cId="3772032319" sldId="290"/>
            <ac:spMk id="3" creationId="{3CE5ACAD-2994-8220-2062-6BD37E86A343}"/>
          </ac:spMkLst>
        </pc:spChg>
        <pc:spChg chg="del">
          <ac:chgData name="Neemias Informatica Lima" userId="b77af7bd85500281" providerId="LiveId" clId="{94AC745B-A56E-4C72-89FA-8519A1453DDE}" dt="2023-02-18T16:11:32.612" v="52" actId="478"/>
          <ac:spMkLst>
            <pc:docMk/>
            <pc:sldMk cId="3772032319" sldId="290"/>
            <ac:spMk id="5" creationId="{19AB3A17-403A-2949-C727-ADDE5525086F}"/>
          </ac:spMkLst>
        </pc:spChg>
        <pc:spChg chg="del">
          <ac:chgData name="Neemias Informatica Lima" userId="b77af7bd85500281" providerId="LiveId" clId="{94AC745B-A56E-4C72-89FA-8519A1453DDE}" dt="2023-02-18T16:11:32.612" v="52" actId="478"/>
          <ac:spMkLst>
            <pc:docMk/>
            <pc:sldMk cId="3772032319" sldId="290"/>
            <ac:spMk id="6" creationId="{74D1FE74-10A1-9FE7-D0C2-B18B93EFEA46}"/>
          </ac:spMkLst>
        </pc:spChg>
        <pc:spChg chg="mod">
          <ac:chgData name="Neemias Informatica Lima" userId="b77af7bd85500281" providerId="LiveId" clId="{94AC745B-A56E-4C72-89FA-8519A1453DDE}" dt="2023-02-18T16:16:42.552" v="156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94AC745B-A56E-4C72-89FA-8519A1453DDE}" dt="2023-02-18T16:15:43.070" v="137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32.954" v="53"/>
          <ac:picMkLst>
            <pc:docMk/>
            <pc:sldMk cId="3772032319" sldId="290"/>
            <ac:picMk id="4" creationId="{E492D4C4-4535-56DE-2E47-50B3DA93C27A}"/>
          </ac:picMkLst>
        </pc:picChg>
        <pc:picChg chg="del">
          <ac:chgData name="Neemias Informatica Lima" userId="b77af7bd85500281" providerId="LiveId" clId="{94AC745B-A56E-4C72-89FA-8519A1453DDE}" dt="2023-02-18T16:11:32.612" v="52" actId="478"/>
          <ac:picMkLst>
            <pc:docMk/>
            <pc:sldMk cId="3772032319" sldId="290"/>
            <ac:picMk id="7" creationId="{A42E1DC7-9441-DD8E-3810-553BED0A11FF}"/>
          </ac:picMkLst>
        </pc:picChg>
      </pc:sldChg>
      <pc:sldChg chg="addSp delSp modSp mod">
        <pc:chgData name="Neemias Informatica Lima" userId="b77af7bd85500281" providerId="LiveId" clId="{94AC745B-A56E-4C72-89FA-8519A1453DDE}" dt="2023-02-18T16:18:19.557" v="186" actId="6549"/>
        <pc:sldMkLst>
          <pc:docMk/>
          <pc:sldMk cId="1768216317" sldId="291"/>
        </pc:sldMkLst>
        <pc:spChg chg="add mod">
          <ac:chgData name="Neemias Informatica Lima" userId="b77af7bd85500281" providerId="LiveId" clId="{94AC745B-A56E-4C72-89FA-8519A1453DDE}" dt="2023-02-18T16:11:44.785" v="57"/>
          <ac:spMkLst>
            <pc:docMk/>
            <pc:sldMk cId="1768216317" sldId="291"/>
            <ac:spMk id="2" creationId="{D1493894-0AAC-A0F8-E031-770853CDC220}"/>
          </ac:spMkLst>
        </pc:spChg>
        <pc:spChg chg="add mod">
          <ac:chgData name="Neemias Informatica Lima" userId="b77af7bd85500281" providerId="LiveId" clId="{94AC745B-A56E-4C72-89FA-8519A1453DDE}" dt="2023-02-18T16:11:44.785" v="57"/>
          <ac:spMkLst>
            <pc:docMk/>
            <pc:sldMk cId="1768216317" sldId="291"/>
            <ac:spMk id="3" creationId="{647CB444-467A-72CF-25FA-CA3E75425DFA}"/>
          </ac:spMkLst>
        </pc:spChg>
        <pc:spChg chg="del">
          <ac:chgData name="Neemias Informatica Lima" userId="b77af7bd85500281" providerId="LiveId" clId="{94AC745B-A56E-4C72-89FA-8519A1453DDE}" dt="2023-02-18T16:11:44.428" v="56" actId="478"/>
          <ac:spMkLst>
            <pc:docMk/>
            <pc:sldMk cId="1768216317" sldId="291"/>
            <ac:spMk id="5" creationId="{F4A92E4D-519D-C23F-85C1-D7A491E52DA6}"/>
          </ac:spMkLst>
        </pc:spChg>
        <pc:spChg chg="del">
          <ac:chgData name="Neemias Informatica Lima" userId="b77af7bd85500281" providerId="LiveId" clId="{94AC745B-A56E-4C72-89FA-8519A1453DDE}" dt="2023-02-18T16:11:44.428" v="56" actId="478"/>
          <ac:spMkLst>
            <pc:docMk/>
            <pc:sldMk cId="1768216317" sldId="291"/>
            <ac:spMk id="6" creationId="{8DFA9CC1-EA56-5364-ADAD-D9FE51A18C5A}"/>
          </ac:spMkLst>
        </pc:spChg>
        <pc:spChg chg="mod">
          <ac:chgData name="Neemias Informatica Lima" userId="b77af7bd85500281" providerId="LiveId" clId="{94AC745B-A56E-4C72-89FA-8519A1453DDE}" dt="2023-02-18T16:18:19.557" v="18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94AC745B-A56E-4C72-89FA-8519A1453DDE}" dt="2023-02-18T16:17:01.667" v="166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44.785" v="57"/>
          <ac:picMkLst>
            <pc:docMk/>
            <pc:sldMk cId="1768216317" sldId="291"/>
            <ac:picMk id="4" creationId="{D38755FF-E7E7-1BFF-262C-453E71CCE118}"/>
          </ac:picMkLst>
        </pc:picChg>
        <pc:picChg chg="del">
          <ac:chgData name="Neemias Informatica Lima" userId="b77af7bd85500281" providerId="LiveId" clId="{94AC745B-A56E-4C72-89FA-8519A1453DDE}" dt="2023-02-18T16:11:44.428" v="56" actId="478"/>
          <ac:picMkLst>
            <pc:docMk/>
            <pc:sldMk cId="1768216317" sldId="291"/>
            <ac:picMk id="7" creationId="{79C610EC-289E-4E24-756F-A1FD080053F0}"/>
          </ac:picMkLst>
        </pc:picChg>
      </pc:sldChg>
      <pc:sldChg chg="addSp delSp modSp mod">
        <pc:chgData name="Neemias Informatica Lima" userId="b77af7bd85500281" providerId="LiveId" clId="{94AC745B-A56E-4C72-89FA-8519A1453DDE}" dt="2023-02-18T16:20:25.784" v="216" actId="20577"/>
        <pc:sldMkLst>
          <pc:docMk/>
          <pc:sldMk cId="3757265641" sldId="292"/>
        </pc:sldMkLst>
        <pc:spChg chg="add mod">
          <ac:chgData name="Neemias Informatica Lima" userId="b77af7bd85500281" providerId="LiveId" clId="{94AC745B-A56E-4C72-89FA-8519A1453DDE}" dt="2023-02-18T16:11:58.049" v="61"/>
          <ac:spMkLst>
            <pc:docMk/>
            <pc:sldMk cId="3757265641" sldId="292"/>
            <ac:spMk id="2" creationId="{6EAD8CDE-3335-CB1F-3B11-2CD9AF2C7F5E}"/>
          </ac:spMkLst>
        </pc:spChg>
        <pc:spChg chg="add mod">
          <ac:chgData name="Neemias Informatica Lima" userId="b77af7bd85500281" providerId="LiveId" clId="{94AC745B-A56E-4C72-89FA-8519A1453DDE}" dt="2023-02-18T16:11:58.049" v="61"/>
          <ac:spMkLst>
            <pc:docMk/>
            <pc:sldMk cId="3757265641" sldId="292"/>
            <ac:spMk id="3" creationId="{94961E67-E49D-F3F8-5EE0-8DE739B4A505}"/>
          </ac:spMkLst>
        </pc:spChg>
        <pc:spChg chg="del">
          <ac:chgData name="Neemias Informatica Lima" userId="b77af7bd85500281" providerId="LiveId" clId="{94AC745B-A56E-4C72-89FA-8519A1453DDE}" dt="2023-02-18T16:11:57.764" v="60" actId="478"/>
          <ac:spMkLst>
            <pc:docMk/>
            <pc:sldMk cId="3757265641" sldId="292"/>
            <ac:spMk id="5" creationId="{C2594DFE-3F10-A638-5ADB-74E8A993C27F}"/>
          </ac:spMkLst>
        </pc:spChg>
        <pc:spChg chg="del">
          <ac:chgData name="Neemias Informatica Lima" userId="b77af7bd85500281" providerId="LiveId" clId="{94AC745B-A56E-4C72-89FA-8519A1453DDE}" dt="2023-02-18T16:11:57.764" v="60" actId="478"/>
          <ac:spMkLst>
            <pc:docMk/>
            <pc:sldMk cId="3757265641" sldId="292"/>
            <ac:spMk id="6" creationId="{043124CE-3535-7FC6-ADD8-680342DCC5ED}"/>
          </ac:spMkLst>
        </pc:spChg>
        <pc:spChg chg="mod">
          <ac:chgData name="Neemias Informatica Lima" userId="b77af7bd85500281" providerId="LiveId" clId="{94AC745B-A56E-4C72-89FA-8519A1453DDE}" dt="2023-02-18T16:20:25.784" v="21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94AC745B-A56E-4C72-89FA-8519A1453DDE}" dt="2023-02-18T16:20:20.982" v="215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58.049" v="61"/>
          <ac:picMkLst>
            <pc:docMk/>
            <pc:sldMk cId="3757265641" sldId="292"/>
            <ac:picMk id="4" creationId="{BC478E5C-3D28-3FEC-3AA4-CA21C6DA9F67}"/>
          </ac:picMkLst>
        </pc:picChg>
        <pc:picChg chg="del">
          <ac:chgData name="Neemias Informatica Lima" userId="b77af7bd85500281" providerId="LiveId" clId="{94AC745B-A56E-4C72-89FA-8519A1453DDE}" dt="2023-02-18T16:11:57.764" v="60" actId="478"/>
          <ac:picMkLst>
            <pc:docMk/>
            <pc:sldMk cId="3757265641" sldId="292"/>
            <ac:picMk id="7" creationId="{05BC7FF3-0839-0075-BD45-8CC01509CB0F}"/>
          </ac:picMkLst>
        </pc:picChg>
      </pc:sldChg>
      <pc:sldChg chg="addSp delSp modSp mod">
        <pc:chgData name="Neemias Informatica Lima" userId="b77af7bd85500281" providerId="LiveId" clId="{94AC745B-A56E-4C72-89FA-8519A1453DDE}" dt="2023-02-18T16:20:56.137" v="221"/>
        <pc:sldMkLst>
          <pc:docMk/>
          <pc:sldMk cId="3114938747" sldId="293"/>
        </pc:sldMkLst>
        <pc:spChg chg="add mod">
          <ac:chgData name="Neemias Informatica Lima" userId="b77af7bd85500281" providerId="LiveId" clId="{94AC745B-A56E-4C72-89FA-8519A1453DDE}" dt="2023-02-18T16:12:04.097" v="63"/>
          <ac:spMkLst>
            <pc:docMk/>
            <pc:sldMk cId="3114938747" sldId="293"/>
            <ac:spMk id="2" creationId="{2773E43C-80D2-EBAB-E65A-CD32FB5B1250}"/>
          </ac:spMkLst>
        </pc:spChg>
        <pc:spChg chg="add mod">
          <ac:chgData name="Neemias Informatica Lima" userId="b77af7bd85500281" providerId="LiveId" clId="{94AC745B-A56E-4C72-89FA-8519A1453DDE}" dt="2023-02-18T16:12:04.097" v="63"/>
          <ac:spMkLst>
            <pc:docMk/>
            <pc:sldMk cId="3114938747" sldId="293"/>
            <ac:spMk id="3" creationId="{4FDCAFF0-F3EF-7E3D-D4DF-249E6CA73B25}"/>
          </ac:spMkLst>
        </pc:spChg>
        <pc:spChg chg="del">
          <ac:chgData name="Neemias Informatica Lima" userId="b77af7bd85500281" providerId="LiveId" clId="{94AC745B-A56E-4C72-89FA-8519A1453DDE}" dt="2023-02-18T16:12:03.784" v="62" actId="478"/>
          <ac:spMkLst>
            <pc:docMk/>
            <pc:sldMk cId="3114938747" sldId="293"/>
            <ac:spMk id="5" creationId="{5378ECD9-3BB4-FF10-8891-B546FA8A25AA}"/>
          </ac:spMkLst>
        </pc:spChg>
        <pc:spChg chg="del">
          <ac:chgData name="Neemias Informatica Lima" userId="b77af7bd85500281" providerId="LiveId" clId="{94AC745B-A56E-4C72-89FA-8519A1453DDE}" dt="2023-02-18T16:12:03.784" v="62" actId="478"/>
          <ac:spMkLst>
            <pc:docMk/>
            <pc:sldMk cId="3114938747" sldId="293"/>
            <ac:spMk id="6" creationId="{C86C4044-964F-B6E1-947A-BA5F9AC10B3A}"/>
          </ac:spMkLst>
        </pc:spChg>
        <pc:spChg chg="mod">
          <ac:chgData name="Neemias Informatica Lima" userId="b77af7bd85500281" providerId="LiveId" clId="{94AC745B-A56E-4C72-89FA-8519A1453DDE}" dt="2023-02-18T16:20:56.137" v="221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94AC745B-A56E-4C72-89FA-8519A1453DDE}" dt="2023-02-18T16:12:04.097" v="63"/>
          <ac:picMkLst>
            <pc:docMk/>
            <pc:sldMk cId="3114938747" sldId="293"/>
            <ac:picMk id="4" creationId="{6F138D02-DF93-500E-0D2D-9C48675E0C8C}"/>
          </ac:picMkLst>
        </pc:picChg>
        <pc:picChg chg="del">
          <ac:chgData name="Neemias Informatica Lima" userId="b77af7bd85500281" providerId="LiveId" clId="{94AC745B-A56E-4C72-89FA-8519A1453DDE}" dt="2023-02-18T16:12:03.784" v="62" actId="478"/>
          <ac:picMkLst>
            <pc:docMk/>
            <pc:sldMk cId="3114938747" sldId="293"/>
            <ac:picMk id="7" creationId="{92FAC2D2-257D-319F-60B7-30DF887B0A05}"/>
          </ac:picMkLst>
        </pc:picChg>
      </pc:sldChg>
    </pc:docChg>
  </pc:docChgLst>
  <pc:docChgLst>
    <pc:chgData name="Neemias Informatica Lima" userId="b77af7bd85500281" providerId="LiveId" clId="{20491A05-8E5C-483A-85F1-DF0DC3166634}"/>
    <pc:docChg chg="undo redo custSel modSld">
      <pc:chgData name="Neemias Informatica Lima" userId="b77af7bd85500281" providerId="LiveId" clId="{20491A05-8E5C-483A-85F1-DF0DC3166634}" dt="2023-02-13T00:13:42.227" v="321" actId="20577"/>
      <pc:docMkLst>
        <pc:docMk/>
      </pc:docMkLst>
      <pc:sldChg chg="addSp delSp modSp mod">
        <pc:chgData name="Neemias Informatica Lima" userId="b77af7bd85500281" providerId="LiveId" clId="{20491A05-8E5C-483A-85F1-DF0DC3166634}" dt="2023-02-13T00:01:08.717" v="58" actId="20577"/>
        <pc:sldMkLst>
          <pc:docMk/>
          <pc:sldMk cId="2232331225" sldId="280"/>
        </pc:sldMkLst>
        <pc:spChg chg="mod">
          <ac:chgData name="Neemias Informatica Lima" userId="b77af7bd85500281" providerId="LiveId" clId="{20491A05-8E5C-483A-85F1-DF0DC3166634}" dt="2023-02-12T23:58:50.527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1:08.717" v="58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0:03.549" v="46" actId="14100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2T23:58:53.266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2T23:59:59.064" v="4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0:56.384" v="54"/>
          <ac:picMkLst>
            <pc:docMk/>
            <pc:sldMk cId="2232331225" sldId="280"/>
            <ac:picMk id="3" creationId="{9A7AC882-C7DF-60B7-A47F-7FC1F5661338}"/>
          </ac:picMkLst>
        </pc:picChg>
        <pc:picChg chg="del">
          <ac:chgData name="Neemias Informatica Lima" userId="b77af7bd85500281" providerId="LiveId" clId="{20491A05-8E5C-483A-85F1-DF0DC3166634}" dt="2023-02-13T00:00:25.294" v="47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20491A05-8E5C-483A-85F1-DF0DC3166634}" dt="2023-02-13T00:04:17.653" v="98" actId="6549"/>
        <pc:sldMkLst>
          <pc:docMk/>
          <pc:sldMk cId="2103443556" sldId="281"/>
        </pc:sldMkLst>
        <pc:spChg chg="mod">
          <ac:chgData name="Neemias Informatica Lima" userId="b77af7bd85500281" providerId="LiveId" clId="{20491A05-8E5C-483A-85F1-DF0DC3166634}" dt="2023-02-13T00:04:17.653" v="9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1:22.789" v="6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2:21.458" v="6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1:35.383" v="66" actId="1076"/>
          <ac:picMkLst>
            <pc:docMk/>
            <pc:sldMk cId="2103443556" sldId="281"/>
            <ac:picMk id="2" creationId="{931C1065-F736-9E49-FE2C-EA3AA0039C15}"/>
          </ac:picMkLst>
        </pc:picChg>
        <pc:picChg chg="del">
          <ac:chgData name="Neemias Informatica Lima" userId="b77af7bd85500281" providerId="LiveId" clId="{20491A05-8E5C-483A-85F1-DF0DC3166634}" dt="2023-02-13T00:01:21.070" v="59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20491A05-8E5C-483A-85F1-DF0DC3166634}" dt="2023-02-13T00:05:43.457" v="130"/>
        <pc:sldMkLst>
          <pc:docMk/>
          <pc:sldMk cId="3683219421" sldId="282"/>
        </pc:sldMkLst>
        <pc:spChg chg="add mod">
          <ac:chgData name="Neemias Informatica Lima" userId="b77af7bd85500281" providerId="LiveId" clId="{20491A05-8E5C-483A-85F1-DF0DC3166634}" dt="2023-02-13T00:02:39.263" v="73"/>
          <ac:spMkLst>
            <pc:docMk/>
            <pc:sldMk cId="3683219421" sldId="282"/>
            <ac:spMk id="2" creationId="{D1539DC8-0C63-A061-BEA9-1CCA0729F4E5}"/>
          </ac:spMkLst>
        </pc:spChg>
        <pc:spChg chg="add mod">
          <ac:chgData name="Neemias Informatica Lima" userId="b77af7bd85500281" providerId="LiveId" clId="{20491A05-8E5C-483A-85F1-DF0DC3166634}" dt="2023-02-13T00:02:39.263" v="73"/>
          <ac:spMkLst>
            <pc:docMk/>
            <pc:sldMk cId="3683219421" sldId="282"/>
            <ac:spMk id="4" creationId="{983B6037-1420-82ED-F0BD-6552861EA7E6}"/>
          </ac:spMkLst>
        </pc:spChg>
        <pc:spChg chg="del">
          <ac:chgData name="Neemias Informatica Lima" userId="b77af7bd85500281" providerId="LiveId" clId="{20491A05-8E5C-483A-85F1-DF0DC3166634}" dt="2023-02-13T00:02:38.977" v="72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20491A05-8E5C-483A-85F1-DF0DC3166634}" dt="2023-02-13T00:02:38.977" v="72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20491A05-8E5C-483A-85F1-DF0DC3166634}" dt="2023-02-13T00:05:43.457" v="130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4:39.951" v="10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39.263" v="73"/>
          <ac:picMkLst>
            <pc:docMk/>
            <pc:sldMk cId="3683219421" sldId="282"/>
            <ac:picMk id="5" creationId="{91D5133E-7D97-AFE0-12BC-1C0D920B2476}"/>
          </ac:picMkLst>
        </pc:picChg>
        <pc:picChg chg="del">
          <ac:chgData name="Neemias Informatica Lima" userId="b77af7bd85500281" providerId="LiveId" clId="{20491A05-8E5C-483A-85F1-DF0DC3166634}" dt="2023-02-13T00:02:38.977" v="72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20491A05-8E5C-483A-85F1-DF0DC3166634}" dt="2023-02-13T00:06:55.545" v="171" actId="20577"/>
        <pc:sldMkLst>
          <pc:docMk/>
          <pc:sldMk cId="3902406419" sldId="283"/>
        </pc:sldMkLst>
        <pc:spChg chg="add mod">
          <ac:chgData name="Neemias Informatica Lima" userId="b77af7bd85500281" providerId="LiveId" clId="{20491A05-8E5C-483A-85F1-DF0DC3166634}" dt="2023-02-13T00:02:46.151" v="75"/>
          <ac:spMkLst>
            <pc:docMk/>
            <pc:sldMk cId="3902406419" sldId="283"/>
            <ac:spMk id="2" creationId="{461D9483-AA7E-453F-7294-8D257E0BB19A}"/>
          </ac:spMkLst>
        </pc:spChg>
        <pc:spChg chg="add mod">
          <ac:chgData name="Neemias Informatica Lima" userId="b77af7bd85500281" providerId="LiveId" clId="{20491A05-8E5C-483A-85F1-DF0DC3166634}" dt="2023-02-13T00:02:46.151" v="75"/>
          <ac:spMkLst>
            <pc:docMk/>
            <pc:sldMk cId="3902406419" sldId="283"/>
            <ac:spMk id="3" creationId="{0F4E8DD2-E1C1-E544-7050-946740722A62}"/>
          </ac:spMkLst>
        </pc:spChg>
        <pc:spChg chg="del">
          <ac:chgData name="Neemias Informatica Lima" userId="b77af7bd85500281" providerId="LiveId" clId="{20491A05-8E5C-483A-85F1-DF0DC3166634}" dt="2023-02-13T00:02:45.857" v="74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20491A05-8E5C-483A-85F1-DF0DC3166634}" dt="2023-02-13T00:02:45.857" v="74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20491A05-8E5C-483A-85F1-DF0DC3166634}" dt="2023-02-13T00:05:53.122" v="133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6:55.545" v="17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20491A05-8E5C-483A-85F1-DF0DC3166634}" dt="2023-02-13T00:02:46.151" v="75"/>
          <ac:picMkLst>
            <pc:docMk/>
            <pc:sldMk cId="3902406419" sldId="283"/>
            <ac:picMk id="4" creationId="{C34F1B22-40EF-73F6-C9FE-76BBF493D19C}"/>
          </ac:picMkLst>
        </pc:picChg>
        <pc:picChg chg="del">
          <ac:chgData name="Neemias Informatica Lima" userId="b77af7bd85500281" providerId="LiveId" clId="{20491A05-8E5C-483A-85F1-DF0DC3166634}" dt="2023-02-13T00:02:45.857" v="74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20491A05-8E5C-483A-85F1-DF0DC3166634}" dt="2023-02-13T00:08:29.588" v="209" actId="207"/>
        <pc:sldMkLst>
          <pc:docMk/>
          <pc:sldMk cId="2424059023" sldId="284"/>
        </pc:sldMkLst>
        <pc:spChg chg="add mod">
          <ac:chgData name="Neemias Informatica Lima" userId="b77af7bd85500281" providerId="LiveId" clId="{20491A05-8E5C-483A-85F1-DF0DC3166634}" dt="2023-02-13T00:03:01.919" v="79"/>
          <ac:spMkLst>
            <pc:docMk/>
            <pc:sldMk cId="2424059023" sldId="284"/>
            <ac:spMk id="2" creationId="{1F35E9BC-2A3E-9780-C377-06B62BCDB81D}"/>
          </ac:spMkLst>
        </pc:spChg>
        <pc:spChg chg="add mod">
          <ac:chgData name="Neemias Informatica Lima" userId="b77af7bd85500281" providerId="LiveId" clId="{20491A05-8E5C-483A-85F1-DF0DC3166634}" dt="2023-02-13T00:03:01.919" v="79"/>
          <ac:spMkLst>
            <pc:docMk/>
            <pc:sldMk cId="2424059023" sldId="284"/>
            <ac:spMk id="3" creationId="{A5214F37-3468-1BD0-27C1-E7738401BAD7}"/>
          </ac:spMkLst>
        </pc:spChg>
        <pc:spChg chg="del">
          <ac:chgData name="Neemias Informatica Lima" userId="b77af7bd85500281" providerId="LiveId" clId="{20491A05-8E5C-483A-85F1-DF0DC3166634}" dt="2023-02-13T00:03:00.812" v="78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20491A05-8E5C-483A-85F1-DF0DC3166634}" dt="2023-02-13T00:03:00.812" v="78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20491A05-8E5C-483A-85F1-DF0DC3166634}" dt="2023-02-13T00:07:29.702" v="18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8:29.588" v="209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20491A05-8E5C-483A-85F1-DF0DC3166634}" dt="2023-02-13T00:03:01.919" v="79"/>
          <ac:picMkLst>
            <pc:docMk/>
            <pc:sldMk cId="2424059023" sldId="284"/>
            <ac:picMk id="4" creationId="{7A27562D-6D87-953A-1FAF-D19E059D083B}"/>
          </ac:picMkLst>
        </pc:picChg>
        <pc:picChg chg="del">
          <ac:chgData name="Neemias Informatica Lima" userId="b77af7bd85500281" providerId="LiveId" clId="{20491A05-8E5C-483A-85F1-DF0DC3166634}" dt="2023-02-13T00:03:00.812" v="78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20491A05-8E5C-483A-85F1-DF0DC3166634}" dt="2023-02-13T00:10:37.629" v="253" actId="20577"/>
        <pc:sldMkLst>
          <pc:docMk/>
          <pc:sldMk cId="2241968852" sldId="285"/>
        </pc:sldMkLst>
        <pc:spChg chg="add mod">
          <ac:chgData name="Neemias Informatica Lima" userId="b77af7bd85500281" providerId="LiveId" clId="{20491A05-8E5C-483A-85F1-DF0DC3166634}" dt="2023-02-13T00:03:20.718" v="83"/>
          <ac:spMkLst>
            <pc:docMk/>
            <pc:sldMk cId="2241968852" sldId="285"/>
            <ac:spMk id="2" creationId="{DD2AAD8D-6A33-3B7F-FD4A-1881B0F6BD62}"/>
          </ac:spMkLst>
        </pc:spChg>
        <pc:spChg chg="add mod">
          <ac:chgData name="Neemias Informatica Lima" userId="b77af7bd85500281" providerId="LiveId" clId="{20491A05-8E5C-483A-85F1-DF0DC3166634}" dt="2023-02-13T00:03:20.718" v="83"/>
          <ac:spMkLst>
            <pc:docMk/>
            <pc:sldMk cId="2241968852" sldId="285"/>
            <ac:spMk id="3" creationId="{2945F242-9C5F-F77C-0CF2-34D7967AA37C}"/>
          </ac:spMkLst>
        </pc:spChg>
        <pc:spChg chg="del">
          <ac:chgData name="Neemias Informatica Lima" userId="b77af7bd85500281" providerId="LiveId" clId="{20491A05-8E5C-483A-85F1-DF0DC3166634}" dt="2023-02-13T00:03:20.484" v="82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20491A05-8E5C-483A-85F1-DF0DC3166634}" dt="2023-02-13T00:03:20.484" v="82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20491A05-8E5C-483A-85F1-DF0DC3166634}" dt="2023-02-13T00:10:10.854" v="23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10:37.629" v="253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20491A05-8E5C-483A-85F1-DF0DC3166634}" dt="2023-02-13T00:03:20.718" v="83"/>
          <ac:picMkLst>
            <pc:docMk/>
            <pc:sldMk cId="2241968852" sldId="285"/>
            <ac:picMk id="4" creationId="{C2EC4749-24AA-632E-CC1D-1EACA51C4B96}"/>
          </ac:picMkLst>
        </pc:picChg>
        <pc:picChg chg="del">
          <ac:chgData name="Neemias Informatica Lima" userId="b77af7bd85500281" providerId="LiveId" clId="{20491A05-8E5C-483A-85F1-DF0DC3166634}" dt="2023-02-13T00:03:20.484" v="82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20491A05-8E5C-483A-85F1-DF0DC3166634}" dt="2023-02-13T00:12:21.532" v="299" actId="20577"/>
        <pc:sldMkLst>
          <pc:docMk/>
          <pc:sldMk cId="1959249856" sldId="286"/>
        </pc:sldMkLst>
        <pc:spChg chg="add mod">
          <ac:chgData name="Neemias Informatica Lima" userId="b77af7bd85500281" providerId="LiveId" clId="{20491A05-8E5C-483A-85F1-DF0DC3166634}" dt="2023-02-13T00:03:32.031" v="87"/>
          <ac:spMkLst>
            <pc:docMk/>
            <pc:sldMk cId="1959249856" sldId="286"/>
            <ac:spMk id="2" creationId="{97DF95CF-459F-97A9-A18A-5D0D1071708F}"/>
          </ac:spMkLst>
        </pc:spChg>
        <pc:spChg chg="add mod">
          <ac:chgData name="Neemias Informatica Lima" userId="b77af7bd85500281" providerId="LiveId" clId="{20491A05-8E5C-483A-85F1-DF0DC3166634}" dt="2023-02-13T00:03:32.031" v="87"/>
          <ac:spMkLst>
            <pc:docMk/>
            <pc:sldMk cId="1959249856" sldId="286"/>
            <ac:spMk id="3" creationId="{4AADDF1C-522D-7500-EB06-3A51D88A2082}"/>
          </ac:spMkLst>
        </pc:spChg>
        <pc:spChg chg="del">
          <ac:chgData name="Neemias Informatica Lima" userId="b77af7bd85500281" providerId="LiveId" clId="{20491A05-8E5C-483A-85F1-DF0DC3166634}" dt="2023-02-13T00:03:31.760" v="86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20491A05-8E5C-483A-85F1-DF0DC3166634}" dt="2023-02-13T00:03:31.760" v="86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20491A05-8E5C-483A-85F1-DF0DC3166634}" dt="2023-02-13T00:11:48.834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12:21.532" v="299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20491A05-8E5C-483A-85F1-DF0DC3166634}" dt="2023-02-13T00:03:32.031" v="87"/>
          <ac:picMkLst>
            <pc:docMk/>
            <pc:sldMk cId="1959249856" sldId="286"/>
            <ac:picMk id="4" creationId="{E9E5B4F0-C678-A358-E26C-1B27B31BCE84}"/>
          </ac:picMkLst>
        </pc:picChg>
        <pc:picChg chg="del">
          <ac:chgData name="Neemias Informatica Lima" userId="b77af7bd85500281" providerId="LiveId" clId="{20491A05-8E5C-483A-85F1-DF0DC3166634}" dt="2023-02-13T00:03:31.760" v="86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20491A05-8E5C-483A-85F1-DF0DC3166634}" dt="2023-02-13T00:13:42.227" v="321" actId="20577"/>
        <pc:sldMkLst>
          <pc:docMk/>
          <pc:sldMk cId="2857006406" sldId="287"/>
        </pc:sldMkLst>
        <pc:spChg chg="add mod">
          <ac:chgData name="Neemias Informatica Lima" userId="b77af7bd85500281" providerId="LiveId" clId="{20491A05-8E5C-483A-85F1-DF0DC3166634}" dt="2023-02-13T00:03:51.578" v="93"/>
          <ac:spMkLst>
            <pc:docMk/>
            <pc:sldMk cId="2857006406" sldId="287"/>
            <ac:spMk id="2" creationId="{5C09207E-6B32-9911-D959-980FDC740420}"/>
          </ac:spMkLst>
        </pc:spChg>
        <pc:spChg chg="add mod">
          <ac:chgData name="Neemias Informatica Lima" userId="b77af7bd85500281" providerId="LiveId" clId="{20491A05-8E5C-483A-85F1-DF0DC3166634}" dt="2023-02-13T00:03:51.578" v="93"/>
          <ac:spMkLst>
            <pc:docMk/>
            <pc:sldMk cId="2857006406" sldId="287"/>
            <ac:spMk id="3" creationId="{3822B40E-6BA1-DB8A-972E-65F2F5965794}"/>
          </ac:spMkLst>
        </pc:spChg>
        <pc:spChg chg="del">
          <ac:chgData name="Neemias Informatica Lima" userId="b77af7bd85500281" providerId="LiveId" clId="{20491A05-8E5C-483A-85F1-DF0DC3166634}" dt="2023-02-13T00:03:51.356" v="92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20491A05-8E5C-483A-85F1-DF0DC3166634}" dt="2023-02-13T00:03:51.356" v="92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20491A05-8E5C-483A-85F1-DF0DC3166634}" dt="2023-02-13T00:13:42.227" v="321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20491A05-8E5C-483A-85F1-DF0DC3166634}" dt="2023-02-13T00:03:51.578" v="93"/>
          <ac:picMkLst>
            <pc:docMk/>
            <pc:sldMk cId="2857006406" sldId="287"/>
            <ac:picMk id="4" creationId="{D8355AA2-98AC-EF79-CB01-1225481DA968}"/>
          </ac:picMkLst>
        </pc:picChg>
        <pc:picChg chg="del">
          <ac:chgData name="Neemias Informatica Lima" userId="b77af7bd85500281" providerId="LiveId" clId="{20491A05-8E5C-483A-85F1-DF0DC3166634}" dt="2023-02-13T00:03:51.356" v="92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20491A05-8E5C-483A-85F1-DF0DC3166634}" dt="2023-02-13T00:05:09.402" v="121" actId="20577"/>
        <pc:sldMkLst>
          <pc:docMk/>
          <pc:sldMk cId="2630436816" sldId="288"/>
        </pc:sldMkLst>
        <pc:spChg chg="add mod">
          <ac:chgData name="Neemias Informatica Lima" userId="b77af7bd85500281" providerId="LiveId" clId="{20491A05-8E5C-483A-85F1-DF0DC3166634}" dt="2023-02-13T00:02:31.339" v="71"/>
          <ac:spMkLst>
            <pc:docMk/>
            <pc:sldMk cId="2630436816" sldId="288"/>
            <ac:spMk id="2" creationId="{BB703E08-6DA6-EF70-DB84-5D6BCE1E2F2C}"/>
          </ac:spMkLst>
        </pc:spChg>
        <pc:spChg chg="add mod">
          <ac:chgData name="Neemias Informatica Lima" userId="b77af7bd85500281" providerId="LiveId" clId="{20491A05-8E5C-483A-85F1-DF0DC3166634}" dt="2023-02-13T00:02:31.339" v="71"/>
          <ac:spMkLst>
            <pc:docMk/>
            <pc:sldMk cId="2630436816" sldId="288"/>
            <ac:spMk id="3" creationId="{EDCC1251-1956-A485-A968-2096F2EB54A1}"/>
          </ac:spMkLst>
        </pc:spChg>
        <pc:spChg chg="del">
          <ac:chgData name="Neemias Informatica Lima" userId="b77af7bd85500281" providerId="LiveId" clId="{20491A05-8E5C-483A-85F1-DF0DC3166634}" dt="2023-02-13T00:02:31.044" v="70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20491A05-8E5C-483A-85F1-DF0DC3166634}" dt="2023-02-13T00:02:31.044" v="70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20491A05-8E5C-483A-85F1-DF0DC3166634}" dt="2023-02-13T00:05:09.402" v="12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4:35.014" v="103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31.339" v="71"/>
          <ac:picMkLst>
            <pc:docMk/>
            <pc:sldMk cId="2630436816" sldId="288"/>
            <ac:picMk id="4" creationId="{0DCDBDD1-2AC2-945B-2C5F-99BBC8A76ACE}"/>
          </ac:picMkLst>
        </pc:picChg>
        <pc:picChg chg="del">
          <ac:chgData name="Neemias Informatica Lima" userId="b77af7bd85500281" providerId="LiveId" clId="{20491A05-8E5C-483A-85F1-DF0DC3166634}" dt="2023-02-13T00:02:31.044" v="70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20491A05-8E5C-483A-85F1-DF0DC3166634}" dt="2023-02-13T00:07:20.421" v="180"/>
        <pc:sldMkLst>
          <pc:docMk/>
          <pc:sldMk cId="3032827026" sldId="289"/>
        </pc:sldMkLst>
        <pc:spChg chg="add mod">
          <ac:chgData name="Neemias Informatica Lima" userId="b77af7bd85500281" providerId="LiveId" clId="{20491A05-8E5C-483A-85F1-DF0DC3166634}" dt="2023-02-13T00:02:51.341" v="77"/>
          <ac:spMkLst>
            <pc:docMk/>
            <pc:sldMk cId="3032827026" sldId="289"/>
            <ac:spMk id="2" creationId="{C3AD34BD-A91B-96B4-1520-5303026F5081}"/>
          </ac:spMkLst>
        </pc:spChg>
        <pc:spChg chg="add mod">
          <ac:chgData name="Neemias Informatica Lima" userId="b77af7bd85500281" providerId="LiveId" clId="{20491A05-8E5C-483A-85F1-DF0DC3166634}" dt="2023-02-13T00:02:51.341" v="77"/>
          <ac:spMkLst>
            <pc:docMk/>
            <pc:sldMk cId="3032827026" sldId="289"/>
            <ac:spMk id="3" creationId="{88B01111-5ACE-8BC9-8BF9-DA9AD30904CF}"/>
          </ac:spMkLst>
        </pc:spChg>
        <pc:spChg chg="del">
          <ac:chgData name="Neemias Informatica Lima" userId="b77af7bd85500281" providerId="LiveId" clId="{20491A05-8E5C-483A-85F1-DF0DC3166634}" dt="2023-02-13T00:02:51.076" v="76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20491A05-8E5C-483A-85F1-DF0DC3166634}" dt="2023-02-13T00:02:51.076" v="76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20491A05-8E5C-483A-85F1-DF0DC3166634}" dt="2023-02-13T00:07:20.421" v="18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0491A05-8E5C-483A-85F1-DF0DC3166634}" dt="2023-02-13T00:05:59.518" v="136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51.341" v="77"/>
          <ac:picMkLst>
            <pc:docMk/>
            <pc:sldMk cId="3032827026" sldId="289"/>
            <ac:picMk id="4" creationId="{D3AE5DD1-C1DA-F5E0-6B59-187B574674F1}"/>
          </ac:picMkLst>
        </pc:picChg>
        <pc:picChg chg="del">
          <ac:chgData name="Neemias Informatica Lima" userId="b77af7bd85500281" providerId="LiveId" clId="{20491A05-8E5C-483A-85F1-DF0DC3166634}" dt="2023-02-13T00:02:51.076" v="76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20491A05-8E5C-483A-85F1-DF0DC3166634}" dt="2023-02-13T00:09:57.905" v="232" actId="6549"/>
        <pc:sldMkLst>
          <pc:docMk/>
          <pc:sldMk cId="3772032319" sldId="290"/>
        </pc:sldMkLst>
        <pc:spChg chg="add mod">
          <ac:chgData name="Neemias Informatica Lima" userId="b77af7bd85500281" providerId="LiveId" clId="{20491A05-8E5C-483A-85F1-DF0DC3166634}" dt="2023-02-13T00:03:14.798" v="81"/>
          <ac:spMkLst>
            <pc:docMk/>
            <pc:sldMk cId="3772032319" sldId="290"/>
            <ac:spMk id="2" creationId="{9A06EE15-93C7-6776-9059-9371162AA4B1}"/>
          </ac:spMkLst>
        </pc:spChg>
        <pc:spChg chg="add mod">
          <ac:chgData name="Neemias Informatica Lima" userId="b77af7bd85500281" providerId="LiveId" clId="{20491A05-8E5C-483A-85F1-DF0DC3166634}" dt="2023-02-13T00:03:14.798" v="81"/>
          <ac:spMkLst>
            <pc:docMk/>
            <pc:sldMk cId="3772032319" sldId="290"/>
            <ac:spMk id="3" creationId="{D801EB34-E8B0-C3FE-4F3A-4A938FB7E6EE}"/>
          </ac:spMkLst>
        </pc:spChg>
        <pc:spChg chg="del">
          <ac:chgData name="Neemias Informatica Lima" userId="b77af7bd85500281" providerId="LiveId" clId="{20491A05-8E5C-483A-85F1-DF0DC3166634}" dt="2023-02-13T00:03:14.553" v="80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20491A05-8E5C-483A-85F1-DF0DC3166634}" dt="2023-02-13T00:03:14.553" v="80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20491A05-8E5C-483A-85F1-DF0DC3166634}" dt="2023-02-13T00:09:57.905" v="23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0491A05-8E5C-483A-85F1-DF0DC3166634}" dt="2023-02-13T00:07:34.389" v="190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14.798" v="81"/>
          <ac:picMkLst>
            <pc:docMk/>
            <pc:sldMk cId="3772032319" sldId="290"/>
            <ac:picMk id="4" creationId="{A88A169C-8AE6-B1BE-A29B-C1F23C7F71F6}"/>
          </ac:picMkLst>
        </pc:picChg>
        <pc:picChg chg="del">
          <ac:chgData name="Neemias Informatica Lima" userId="b77af7bd85500281" providerId="LiveId" clId="{20491A05-8E5C-483A-85F1-DF0DC3166634}" dt="2023-02-13T00:03:14.553" v="80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20491A05-8E5C-483A-85F1-DF0DC3166634}" dt="2023-02-13T00:11:33.908" v="276"/>
        <pc:sldMkLst>
          <pc:docMk/>
          <pc:sldMk cId="1768216317" sldId="291"/>
        </pc:sldMkLst>
        <pc:spChg chg="add mod">
          <ac:chgData name="Neemias Informatica Lima" userId="b77af7bd85500281" providerId="LiveId" clId="{20491A05-8E5C-483A-85F1-DF0DC3166634}" dt="2023-02-13T00:03:26.129" v="85"/>
          <ac:spMkLst>
            <pc:docMk/>
            <pc:sldMk cId="1768216317" sldId="291"/>
            <ac:spMk id="2" creationId="{E015F0B2-0F66-0CAB-26CD-741C8A1C38E3}"/>
          </ac:spMkLst>
        </pc:spChg>
        <pc:spChg chg="add mod">
          <ac:chgData name="Neemias Informatica Lima" userId="b77af7bd85500281" providerId="LiveId" clId="{20491A05-8E5C-483A-85F1-DF0DC3166634}" dt="2023-02-13T00:03:26.129" v="85"/>
          <ac:spMkLst>
            <pc:docMk/>
            <pc:sldMk cId="1768216317" sldId="291"/>
            <ac:spMk id="3" creationId="{61D9EABE-D23A-D83A-1024-DC4C2D005F10}"/>
          </ac:spMkLst>
        </pc:spChg>
        <pc:spChg chg="del">
          <ac:chgData name="Neemias Informatica Lima" userId="b77af7bd85500281" providerId="LiveId" clId="{20491A05-8E5C-483A-85F1-DF0DC3166634}" dt="2023-02-13T00:03:25.869" v="84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20491A05-8E5C-483A-85F1-DF0DC3166634}" dt="2023-02-13T00:03:25.869" v="84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20491A05-8E5C-483A-85F1-DF0DC3166634}" dt="2023-02-13T00:11:33.908" v="27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0491A05-8E5C-483A-85F1-DF0DC3166634}" dt="2023-02-13T00:10:15.007" v="24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26.129" v="85"/>
          <ac:picMkLst>
            <pc:docMk/>
            <pc:sldMk cId="1768216317" sldId="291"/>
            <ac:picMk id="4" creationId="{6124D380-00AD-6112-4FD0-CA18D2564BB6}"/>
          </ac:picMkLst>
        </pc:picChg>
        <pc:picChg chg="del">
          <ac:chgData name="Neemias Informatica Lima" userId="b77af7bd85500281" providerId="LiveId" clId="{20491A05-8E5C-483A-85F1-DF0DC3166634}" dt="2023-02-13T00:03:25.869" v="84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20491A05-8E5C-483A-85F1-DF0DC3166634}" dt="2023-02-13T00:12:52.140" v="306"/>
        <pc:sldMkLst>
          <pc:docMk/>
          <pc:sldMk cId="3757265641" sldId="292"/>
        </pc:sldMkLst>
        <pc:spChg chg="add mod">
          <ac:chgData name="Neemias Informatica Lima" userId="b77af7bd85500281" providerId="LiveId" clId="{20491A05-8E5C-483A-85F1-DF0DC3166634}" dt="2023-02-13T00:03:38.490" v="89"/>
          <ac:spMkLst>
            <pc:docMk/>
            <pc:sldMk cId="3757265641" sldId="292"/>
            <ac:spMk id="2" creationId="{027A531F-AB71-27B7-DE63-17DD364AC9E9}"/>
          </ac:spMkLst>
        </pc:spChg>
        <pc:spChg chg="add mod">
          <ac:chgData name="Neemias Informatica Lima" userId="b77af7bd85500281" providerId="LiveId" clId="{20491A05-8E5C-483A-85F1-DF0DC3166634}" dt="2023-02-13T00:03:38.490" v="89"/>
          <ac:spMkLst>
            <pc:docMk/>
            <pc:sldMk cId="3757265641" sldId="292"/>
            <ac:spMk id="3" creationId="{E4997FB5-D27D-6192-0D0A-E57CD8B4707A}"/>
          </ac:spMkLst>
        </pc:spChg>
        <pc:spChg chg="del">
          <ac:chgData name="Neemias Informatica Lima" userId="b77af7bd85500281" providerId="LiveId" clId="{20491A05-8E5C-483A-85F1-DF0DC3166634}" dt="2023-02-13T00:03:38.205" v="88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20491A05-8E5C-483A-85F1-DF0DC3166634}" dt="2023-02-13T00:03:38.205" v="88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20491A05-8E5C-483A-85F1-DF0DC3166634}" dt="2023-02-13T00:12:52.140" v="306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0491A05-8E5C-483A-85F1-DF0DC3166634}" dt="2023-02-13T00:11:53.577" v="28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38.490" v="89"/>
          <ac:picMkLst>
            <pc:docMk/>
            <pc:sldMk cId="3757265641" sldId="292"/>
            <ac:picMk id="4" creationId="{0C2788A4-02C4-8A00-3D26-5B8BFF8FA6AC}"/>
          </ac:picMkLst>
        </pc:picChg>
        <pc:picChg chg="del">
          <ac:chgData name="Neemias Informatica Lima" userId="b77af7bd85500281" providerId="LiveId" clId="{20491A05-8E5C-483A-85F1-DF0DC3166634}" dt="2023-02-13T00:03:38.205" v="88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20491A05-8E5C-483A-85F1-DF0DC3166634}" dt="2023-02-13T00:13:13.745" v="311"/>
        <pc:sldMkLst>
          <pc:docMk/>
          <pc:sldMk cId="3114938747" sldId="293"/>
        </pc:sldMkLst>
        <pc:spChg chg="add mod">
          <ac:chgData name="Neemias Informatica Lima" userId="b77af7bd85500281" providerId="LiveId" clId="{20491A05-8E5C-483A-85F1-DF0DC3166634}" dt="2023-02-13T00:03:44.194" v="91"/>
          <ac:spMkLst>
            <pc:docMk/>
            <pc:sldMk cId="3114938747" sldId="293"/>
            <ac:spMk id="2" creationId="{BBAFC793-CD07-076E-956A-77C3BBE6A7F1}"/>
          </ac:spMkLst>
        </pc:spChg>
        <pc:spChg chg="add mod">
          <ac:chgData name="Neemias Informatica Lima" userId="b77af7bd85500281" providerId="LiveId" clId="{20491A05-8E5C-483A-85F1-DF0DC3166634}" dt="2023-02-13T00:03:44.194" v="91"/>
          <ac:spMkLst>
            <pc:docMk/>
            <pc:sldMk cId="3114938747" sldId="293"/>
            <ac:spMk id="3" creationId="{CFE9054F-662C-650D-74E2-37DF94042767}"/>
          </ac:spMkLst>
        </pc:spChg>
        <pc:spChg chg="del">
          <ac:chgData name="Neemias Informatica Lima" userId="b77af7bd85500281" providerId="LiveId" clId="{20491A05-8E5C-483A-85F1-DF0DC3166634}" dt="2023-02-13T00:03:43.933" v="90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20491A05-8E5C-483A-85F1-DF0DC3166634}" dt="2023-02-13T00:03:43.933" v="90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20491A05-8E5C-483A-85F1-DF0DC3166634}" dt="2023-02-13T00:13:13.745" v="311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20491A05-8E5C-483A-85F1-DF0DC3166634}" dt="2023-02-13T00:03:44.194" v="91"/>
          <ac:picMkLst>
            <pc:docMk/>
            <pc:sldMk cId="3114938747" sldId="293"/>
            <ac:picMk id="4" creationId="{C5958EE2-F6AB-664F-16B5-E0B4D5AA48C1}"/>
          </ac:picMkLst>
        </pc:picChg>
        <pc:picChg chg="del">
          <ac:chgData name="Neemias Informatica Lima" userId="b77af7bd85500281" providerId="LiveId" clId="{20491A05-8E5C-483A-85F1-DF0DC3166634}" dt="2023-02-13T00:03:43.933" v="90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Informatica Lima" userId="b77af7bd85500281" providerId="LiveId" clId="{8FC6D6F8-8EA1-45F2-9240-72B60D6F0995}"/>
    <pc:docChg chg="undo redo custSel modSld">
      <pc:chgData name="Neemias Informatica Lima" userId="b77af7bd85500281" providerId="LiveId" clId="{8FC6D6F8-8EA1-45F2-9240-72B60D6F0995}" dt="2023-02-19T17:41:03.286" v="422" actId="6549"/>
      <pc:docMkLst>
        <pc:docMk/>
      </pc:docMkLst>
      <pc:sldChg chg="addSp delSp modSp mod">
        <pc:chgData name="Neemias Informatica Lima" userId="b77af7bd85500281" providerId="LiveId" clId="{8FC6D6F8-8EA1-45F2-9240-72B60D6F0995}" dt="2023-02-19T17:15:41.046" v="28" actId="20577"/>
        <pc:sldMkLst>
          <pc:docMk/>
          <pc:sldMk cId="2232331225" sldId="280"/>
        </pc:sldMkLst>
        <pc:spChg chg="mod">
          <ac:chgData name="Neemias Informatica Lima" userId="b77af7bd85500281" providerId="LiveId" clId="{8FC6D6F8-8EA1-45F2-9240-72B60D6F0995}" dt="2023-02-19T17:13:43.272" v="4"/>
          <ac:spMkLst>
            <pc:docMk/>
            <pc:sldMk cId="2232331225" sldId="280"/>
            <ac:spMk id="6" creationId="{00000000-0000-0000-0000-000000000000}"/>
          </ac:spMkLst>
        </pc:spChg>
        <pc:spChg chg="add del mod">
          <ac:chgData name="Neemias Informatica Lima" userId="b77af7bd85500281" providerId="LiveId" clId="{8FC6D6F8-8EA1-45F2-9240-72B60D6F0995}" dt="2023-02-19T17:14:01.422" v="12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5:23.946" v="23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3:46.983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5:41.046" v="2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4:27.738" v="13" actId="478"/>
          <ac:picMkLst>
            <pc:docMk/>
            <pc:sldMk cId="2232331225" sldId="280"/>
            <ac:picMk id="3" creationId="{BA4D8C71-AECE-6637-A784-77BED61BA718}"/>
          </ac:picMkLst>
        </pc:picChg>
        <pc:picChg chg="add mod">
          <ac:chgData name="Neemias Informatica Lima" userId="b77af7bd85500281" providerId="LiveId" clId="{8FC6D6F8-8EA1-45F2-9240-72B60D6F0995}" dt="2023-02-19T17:15:13.138" v="20" actId="1440"/>
          <ac:picMkLst>
            <pc:docMk/>
            <pc:sldMk cId="2232331225" sldId="280"/>
            <ac:picMk id="8" creationId="{21FEF67E-1839-8765-B8B5-1982C6371978}"/>
          </ac:picMkLst>
        </pc:picChg>
      </pc:sldChg>
      <pc:sldChg chg="addSp delSp modSp mod">
        <pc:chgData name="Neemias Informatica Lima" userId="b77af7bd85500281" providerId="LiveId" clId="{8FC6D6F8-8EA1-45F2-9240-72B60D6F0995}" dt="2023-02-19T17:19:30.496" v="65" actId="6549"/>
        <pc:sldMkLst>
          <pc:docMk/>
          <pc:sldMk cId="2103443556" sldId="281"/>
        </pc:sldMkLst>
        <pc:spChg chg="mod">
          <ac:chgData name="Neemias Informatica Lima" userId="b77af7bd85500281" providerId="LiveId" clId="{8FC6D6F8-8EA1-45F2-9240-72B60D6F0995}" dt="2023-02-19T17:19:30.496" v="6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6:11.410" v="3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6:41.224" v="3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6:09.593" v="29" actId="478"/>
          <ac:picMkLst>
            <pc:docMk/>
            <pc:sldMk cId="2103443556" sldId="281"/>
            <ac:picMk id="2" creationId="{DF2245E4-7AE3-2EF0-7524-CD6385163211}"/>
          </ac:picMkLst>
        </pc:picChg>
        <pc:picChg chg="add mod">
          <ac:chgData name="Neemias Informatica Lima" userId="b77af7bd85500281" providerId="LiveId" clId="{8FC6D6F8-8EA1-45F2-9240-72B60D6F0995}" dt="2023-02-19T17:16:31.346" v="36" actId="14100"/>
          <ac:picMkLst>
            <pc:docMk/>
            <pc:sldMk cId="2103443556" sldId="281"/>
            <ac:picMk id="3" creationId="{746BFD55-33D4-6E20-993E-34F3D3D88E38}"/>
          </ac:picMkLst>
        </pc:picChg>
      </pc:sldChg>
      <pc:sldChg chg="addSp delSp modSp mod">
        <pc:chgData name="Neemias Informatica Lima" userId="b77af7bd85500281" providerId="LiveId" clId="{8FC6D6F8-8EA1-45F2-9240-72B60D6F0995}" dt="2023-02-19T17:22:06.004" v="126" actId="6549"/>
        <pc:sldMkLst>
          <pc:docMk/>
          <pc:sldMk cId="3683219421" sldId="282"/>
        </pc:sldMkLst>
        <pc:spChg chg="del">
          <ac:chgData name="Neemias Informatica Lima" userId="b77af7bd85500281" providerId="LiveId" clId="{8FC6D6F8-8EA1-45F2-9240-72B60D6F0995}" dt="2023-02-19T17:17:03.253" v="40" actId="478"/>
          <ac:spMkLst>
            <pc:docMk/>
            <pc:sldMk cId="3683219421" sldId="282"/>
            <ac:spMk id="2" creationId="{DFBBAF15-3BEB-CF99-0AE6-AE7A034E6570}"/>
          </ac:spMkLst>
        </pc:spChg>
        <pc:spChg chg="del">
          <ac:chgData name="Neemias Informatica Lima" userId="b77af7bd85500281" providerId="LiveId" clId="{8FC6D6F8-8EA1-45F2-9240-72B60D6F0995}" dt="2023-02-19T17:17:03.253" v="40" actId="478"/>
          <ac:spMkLst>
            <pc:docMk/>
            <pc:sldMk cId="3683219421" sldId="282"/>
            <ac:spMk id="4" creationId="{3836F4DA-D1B4-C9D2-3B91-4679E45F230F}"/>
          </ac:spMkLst>
        </pc:spChg>
        <pc:spChg chg="add mod">
          <ac:chgData name="Neemias Informatica Lima" userId="b77af7bd85500281" providerId="LiveId" clId="{8FC6D6F8-8EA1-45F2-9240-72B60D6F0995}" dt="2023-02-19T17:17:03.564" v="41"/>
          <ac:spMkLst>
            <pc:docMk/>
            <pc:sldMk cId="3683219421" sldId="282"/>
            <ac:spMk id="6" creationId="{B3D26788-6F29-1C84-7C8E-6A08AD7B98E6}"/>
          </ac:spMkLst>
        </pc:spChg>
        <pc:spChg chg="add mod">
          <ac:chgData name="Neemias Informatica Lima" userId="b77af7bd85500281" providerId="LiveId" clId="{8FC6D6F8-8EA1-45F2-9240-72B60D6F0995}" dt="2023-02-19T17:17:03.564" v="41"/>
          <ac:spMkLst>
            <pc:docMk/>
            <pc:sldMk cId="3683219421" sldId="282"/>
            <ac:spMk id="7" creationId="{F5977B9F-A084-74AE-C8CB-3487CF38EDD3}"/>
          </ac:spMkLst>
        </pc:spChg>
        <pc:spChg chg="mod">
          <ac:chgData name="Neemias Informatica Lima" userId="b77af7bd85500281" providerId="LiveId" clId="{8FC6D6F8-8EA1-45F2-9240-72B60D6F0995}" dt="2023-02-19T17:22:06.004" v="12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9:52.196" v="73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7:03.253" v="40" actId="478"/>
          <ac:picMkLst>
            <pc:docMk/>
            <pc:sldMk cId="3683219421" sldId="282"/>
            <ac:picMk id="5" creationId="{F832AE7F-35E0-4E4F-126A-25EADC0F9128}"/>
          </ac:picMkLst>
        </pc:picChg>
        <pc:picChg chg="add mod">
          <ac:chgData name="Neemias Informatica Lima" userId="b77af7bd85500281" providerId="LiveId" clId="{8FC6D6F8-8EA1-45F2-9240-72B60D6F0995}" dt="2023-02-19T17:17:03.564" v="41"/>
          <ac:picMkLst>
            <pc:docMk/>
            <pc:sldMk cId="3683219421" sldId="282"/>
            <ac:picMk id="8" creationId="{9F38D2EA-F47F-07AD-CA8E-0F9FC2467AB2}"/>
          </ac:picMkLst>
        </pc:picChg>
      </pc:sldChg>
      <pc:sldChg chg="addSp delSp modSp mod">
        <pc:chgData name="Neemias Informatica Lima" userId="b77af7bd85500281" providerId="LiveId" clId="{8FC6D6F8-8EA1-45F2-9240-72B60D6F0995}" dt="2023-02-19T17:23:13.669" v="149" actId="20577"/>
        <pc:sldMkLst>
          <pc:docMk/>
          <pc:sldMk cId="3902406419" sldId="283"/>
        </pc:sldMkLst>
        <pc:spChg chg="del">
          <ac:chgData name="Neemias Informatica Lima" userId="b77af7bd85500281" providerId="LiveId" clId="{8FC6D6F8-8EA1-45F2-9240-72B60D6F0995}" dt="2023-02-19T17:17:14.185" v="42" actId="478"/>
          <ac:spMkLst>
            <pc:docMk/>
            <pc:sldMk cId="3902406419" sldId="283"/>
            <ac:spMk id="2" creationId="{B5DC4BDB-6E06-E53D-4D12-F07AC3A71F30}"/>
          </ac:spMkLst>
        </pc:spChg>
        <pc:spChg chg="del">
          <ac:chgData name="Neemias Informatica Lima" userId="b77af7bd85500281" providerId="LiveId" clId="{8FC6D6F8-8EA1-45F2-9240-72B60D6F0995}" dt="2023-02-19T17:17:14.185" v="42" actId="478"/>
          <ac:spMkLst>
            <pc:docMk/>
            <pc:sldMk cId="3902406419" sldId="283"/>
            <ac:spMk id="3" creationId="{C4B41F27-07A4-123F-2D03-A53BC7C5152C}"/>
          </ac:spMkLst>
        </pc:spChg>
        <pc:spChg chg="add mod">
          <ac:chgData name="Neemias Informatica Lima" userId="b77af7bd85500281" providerId="LiveId" clId="{8FC6D6F8-8EA1-45F2-9240-72B60D6F0995}" dt="2023-02-19T17:17:14.615" v="43"/>
          <ac:spMkLst>
            <pc:docMk/>
            <pc:sldMk cId="3902406419" sldId="283"/>
            <ac:spMk id="5" creationId="{38965CE4-2A36-26A4-E7C5-CBBCDF14B15C}"/>
          </ac:spMkLst>
        </pc:spChg>
        <pc:spChg chg="add mod">
          <ac:chgData name="Neemias Informatica Lima" userId="b77af7bd85500281" providerId="LiveId" clId="{8FC6D6F8-8EA1-45F2-9240-72B60D6F0995}" dt="2023-02-19T17:17:14.615" v="43"/>
          <ac:spMkLst>
            <pc:docMk/>
            <pc:sldMk cId="3902406419" sldId="283"/>
            <ac:spMk id="6" creationId="{A67C3564-14B3-FDEF-2CF6-526BAAEA57A3}"/>
          </ac:spMkLst>
        </pc:spChg>
        <pc:spChg chg="mod">
          <ac:chgData name="Neemias Informatica Lima" userId="b77af7bd85500281" providerId="LiveId" clId="{8FC6D6F8-8EA1-45F2-9240-72B60D6F0995}" dt="2023-02-19T17:22:24.85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23:13.669" v="149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8FC6D6F8-8EA1-45F2-9240-72B60D6F0995}" dt="2023-02-19T17:17:14.185" v="42" actId="478"/>
          <ac:picMkLst>
            <pc:docMk/>
            <pc:sldMk cId="3902406419" sldId="283"/>
            <ac:picMk id="4" creationId="{3ABDED39-99F0-2ED4-02DD-8156D8155779}"/>
          </ac:picMkLst>
        </pc:picChg>
        <pc:picChg chg="add mod">
          <ac:chgData name="Neemias Informatica Lima" userId="b77af7bd85500281" providerId="LiveId" clId="{8FC6D6F8-8EA1-45F2-9240-72B60D6F0995}" dt="2023-02-19T17:17:14.615" v="43"/>
          <ac:picMkLst>
            <pc:docMk/>
            <pc:sldMk cId="3902406419" sldId="283"/>
            <ac:picMk id="7" creationId="{3028054A-118F-B62E-B466-4C38E0784255}"/>
          </ac:picMkLst>
        </pc:picChg>
      </pc:sldChg>
      <pc:sldChg chg="addSp delSp modSp mod">
        <pc:chgData name="Neemias Informatica Lima" userId="b77af7bd85500281" providerId="LiveId" clId="{8FC6D6F8-8EA1-45F2-9240-72B60D6F0995}" dt="2023-02-19T17:27:11.308" v="214" actId="20577"/>
        <pc:sldMkLst>
          <pc:docMk/>
          <pc:sldMk cId="2424059023" sldId="284"/>
        </pc:sldMkLst>
        <pc:spChg chg="del">
          <ac:chgData name="Neemias Informatica Lima" userId="b77af7bd85500281" providerId="LiveId" clId="{8FC6D6F8-8EA1-45F2-9240-72B60D6F0995}" dt="2023-02-19T17:17:30.153" v="46" actId="478"/>
          <ac:spMkLst>
            <pc:docMk/>
            <pc:sldMk cId="2424059023" sldId="284"/>
            <ac:spMk id="2" creationId="{2503360F-38A4-A47B-D4BF-7E561D406C9E}"/>
          </ac:spMkLst>
        </pc:spChg>
        <pc:spChg chg="del">
          <ac:chgData name="Neemias Informatica Lima" userId="b77af7bd85500281" providerId="LiveId" clId="{8FC6D6F8-8EA1-45F2-9240-72B60D6F0995}" dt="2023-02-19T17:17:30.153" v="46" actId="478"/>
          <ac:spMkLst>
            <pc:docMk/>
            <pc:sldMk cId="2424059023" sldId="284"/>
            <ac:spMk id="3" creationId="{89B76C92-7593-7825-7992-9C5DD6C88640}"/>
          </ac:spMkLst>
        </pc:spChg>
        <pc:spChg chg="add mod">
          <ac:chgData name="Neemias Informatica Lima" userId="b77af7bd85500281" providerId="LiveId" clId="{8FC6D6F8-8EA1-45F2-9240-72B60D6F0995}" dt="2023-02-19T17:17:30.527" v="47"/>
          <ac:spMkLst>
            <pc:docMk/>
            <pc:sldMk cId="2424059023" sldId="284"/>
            <ac:spMk id="5" creationId="{6AF8F735-1442-BE77-7954-FC8A14E4EE11}"/>
          </ac:spMkLst>
        </pc:spChg>
        <pc:spChg chg="add mod">
          <ac:chgData name="Neemias Informatica Lima" userId="b77af7bd85500281" providerId="LiveId" clId="{8FC6D6F8-8EA1-45F2-9240-72B60D6F0995}" dt="2023-02-19T17:17:30.527" v="47"/>
          <ac:spMkLst>
            <pc:docMk/>
            <pc:sldMk cId="2424059023" sldId="284"/>
            <ac:spMk id="6" creationId="{AD9C6DE1-E301-6936-0BC6-B2316153D7BC}"/>
          </ac:spMkLst>
        </pc:spChg>
        <pc:spChg chg="mod">
          <ac:chgData name="Neemias Informatica Lima" userId="b77af7bd85500281" providerId="LiveId" clId="{8FC6D6F8-8EA1-45F2-9240-72B60D6F0995}" dt="2023-02-19T17:24:28.708" v="18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27:11.308" v="214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8FC6D6F8-8EA1-45F2-9240-72B60D6F0995}" dt="2023-02-19T17:17:30.153" v="46" actId="478"/>
          <ac:picMkLst>
            <pc:docMk/>
            <pc:sldMk cId="2424059023" sldId="284"/>
            <ac:picMk id="4" creationId="{4D376F47-5C7A-390A-D2DD-0100C9B8FAD1}"/>
          </ac:picMkLst>
        </pc:picChg>
        <pc:picChg chg="add mod">
          <ac:chgData name="Neemias Informatica Lima" userId="b77af7bd85500281" providerId="LiveId" clId="{8FC6D6F8-8EA1-45F2-9240-72B60D6F0995}" dt="2023-02-19T17:17:30.527" v="47"/>
          <ac:picMkLst>
            <pc:docMk/>
            <pc:sldMk cId="2424059023" sldId="284"/>
            <ac:picMk id="7" creationId="{00B162D7-07EA-6EA5-B0E7-DFD1B1F73E48}"/>
          </ac:picMkLst>
        </pc:picChg>
      </pc:sldChg>
      <pc:sldChg chg="addSp delSp modSp mod">
        <pc:chgData name="Neemias Informatica Lima" userId="b77af7bd85500281" providerId="LiveId" clId="{8FC6D6F8-8EA1-45F2-9240-72B60D6F0995}" dt="2023-02-19T17:28:46.952" v="259" actId="20577"/>
        <pc:sldMkLst>
          <pc:docMk/>
          <pc:sldMk cId="2241968852" sldId="285"/>
        </pc:sldMkLst>
        <pc:spChg chg="del">
          <ac:chgData name="Neemias Informatica Lima" userId="b77af7bd85500281" providerId="LiveId" clId="{8FC6D6F8-8EA1-45F2-9240-72B60D6F0995}" dt="2023-02-19T17:17:43.348" v="50" actId="478"/>
          <ac:spMkLst>
            <pc:docMk/>
            <pc:sldMk cId="2241968852" sldId="285"/>
            <ac:spMk id="2" creationId="{D98E0231-9F39-1C4F-A91B-4945804F7527}"/>
          </ac:spMkLst>
        </pc:spChg>
        <pc:spChg chg="del">
          <ac:chgData name="Neemias Informatica Lima" userId="b77af7bd85500281" providerId="LiveId" clId="{8FC6D6F8-8EA1-45F2-9240-72B60D6F0995}" dt="2023-02-19T17:17:43.348" v="50" actId="478"/>
          <ac:spMkLst>
            <pc:docMk/>
            <pc:sldMk cId="2241968852" sldId="285"/>
            <ac:spMk id="3" creationId="{37AAAB9C-BCFB-A1A8-75C1-FD005D0E4CC0}"/>
          </ac:spMkLst>
        </pc:spChg>
        <pc:spChg chg="add mod">
          <ac:chgData name="Neemias Informatica Lima" userId="b77af7bd85500281" providerId="LiveId" clId="{8FC6D6F8-8EA1-45F2-9240-72B60D6F0995}" dt="2023-02-19T17:17:43.666" v="51"/>
          <ac:spMkLst>
            <pc:docMk/>
            <pc:sldMk cId="2241968852" sldId="285"/>
            <ac:spMk id="5" creationId="{BF33A9E8-BEFD-13D2-3095-699DA7847158}"/>
          </ac:spMkLst>
        </pc:spChg>
        <pc:spChg chg="add mod">
          <ac:chgData name="Neemias Informatica Lima" userId="b77af7bd85500281" providerId="LiveId" clId="{8FC6D6F8-8EA1-45F2-9240-72B60D6F0995}" dt="2023-02-19T17:17:43.666" v="51"/>
          <ac:spMkLst>
            <pc:docMk/>
            <pc:sldMk cId="2241968852" sldId="285"/>
            <ac:spMk id="6" creationId="{FF607356-E794-6E7B-40F6-C28A7F9EE772}"/>
          </ac:spMkLst>
        </pc:spChg>
        <pc:spChg chg="mod">
          <ac:chgData name="Neemias Informatica Lima" userId="b77af7bd85500281" providerId="LiveId" clId="{8FC6D6F8-8EA1-45F2-9240-72B60D6F0995}" dt="2023-02-19T17:28:13.410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28:46.952" v="259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8FC6D6F8-8EA1-45F2-9240-72B60D6F0995}" dt="2023-02-19T17:17:43.348" v="50" actId="478"/>
          <ac:picMkLst>
            <pc:docMk/>
            <pc:sldMk cId="2241968852" sldId="285"/>
            <ac:picMk id="4" creationId="{2DEAF4C4-199B-E013-BCA3-8145744E83BD}"/>
          </ac:picMkLst>
        </pc:picChg>
        <pc:picChg chg="add mod">
          <ac:chgData name="Neemias Informatica Lima" userId="b77af7bd85500281" providerId="LiveId" clId="{8FC6D6F8-8EA1-45F2-9240-72B60D6F0995}" dt="2023-02-19T17:17:43.666" v="51"/>
          <ac:picMkLst>
            <pc:docMk/>
            <pc:sldMk cId="2241968852" sldId="285"/>
            <ac:picMk id="7" creationId="{9926D090-27A6-C3CE-210E-376D0E51D104}"/>
          </ac:picMkLst>
        </pc:picChg>
      </pc:sldChg>
      <pc:sldChg chg="addSp delSp modSp mod">
        <pc:chgData name="Neemias Informatica Lima" userId="b77af7bd85500281" providerId="LiveId" clId="{8FC6D6F8-8EA1-45F2-9240-72B60D6F0995}" dt="2023-02-19T17:31:00.281" v="318" actId="20577"/>
        <pc:sldMkLst>
          <pc:docMk/>
          <pc:sldMk cId="1959249856" sldId="286"/>
        </pc:sldMkLst>
        <pc:spChg chg="del">
          <ac:chgData name="Neemias Informatica Lima" userId="b77af7bd85500281" providerId="LiveId" clId="{8FC6D6F8-8EA1-45F2-9240-72B60D6F0995}" dt="2023-02-19T17:18:02.077" v="54" actId="478"/>
          <ac:spMkLst>
            <pc:docMk/>
            <pc:sldMk cId="1959249856" sldId="286"/>
            <ac:spMk id="2" creationId="{7136AEE8-7366-F3C8-0AEC-CDE7259610A7}"/>
          </ac:spMkLst>
        </pc:spChg>
        <pc:spChg chg="del">
          <ac:chgData name="Neemias Informatica Lima" userId="b77af7bd85500281" providerId="LiveId" clId="{8FC6D6F8-8EA1-45F2-9240-72B60D6F0995}" dt="2023-02-19T17:18:02.077" v="54" actId="478"/>
          <ac:spMkLst>
            <pc:docMk/>
            <pc:sldMk cId="1959249856" sldId="286"/>
            <ac:spMk id="3" creationId="{60726A15-7103-1CD5-5CC8-65CBAF402EA7}"/>
          </ac:spMkLst>
        </pc:spChg>
        <pc:spChg chg="add mod">
          <ac:chgData name="Neemias Informatica Lima" userId="b77af7bd85500281" providerId="LiveId" clId="{8FC6D6F8-8EA1-45F2-9240-72B60D6F0995}" dt="2023-02-19T17:18:02.378" v="55"/>
          <ac:spMkLst>
            <pc:docMk/>
            <pc:sldMk cId="1959249856" sldId="286"/>
            <ac:spMk id="5" creationId="{4449534A-2560-C12A-37A6-3F2400A9AE0E}"/>
          </ac:spMkLst>
        </pc:spChg>
        <pc:spChg chg="add mod">
          <ac:chgData name="Neemias Informatica Lima" userId="b77af7bd85500281" providerId="LiveId" clId="{8FC6D6F8-8EA1-45F2-9240-72B60D6F0995}" dt="2023-02-19T17:18:02.378" v="55"/>
          <ac:spMkLst>
            <pc:docMk/>
            <pc:sldMk cId="1959249856" sldId="286"/>
            <ac:spMk id="6" creationId="{D4F0F868-B1FA-6D83-4176-FE35E4218671}"/>
          </ac:spMkLst>
        </pc:spChg>
        <pc:spChg chg="mod">
          <ac:chgData name="Neemias Informatica Lima" userId="b77af7bd85500281" providerId="LiveId" clId="{8FC6D6F8-8EA1-45F2-9240-72B60D6F0995}" dt="2023-02-19T17:29:59.693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31:00.281" v="318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8FC6D6F8-8EA1-45F2-9240-72B60D6F0995}" dt="2023-02-19T17:18:02.077" v="54" actId="478"/>
          <ac:picMkLst>
            <pc:docMk/>
            <pc:sldMk cId="1959249856" sldId="286"/>
            <ac:picMk id="4" creationId="{F19BDAB7-8A30-CB3F-2630-00E424D2C4DD}"/>
          </ac:picMkLst>
        </pc:picChg>
        <pc:picChg chg="add mod">
          <ac:chgData name="Neemias Informatica Lima" userId="b77af7bd85500281" providerId="LiveId" clId="{8FC6D6F8-8EA1-45F2-9240-72B60D6F0995}" dt="2023-02-19T17:18:02.378" v="55"/>
          <ac:picMkLst>
            <pc:docMk/>
            <pc:sldMk cId="1959249856" sldId="286"/>
            <ac:picMk id="7" creationId="{E2D6BA15-7BCB-18D5-C865-5075086F2551}"/>
          </ac:picMkLst>
        </pc:picChg>
      </pc:sldChg>
      <pc:sldChg chg="addSp delSp modSp mod">
        <pc:chgData name="Neemias Informatica Lima" userId="b77af7bd85500281" providerId="LiveId" clId="{8FC6D6F8-8EA1-45F2-9240-72B60D6F0995}" dt="2023-02-19T17:41:03.286" v="422" actId="6549"/>
        <pc:sldMkLst>
          <pc:docMk/>
          <pc:sldMk cId="2857006406" sldId="287"/>
        </pc:sldMkLst>
        <pc:spChg chg="del">
          <ac:chgData name="Neemias Informatica Lima" userId="b77af7bd85500281" providerId="LiveId" clId="{8FC6D6F8-8EA1-45F2-9240-72B60D6F0995}" dt="2023-02-19T17:18:20.525" v="60" actId="478"/>
          <ac:spMkLst>
            <pc:docMk/>
            <pc:sldMk cId="2857006406" sldId="287"/>
            <ac:spMk id="2" creationId="{98089CAA-F439-D948-092A-88F16F967A1D}"/>
          </ac:spMkLst>
        </pc:spChg>
        <pc:spChg chg="del">
          <ac:chgData name="Neemias Informatica Lima" userId="b77af7bd85500281" providerId="LiveId" clId="{8FC6D6F8-8EA1-45F2-9240-72B60D6F0995}" dt="2023-02-19T17:18:20.525" v="60" actId="478"/>
          <ac:spMkLst>
            <pc:docMk/>
            <pc:sldMk cId="2857006406" sldId="287"/>
            <ac:spMk id="3" creationId="{E631C20F-E339-8ABE-42A7-B94B8B88EC8C}"/>
          </ac:spMkLst>
        </pc:spChg>
        <pc:spChg chg="add mod">
          <ac:chgData name="Neemias Informatica Lima" userId="b77af7bd85500281" providerId="LiveId" clId="{8FC6D6F8-8EA1-45F2-9240-72B60D6F0995}" dt="2023-02-19T17:18:20.846" v="61"/>
          <ac:spMkLst>
            <pc:docMk/>
            <pc:sldMk cId="2857006406" sldId="287"/>
            <ac:spMk id="5" creationId="{73041AF0-C385-E82B-01CB-F50F3CF4A6EF}"/>
          </ac:spMkLst>
        </pc:spChg>
        <pc:spChg chg="add mod">
          <ac:chgData name="Neemias Informatica Lima" userId="b77af7bd85500281" providerId="LiveId" clId="{8FC6D6F8-8EA1-45F2-9240-72B60D6F0995}" dt="2023-02-19T17:18:20.846" v="61"/>
          <ac:spMkLst>
            <pc:docMk/>
            <pc:sldMk cId="2857006406" sldId="287"/>
            <ac:spMk id="6" creationId="{BDB05F6D-853E-7B0E-E6B2-2F22ADC08E25}"/>
          </ac:spMkLst>
        </pc:spChg>
        <pc:spChg chg="add mod">
          <ac:chgData name="Neemias Informatica Lima" userId="b77af7bd85500281" providerId="LiveId" clId="{8FC6D6F8-8EA1-45F2-9240-72B60D6F0995}" dt="2023-02-19T17:41:03.286" v="422" actId="6549"/>
          <ac:spMkLst>
            <pc:docMk/>
            <pc:sldMk cId="2857006406" sldId="287"/>
            <ac:spMk id="9" creationId="{4CA711A8-9BEC-9190-7926-0AED12210560}"/>
          </ac:spMkLst>
        </pc:spChg>
        <pc:graphicFrameChg chg="del mod modGraphic">
          <ac:chgData name="Neemias Informatica Lima" userId="b77af7bd85500281" providerId="LiveId" clId="{8FC6D6F8-8EA1-45F2-9240-72B60D6F0995}" dt="2023-02-19T17:39:59.158" v="392" actId="478"/>
          <ac:graphicFrameMkLst>
            <pc:docMk/>
            <pc:sldMk cId="2857006406" sldId="287"/>
            <ac:graphicFrameMk id="26" creationId="{8AC4A7CA-D7A9-BD7E-59C7-47F309BE954E}"/>
          </ac:graphicFrameMkLst>
        </pc:graphicFrameChg>
        <pc:picChg chg="del">
          <ac:chgData name="Neemias Informatica Lima" userId="b77af7bd85500281" providerId="LiveId" clId="{8FC6D6F8-8EA1-45F2-9240-72B60D6F0995}" dt="2023-02-19T17:18:20.525" v="60" actId="478"/>
          <ac:picMkLst>
            <pc:docMk/>
            <pc:sldMk cId="2857006406" sldId="287"/>
            <ac:picMk id="4" creationId="{3E24F115-19A9-8BAB-0909-99B650F3F4C0}"/>
          </ac:picMkLst>
        </pc:picChg>
        <pc:picChg chg="add mod">
          <ac:chgData name="Neemias Informatica Lima" userId="b77af7bd85500281" providerId="LiveId" clId="{8FC6D6F8-8EA1-45F2-9240-72B60D6F0995}" dt="2023-02-19T17:39:47.823" v="387" actId="26606"/>
          <ac:picMkLst>
            <pc:docMk/>
            <pc:sldMk cId="2857006406" sldId="287"/>
            <ac:picMk id="7" creationId="{A6096F47-5C37-6486-DE46-C90A8E37DC36}"/>
          </ac:picMkLst>
        </pc:picChg>
      </pc:sldChg>
      <pc:sldChg chg="addSp delSp modSp mod">
        <pc:chgData name="Neemias Informatica Lima" userId="b77af7bd85500281" providerId="LiveId" clId="{8FC6D6F8-8EA1-45F2-9240-72B60D6F0995}" dt="2023-02-19T17:20:50.397" v="99" actId="20577"/>
        <pc:sldMkLst>
          <pc:docMk/>
          <pc:sldMk cId="2630436816" sldId="288"/>
        </pc:sldMkLst>
        <pc:spChg chg="del">
          <ac:chgData name="Neemias Informatica Lima" userId="b77af7bd85500281" providerId="LiveId" clId="{8FC6D6F8-8EA1-45F2-9240-72B60D6F0995}" dt="2023-02-19T17:16:53.573" v="38" actId="478"/>
          <ac:spMkLst>
            <pc:docMk/>
            <pc:sldMk cId="2630436816" sldId="288"/>
            <ac:spMk id="2" creationId="{557B8935-5D68-9009-F648-87E105CE15FD}"/>
          </ac:spMkLst>
        </pc:spChg>
        <pc:spChg chg="del">
          <ac:chgData name="Neemias Informatica Lima" userId="b77af7bd85500281" providerId="LiveId" clId="{8FC6D6F8-8EA1-45F2-9240-72B60D6F0995}" dt="2023-02-19T17:16:53.573" v="38" actId="478"/>
          <ac:spMkLst>
            <pc:docMk/>
            <pc:sldMk cId="2630436816" sldId="288"/>
            <ac:spMk id="3" creationId="{252C1792-0945-62F0-BA5A-27F048EB2913}"/>
          </ac:spMkLst>
        </pc:spChg>
        <pc:spChg chg="add mod">
          <ac:chgData name="Neemias Informatica Lima" userId="b77af7bd85500281" providerId="LiveId" clId="{8FC6D6F8-8EA1-45F2-9240-72B60D6F0995}" dt="2023-02-19T17:16:53.875" v="39"/>
          <ac:spMkLst>
            <pc:docMk/>
            <pc:sldMk cId="2630436816" sldId="288"/>
            <ac:spMk id="5" creationId="{17F85E4D-336E-7F26-70C8-BF69A90F64DA}"/>
          </ac:spMkLst>
        </pc:spChg>
        <pc:spChg chg="add mod">
          <ac:chgData name="Neemias Informatica Lima" userId="b77af7bd85500281" providerId="LiveId" clId="{8FC6D6F8-8EA1-45F2-9240-72B60D6F0995}" dt="2023-02-19T17:16:53.875" v="39"/>
          <ac:spMkLst>
            <pc:docMk/>
            <pc:sldMk cId="2630436816" sldId="288"/>
            <ac:spMk id="6" creationId="{3DFFFA63-CDE6-701D-E3D0-B98561F443C6}"/>
          </ac:spMkLst>
        </pc:spChg>
        <pc:spChg chg="mod">
          <ac:chgData name="Neemias Informatica Lima" userId="b77af7bd85500281" providerId="LiveId" clId="{8FC6D6F8-8EA1-45F2-9240-72B60D6F0995}" dt="2023-02-19T17:20:50.397" v="99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9:46.328" v="70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6:53.573" v="38" actId="478"/>
          <ac:picMkLst>
            <pc:docMk/>
            <pc:sldMk cId="2630436816" sldId="288"/>
            <ac:picMk id="4" creationId="{093F76B0-2522-7776-7743-5294939D6133}"/>
          </ac:picMkLst>
        </pc:picChg>
        <pc:picChg chg="add mod">
          <ac:chgData name="Neemias Informatica Lima" userId="b77af7bd85500281" providerId="LiveId" clId="{8FC6D6F8-8EA1-45F2-9240-72B60D6F0995}" dt="2023-02-19T17:16:53.875" v="39"/>
          <ac:picMkLst>
            <pc:docMk/>
            <pc:sldMk cId="2630436816" sldId="288"/>
            <ac:picMk id="7" creationId="{72948186-5107-A4A5-56B8-D2BE4CF46953}"/>
          </ac:picMkLst>
        </pc:picChg>
      </pc:sldChg>
      <pc:sldChg chg="addSp delSp modSp mod">
        <pc:chgData name="Neemias Informatica Lima" userId="b77af7bd85500281" providerId="LiveId" clId="{8FC6D6F8-8EA1-45F2-9240-72B60D6F0995}" dt="2023-02-19T17:24:03.073" v="180" actId="313"/>
        <pc:sldMkLst>
          <pc:docMk/>
          <pc:sldMk cId="3032827026" sldId="289"/>
        </pc:sldMkLst>
        <pc:spChg chg="del">
          <ac:chgData name="Neemias Informatica Lima" userId="b77af7bd85500281" providerId="LiveId" clId="{8FC6D6F8-8EA1-45F2-9240-72B60D6F0995}" dt="2023-02-19T17:17:21.597" v="44" actId="478"/>
          <ac:spMkLst>
            <pc:docMk/>
            <pc:sldMk cId="3032827026" sldId="289"/>
            <ac:spMk id="2" creationId="{0A658622-9735-1871-BEB5-4903EC751D89}"/>
          </ac:spMkLst>
        </pc:spChg>
        <pc:spChg chg="del">
          <ac:chgData name="Neemias Informatica Lima" userId="b77af7bd85500281" providerId="LiveId" clId="{8FC6D6F8-8EA1-45F2-9240-72B60D6F0995}" dt="2023-02-19T17:17:21.597" v="44" actId="478"/>
          <ac:spMkLst>
            <pc:docMk/>
            <pc:sldMk cId="3032827026" sldId="289"/>
            <ac:spMk id="3" creationId="{787D5EA7-9649-54FC-3990-389263A6C042}"/>
          </ac:spMkLst>
        </pc:spChg>
        <pc:spChg chg="add mod">
          <ac:chgData name="Neemias Informatica Lima" userId="b77af7bd85500281" providerId="LiveId" clId="{8FC6D6F8-8EA1-45F2-9240-72B60D6F0995}" dt="2023-02-19T17:17:21.883" v="45"/>
          <ac:spMkLst>
            <pc:docMk/>
            <pc:sldMk cId="3032827026" sldId="289"/>
            <ac:spMk id="5" creationId="{3630247D-A1E8-48C7-C7A8-7A63FF668A06}"/>
          </ac:spMkLst>
        </pc:spChg>
        <pc:spChg chg="add mod">
          <ac:chgData name="Neemias Informatica Lima" userId="b77af7bd85500281" providerId="LiveId" clId="{8FC6D6F8-8EA1-45F2-9240-72B60D6F0995}" dt="2023-02-19T17:17:21.883" v="45"/>
          <ac:spMkLst>
            <pc:docMk/>
            <pc:sldMk cId="3032827026" sldId="289"/>
            <ac:spMk id="6" creationId="{D36D8E37-6009-FBF3-E93E-1BA9C54A4E46}"/>
          </ac:spMkLst>
        </pc:spChg>
        <pc:spChg chg="mod">
          <ac:chgData name="Neemias Informatica Lima" userId="b77af7bd85500281" providerId="LiveId" clId="{8FC6D6F8-8EA1-45F2-9240-72B60D6F0995}" dt="2023-02-19T17:24:03.073" v="180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FC6D6F8-8EA1-45F2-9240-72B60D6F0995}" dt="2023-02-19T17:22:29.696" v="136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7:21.597" v="44" actId="478"/>
          <ac:picMkLst>
            <pc:docMk/>
            <pc:sldMk cId="3032827026" sldId="289"/>
            <ac:picMk id="4" creationId="{041EF333-CD54-2FD2-1654-80F4E6A94052}"/>
          </ac:picMkLst>
        </pc:picChg>
        <pc:picChg chg="add mod">
          <ac:chgData name="Neemias Informatica Lima" userId="b77af7bd85500281" providerId="LiveId" clId="{8FC6D6F8-8EA1-45F2-9240-72B60D6F0995}" dt="2023-02-19T17:17:21.883" v="45"/>
          <ac:picMkLst>
            <pc:docMk/>
            <pc:sldMk cId="3032827026" sldId="289"/>
            <ac:picMk id="7" creationId="{C023992F-0B9C-6C68-EA7D-F55FFEC304D9}"/>
          </ac:picMkLst>
        </pc:picChg>
      </pc:sldChg>
      <pc:sldChg chg="addSp delSp modSp mod">
        <pc:chgData name="Neemias Informatica Lima" userId="b77af7bd85500281" providerId="LiveId" clId="{8FC6D6F8-8EA1-45F2-9240-72B60D6F0995}" dt="2023-02-19T17:27:54.630" v="245" actId="6549"/>
        <pc:sldMkLst>
          <pc:docMk/>
          <pc:sldMk cId="3772032319" sldId="290"/>
        </pc:sldMkLst>
        <pc:spChg chg="del">
          <ac:chgData name="Neemias Informatica Lima" userId="b77af7bd85500281" providerId="LiveId" clId="{8FC6D6F8-8EA1-45F2-9240-72B60D6F0995}" dt="2023-02-19T17:17:37.233" v="48" actId="478"/>
          <ac:spMkLst>
            <pc:docMk/>
            <pc:sldMk cId="3772032319" sldId="290"/>
            <ac:spMk id="2" creationId="{232E8508-F7F3-5544-4B61-BEC9A26290DA}"/>
          </ac:spMkLst>
        </pc:spChg>
        <pc:spChg chg="del">
          <ac:chgData name="Neemias Informatica Lima" userId="b77af7bd85500281" providerId="LiveId" clId="{8FC6D6F8-8EA1-45F2-9240-72B60D6F0995}" dt="2023-02-19T17:17:37.233" v="48" actId="478"/>
          <ac:spMkLst>
            <pc:docMk/>
            <pc:sldMk cId="3772032319" sldId="290"/>
            <ac:spMk id="3" creationId="{3CE5ACAD-2994-8220-2062-6BD37E86A343}"/>
          </ac:spMkLst>
        </pc:spChg>
        <pc:spChg chg="add mod">
          <ac:chgData name="Neemias Informatica Lima" userId="b77af7bd85500281" providerId="LiveId" clId="{8FC6D6F8-8EA1-45F2-9240-72B60D6F0995}" dt="2023-02-19T17:17:37.563" v="49"/>
          <ac:spMkLst>
            <pc:docMk/>
            <pc:sldMk cId="3772032319" sldId="290"/>
            <ac:spMk id="5" creationId="{6DE370CB-0858-337A-19D8-E7B19450D0FF}"/>
          </ac:spMkLst>
        </pc:spChg>
        <pc:spChg chg="add mod">
          <ac:chgData name="Neemias Informatica Lima" userId="b77af7bd85500281" providerId="LiveId" clId="{8FC6D6F8-8EA1-45F2-9240-72B60D6F0995}" dt="2023-02-19T17:17:37.563" v="49"/>
          <ac:spMkLst>
            <pc:docMk/>
            <pc:sldMk cId="3772032319" sldId="290"/>
            <ac:spMk id="6" creationId="{B0BDB288-0628-C009-05D0-DABCF8F1CE04}"/>
          </ac:spMkLst>
        </pc:spChg>
        <pc:spChg chg="mod">
          <ac:chgData name="Neemias Informatica Lima" userId="b77af7bd85500281" providerId="LiveId" clId="{8FC6D6F8-8EA1-45F2-9240-72B60D6F0995}" dt="2023-02-19T17:27:54.630" v="245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FC6D6F8-8EA1-45F2-9240-72B60D6F0995}" dt="2023-02-19T17:24:32.718" v="18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7:37.233" v="48" actId="478"/>
          <ac:picMkLst>
            <pc:docMk/>
            <pc:sldMk cId="3772032319" sldId="290"/>
            <ac:picMk id="4" creationId="{E492D4C4-4535-56DE-2E47-50B3DA93C27A}"/>
          </ac:picMkLst>
        </pc:picChg>
        <pc:picChg chg="add mod">
          <ac:chgData name="Neemias Informatica Lima" userId="b77af7bd85500281" providerId="LiveId" clId="{8FC6D6F8-8EA1-45F2-9240-72B60D6F0995}" dt="2023-02-19T17:17:37.563" v="49"/>
          <ac:picMkLst>
            <pc:docMk/>
            <pc:sldMk cId="3772032319" sldId="290"/>
            <ac:picMk id="7" creationId="{7B42C148-048A-786A-DABE-B9F48F6A5FE8}"/>
          </ac:picMkLst>
        </pc:picChg>
      </pc:sldChg>
      <pc:sldChg chg="addSp delSp modSp mod">
        <pc:chgData name="Neemias Informatica Lima" userId="b77af7bd85500281" providerId="LiveId" clId="{8FC6D6F8-8EA1-45F2-9240-72B60D6F0995}" dt="2023-02-19T17:29:43.658" v="290" actId="1035"/>
        <pc:sldMkLst>
          <pc:docMk/>
          <pc:sldMk cId="1768216317" sldId="291"/>
        </pc:sldMkLst>
        <pc:spChg chg="del">
          <ac:chgData name="Neemias Informatica Lima" userId="b77af7bd85500281" providerId="LiveId" clId="{8FC6D6F8-8EA1-45F2-9240-72B60D6F0995}" dt="2023-02-19T17:17:56.393" v="52" actId="478"/>
          <ac:spMkLst>
            <pc:docMk/>
            <pc:sldMk cId="1768216317" sldId="291"/>
            <ac:spMk id="2" creationId="{D1493894-0AAC-A0F8-E031-770853CDC220}"/>
          </ac:spMkLst>
        </pc:spChg>
        <pc:spChg chg="del">
          <ac:chgData name="Neemias Informatica Lima" userId="b77af7bd85500281" providerId="LiveId" clId="{8FC6D6F8-8EA1-45F2-9240-72B60D6F0995}" dt="2023-02-19T17:17:56.393" v="52" actId="478"/>
          <ac:spMkLst>
            <pc:docMk/>
            <pc:sldMk cId="1768216317" sldId="291"/>
            <ac:spMk id="3" creationId="{647CB444-467A-72CF-25FA-CA3E75425DFA}"/>
          </ac:spMkLst>
        </pc:spChg>
        <pc:spChg chg="add mod">
          <ac:chgData name="Neemias Informatica Lima" userId="b77af7bd85500281" providerId="LiveId" clId="{8FC6D6F8-8EA1-45F2-9240-72B60D6F0995}" dt="2023-02-19T17:17:56.670" v="53"/>
          <ac:spMkLst>
            <pc:docMk/>
            <pc:sldMk cId="1768216317" sldId="291"/>
            <ac:spMk id="5" creationId="{1902E290-2AB5-E8C3-F4CC-920AB42A9BB7}"/>
          </ac:spMkLst>
        </pc:spChg>
        <pc:spChg chg="add mod">
          <ac:chgData name="Neemias Informatica Lima" userId="b77af7bd85500281" providerId="LiveId" clId="{8FC6D6F8-8EA1-45F2-9240-72B60D6F0995}" dt="2023-02-19T17:17:56.670" v="53"/>
          <ac:spMkLst>
            <pc:docMk/>
            <pc:sldMk cId="1768216317" sldId="291"/>
            <ac:spMk id="6" creationId="{A553A249-CC2B-9067-EB11-ABD62B8F2129}"/>
          </ac:spMkLst>
        </pc:spChg>
        <pc:spChg chg="mod">
          <ac:chgData name="Neemias Informatica Lima" userId="b77af7bd85500281" providerId="LiveId" clId="{8FC6D6F8-8EA1-45F2-9240-72B60D6F0995}" dt="2023-02-19T17:29:43.658" v="290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FC6D6F8-8EA1-45F2-9240-72B60D6F0995}" dt="2023-02-19T17:28:17.506" v="25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7:56.393" v="52" actId="478"/>
          <ac:picMkLst>
            <pc:docMk/>
            <pc:sldMk cId="1768216317" sldId="291"/>
            <ac:picMk id="4" creationId="{D38755FF-E7E7-1BFF-262C-453E71CCE118}"/>
          </ac:picMkLst>
        </pc:picChg>
        <pc:picChg chg="add mod">
          <ac:chgData name="Neemias Informatica Lima" userId="b77af7bd85500281" providerId="LiveId" clId="{8FC6D6F8-8EA1-45F2-9240-72B60D6F0995}" dt="2023-02-19T17:17:56.670" v="53"/>
          <ac:picMkLst>
            <pc:docMk/>
            <pc:sldMk cId="1768216317" sldId="291"/>
            <ac:picMk id="7" creationId="{138A7C42-A23E-6406-A32B-FD2740FE6D57}"/>
          </ac:picMkLst>
        </pc:picChg>
      </pc:sldChg>
      <pc:sldChg chg="addSp delSp modSp mod">
        <pc:chgData name="Neemias Informatica Lima" userId="b77af7bd85500281" providerId="LiveId" clId="{8FC6D6F8-8EA1-45F2-9240-72B60D6F0995}" dt="2023-02-19T17:31:35.075" v="340" actId="313"/>
        <pc:sldMkLst>
          <pc:docMk/>
          <pc:sldMk cId="3757265641" sldId="292"/>
        </pc:sldMkLst>
        <pc:spChg chg="del">
          <ac:chgData name="Neemias Informatica Lima" userId="b77af7bd85500281" providerId="LiveId" clId="{8FC6D6F8-8EA1-45F2-9240-72B60D6F0995}" dt="2023-02-19T17:18:07.437" v="56" actId="478"/>
          <ac:spMkLst>
            <pc:docMk/>
            <pc:sldMk cId="3757265641" sldId="292"/>
            <ac:spMk id="2" creationId="{6EAD8CDE-3335-CB1F-3B11-2CD9AF2C7F5E}"/>
          </ac:spMkLst>
        </pc:spChg>
        <pc:spChg chg="del">
          <ac:chgData name="Neemias Informatica Lima" userId="b77af7bd85500281" providerId="LiveId" clId="{8FC6D6F8-8EA1-45F2-9240-72B60D6F0995}" dt="2023-02-19T17:18:07.437" v="56" actId="478"/>
          <ac:spMkLst>
            <pc:docMk/>
            <pc:sldMk cId="3757265641" sldId="292"/>
            <ac:spMk id="3" creationId="{94961E67-E49D-F3F8-5EE0-8DE739B4A505}"/>
          </ac:spMkLst>
        </pc:spChg>
        <pc:spChg chg="add mod">
          <ac:chgData name="Neemias Informatica Lima" userId="b77af7bd85500281" providerId="LiveId" clId="{8FC6D6F8-8EA1-45F2-9240-72B60D6F0995}" dt="2023-02-19T17:18:07.762" v="57"/>
          <ac:spMkLst>
            <pc:docMk/>
            <pc:sldMk cId="3757265641" sldId="292"/>
            <ac:spMk id="5" creationId="{610B71B6-D900-E7A9-0A11-6296B5B61387}"/>
          </ac:spMkLst>
        </pc:spChg>
        <pc:spChg chg="add mod">
          <ac:chgData name="Neemias Informatica Lima" userId="b77af7bd85500281" providerId="LiveId" clId="{8FC6D6F8-8EA1-45F2-9240-72B60D6F0995}" dt="2023-02-19T17:18:07.762" v="57"/>
          <ac:spMkLst>
            <pc:docMk/>
            <pc:sldMk cId="3757265641" sldId="292"/>
            <ac:spMk id="6" creationId="{974C6456-64A3-1DBB-9EE7-2F91EE7913DC}"/>
          </ac:spMkLst>
        </pc:spChg>
        <pc:spChg chg="mod">
          <ac:chgData name="Neemias Informatica Lima" userId="b77af7bd85500281" providerId="LiveId" clId="{8FC6D6F8-8EA1-45F2-9240-72B60D6F0995}" dt="2023-02-19T17:31:35.075" v="340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FC6D6F8-8EA1-45F2-9240-72B60D6F0995}" dt="2023-02-19T17:30:05.336" v="29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8:07.437" v="56" actId="478"/>
          <ac:picMkLst>
            <pc:docMk/>
            <pc:sldMk cId="3757265641" sldId="292"/>
            <ac:picMk id="4" creationId="{BC478E5C-3D28-3FEC-3AA4-CA21C6DA9F67}"/>
          </ac:picMkLst>
        </pc:picChg>
        <pc:picChg chg="add mod">
          <ac:chgData name="Neemias Informatica Lima" userId="b77af7bd85500281" providerId="LiveId" clId="{8FC6D6F8-8EA1-45F2-9240-72B60D6F0995}" dt="2023-02-19T17:18:07.762" v="57"/>
          <ac:picMkLst>
            <pc:docMk/>
            <pc:sldMk cId="3757265641" sldId="292"/>
            <ac:picMk id="7" creationId="{991693EF-D05C-8561-843F-0ABE47A48865}"/>
          </ac:picMkLst>
        </pc:picChg>
      </pc:sldChg>
      <pc:sldChg chg="addSp delSp modSp mod">
        <pc:chgData name="Neemias Informatica Lima" userId="b77af7bd85500281" providerId="LiveId" clId="{8FC6D6F8-8EA1-45F2-9240-72B60D6F0995}" dt="2023-02-19T17:38:52.281" v="371" actId="6549"/>
        <pc:sldMkLst>
          <pc:docMk/>
          <pc:sldMk cId="3114938747" sldId="293"/>
        </pc:sldMkLst>
        <pc:spChg chg="del">
          <ac:chgData name="Neemias Informatica Lima" userId="b77af7bd85500281" providerId="LiveId" clId="{8FC6D6F8-8EA1-45F2-9240-72B60D6F0995}" dt="2023-02-19T17:18:13.185" v="58" actId="478"/>
          <ac:spMkLst>
            <pc:docMk/>
            <pc:sldMk cId="3114938747" sldId="293"/>
            <ac:spMk id="2" creationId="{2773E43C-80D2-EBAB-E65A-CD32FB5B1250}"/>
          </ac:spMkLst>
        </pc:spChg>
        <pc:spChg chg="del">
          <ac:chgData name="Neemias Informatica Lima" userId="b77af7bd85500281" providerId="LiveId" clId="{8FC6D6F8-8EA1-45F2-9240-72B60D6F0995}" dt="2023-02-19T17:18:13.185" v="58" actId="478"/>
          <ac:spMkLst>
            <pc:docMk/>
            <pc:sldMk cId="3114938747" sldId="293"/>
            <ac:spMk id="3" creationId="{4FDCAFF0-F3EF-7E3D-D4DF-249E6CA73B25}"/>
          </ac:spMkLst>
        </pc:spChg>
        <pc:spChg chg="add mod">
          <ac:chgData name="Neemias Informatica Lima" userId="b77af7bd85500281" providerId="LiveId" clId="{8FC6D6F8-8EA1-45F2-9240-72B60D6F0995}" dt="2023-02-19T17:18:13.510" v="59"/>
          <ac:spMkLst>
            <pc:docMk/>
            <pc:sldMk cId="3114938747" sldId="293"/>
            <ac:spMk id="5" creationId="{CC54D9EF-347E-F049-2031-04A8ABB79613}"/>
          </ac:spMkLst>
        </pc:spChg>
        <pc:spChg chg="add mod">
          <ac:chgData name="Neemias Informatica Lima" userId="b77af7bd85500281" providerId="LiveId" clId="{8FC6D6F8-8EA1-45F2-9240-72B60D6F0995}" dt="2023-02-19T17:18:13.510" v="59"/>
          <ac:spMkLst>
            <pc:docMk/>
            <pc:sldMk cId="3114938747" sldId="293"/>
            <ac:spMk id="6" creationId="{DA841ECB-B9E5-9EFB-7FAD-A9CA87530DBE}"/>
          </ac:spMkLst>
        </pc:spChg>
        <pc:spChg chg="mod">
          <ac:chgData name="Neemias Informatica Lima" userId="b77af7bd85500281" providerId="LiveId" clId="{8FC6D6F8-8EA1-45F2-9240-72B60D6F0995}" dt="2023-02-19T17:38:52.281" v="371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8FC6D6F8-8EA1-45F2-9240-72B60D6F0995}" dt="2023-02-19T17:18:13.185" v="58" actId="478"/>
          <ac:picMkLst>
            <pc:docMk/>
            <pc:sldMk cId="3114938747" sldId="293"/>
            <ac:picMk id="4" creationId="{6F138D02-DF93-500E-0D2D-9C48675E0C8C}"/>
          </ac:picMkLst>
        </pc:picChg>
        <pc:picChg chg="add mod">
          <ac:chgData name="Neemias Informatica Lima" userId="b77af7bd85500281" providerId="LiveId" clId="{8FC6D6F8-8EA1-45F2-9240-72B60D6F0995}" dt="2023-02-19T17:18:13.510" v="59"/>
          <ac:picMkLst>
            <pc:docMk/>
            <pc:sldMk cId="3114938747" sldId="293"/>
            <ac:picMk id="7" creationId="{B8BA687C-48CD-C9C4-E3B3-73CEB7F87412}"/>
          </ac:picMkLst>
        </pc:picChg>
      </pc:sldChg>
    </pc:docChg>
  </pc:docChgLst>
  <pc:docChgLst>
    <pc:chgData name="Neemias Informatica Lima" userId="b77af7bd85500281" providerId="LiveId" clId="{3D00F9BA-465B-4C04-ADA4-94BAF4A1704F}"/>
    <pc:docChg chg="undo redo custSel modSld">
      <pc:chgData name="Neemias Informatica Lima" userId="b77af7bd85500281" providerId="LiveId" clId="{3D00F9BA-465B-4C04-ADA4-94BAF4A1704F}" dt="2023-02-20T19:38:19.931" v="272" actId="20577"/>
      <pc:docMkLst>
        <pc:docMk/>
      </pc:docMkLst>
      <pc:sldChg chg="addSp delSp modSp mod">
        <pc:chgData name="Neemias Informatica Lima" userId="b77af7bd85500281" providerId="LiveId" clId="{3D00F9BA-465B-4C04-ADA4-94BAF4A1704F}" dt="2023-02-20T19:24:50.644" v="38" actId="6549"/>
        <pc:sldMkLst>
          <pc:docMk/>
          <pc:sldMk cId="2232331225" sldId="280"/>
        </pc:sldMkLst>
        <pc:spChg chg="mod">
          <ac:chgData name="Neemias Informatica Lima" userId="b77af7bd85500281" providerId="LiveId" clId="{3D00F9BA-465B-4C04-ADA4-94BAF4A1704F}" dt="2023-02-20T19:23:26.289" v="1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3:06.194" v="10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3:45.362" v="19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2:59.837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4:50.644" v="38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2:56.752" v="0" actId="478"/>
          <ac:picMkLst>
            <pc:docMk/>
            <pc:sldMk cId="2232331225" sldId="280"/>
            <ac:picMk id="3" creationId="{491BD4CB-3F42-C081-343B-9D400DA82D89}"/>
          </ac:picMkLst>
        </pc:picChg>
        <pc:picChg chg="add mod">
          <ac:chgData name="Neemias Informatica Lima" userId="b77af7bd85500281" providerId="LiveId" clId="{3D00F9BA-465B-4C04-ADA4-94BAF4A1704F}" dt="2023-02-20T19:24:31.623" v="31" actId="1440"/>
          <ac:picMkLst>
            <pc:docMk/>
            <pc:sldMk cId="2232331225" sldId="280"/>
            <ac:picMk id="8" creationId="{EE8CD68F-2D68-F847-76AA-11A7652CECA9}"/>
          </ac:picMkLst>
        </pc:picChg>
      </pc:sldChg>
      <pc:sldChg chg="addSp delSp modSp mod">
        <pc:chgData name="Neemias Informatica Lima" userId="b77af7bd85500281" providerId="LiveId" clId="{3D00F9BA-465B-4C04-ADA4-94BAF4A1704F}" dt="2023-02-20T19:38:19.931" v="272" actId="20577"/>
        <pc:sldMkLst>
          <pc:docMk/>
          <pc:sldMk cId="2103443556" sldId="281"/>
        </pc:sldMkLst>
        <pc:spChg chg="mod">
          <ac:chgData name="Neemias Informatica Lima" userId="b77af7bd85500281" providerId="LiveId" clId="{3D00F9BA-465B-4C04-ADA4-94BAF4A1704F}" dt="2023-02-20T19:38:19.931" v="27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5:32.460" v="4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5:12.653" v="3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5:31.179" v="40" actId="478"/>
          <ac:picMkLst>
            <pc:docMk/>
            <pc:sldMk cId="2103443556" sldId="281"/>
            <ac:picMk id="2" creationId="{4254821C-3038-9137-FEE2-8BF3B2A0AA10}"/>
          </ac:picMkLst>
        </pc:picChg>
        <pc:picChg chg="add mod">
          <ac:chgData name="Neemias Informatica Lima" userId="b77af7bd85500281" providerId="LiveId" clId="{3D00F9BA-465B-4C04-ADA4-94BAF4A1704F}" dt="2023-02-20T19:25:47.243" v="47" actId="14100"/>
          <ac:picMkLst>
            <pc:docMk/>
            <pc:sldMk cId="2103443556" sldId="281"/>
            <ac:picMk id="3" creationId="{9B5309FB-6E8C-2812-9082-C3B75B94FA8D}"/>
          </ac:picMkLst>
        </pc:picChg>
      </pc:sldChg>
      <pc:sldChg chg="addSp delSp modSp mod">
        <pc:chgData name="Neemias Informatica Lima" userId="b77af7bd85500281" providerId="LiveId" clId="{3D00F9BA-465B-4C04-ADA4-94BAF4A1704F}" dt="2023-02-20T19:29:16.038" v="110" actId="6549"/>
        <pc:sldMkLst>
          <pc:docMk/>
          <pc:sldMk cId="3683219421" sldId="282"/>
        </pc:sldMkLst>
        <pc:spChg chg="del">
          <ac:chgData name="Neemias Informatica Lima" userId="b77af7bd85500281" providerId="LiveId" clId="{3D00F9BA-465B-4C04-ADA4-94BAF4A1704F}" dt="2023-02-20T19:26:04.793" v="50" actId="478"/>
          <ac:spMkLst>
            <pc:docMk/>
            <pc:sldMk cId="3683219421" sldId="282"/>
            <ac:spMk id="2" creationId="{8734C18C-F63F-01D3-6CB5-9F8269137B68}"/>
          </ac:spMkLst>
        </pc:spChg>
        <pc:spChg chg="del">
          <ac:chgData name="Neemias Informatica Lima" userId="b77af7bd85500281" providerId="LiveId" clId="{3D00F9BA-465B-4C04-ADA4-94BAF4A1704F}" dt="2023-02-20T19:26:04.793" v="50" actId="478"/>
          <ac:spMkLst>
            <pc:docMk/>
            <pc:sldMk cId="3683219421" sldId="282"/>
            <ac:spMk id="4" creationId="{F61570F4-C9A3-78EE-8BE2-A821F36F8BC8}"/>
          </ac:spMkLst>
        </pc:spChg>
        <pc:spChg chg="add mod">
          <ac:chgData name="Neemias Informatica Lima" userId="b77af7bd85500281" providerId="LiveId" clId="{3D00F9BA-465B-4C04-ADA4-94BAF4A1704F}" dt="2023-02-20T19:26:05.141" v="51"/>
          <ac:spMkLst>
            <pc:docMk/>
            <pc:sldMk cId="3683219421" sldId="282"/>
            <ac:spMk id="6" creationId="{B589B343-1F2B-F4FE-7BCE-891BB680D6F0}"/>
          </ac:spMkLst>
        </pc:spChg>
        <pc:spChg chg="add mod">
          <ac:chgData name="Neemias Informatica Lima" userId="b77af7bd85500281" providerId="LiveId" clId="{3D00F9BA-465B-4C04-ADA4-94BAF4A1704F}" dt="2023-02-20T19:26:05.141" v="51"/>
          <ac:spMkLst>
            <pc:docMk/>
            <pc:sldMk cId="3683219421" sldId="282"/>
            <ac:spMk id="7" creationId="{EB8D7F8F-04A6-E1E9-E7FA-08FEBA57C70D}"/>
          </ac:spMkLst>
        </pc:spChg>
        <pc:spChg chg="mod">
          <ac:chgData name="Neemias Informatica Lima" userId="b77af7bd85500281" providerId="LiveId" clId="{3D00F9BA-465B-4C04-ADA4-94BAF4A1704F}" dt="2023-02-20T19:29:16.038" v="110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8:04.648" v="8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6:04.793" v="50" actId="478"/>
          <ac:picMkLst>
            <pc:docMk/>
            <pc:sldMk cId="3683219421" sldId="282"/>
            <ac:picMk id="5" creationId="{02FB1F30-24BE-E6EF-8E12-3A8F0FA31D17}"/>
          </ac:picMkLst>
        </pc:picChg>
        <pc:picChg chg="add mod">
          <ac:chgData name="Neemias Informatica Lima" userId="b77af7bd85500281" providerId="LiveId" clId="{3D00F9BA-465B-4C04-ADA4-94BAF4A1704F}" dt="2023-02-20T19:26:05.141" v="51"/>
          <ac:picMkLst>
            <pc:docMk/>
            <pc:sldMk cId="3683219421" sldId="282"/>
            <ac:picMk id="8" creationId="{3C222EE8-F258-BB81-7A6C-0F4A0658BAD5}"/>
          </ac:picMkLst>
        </pc:picChg>
      </pc:sldChg>
      <pc:sldChg chg="addSp delSp modSp mod">
        <pc:chgData name="Neemias Informatica Lima" userId="b77af7bd85500281" providerId="LiveId" clId="{3D00F9BA-465B-4C04-ADA4-94BAF4A1704F}" dt="2023-02-20T19:30:21.765" v="136" actId="20577"/>
        <pc:sldMkLst>
          <pc:docMk/>
          <pc:sldMk cId="3902406419" sldId="283"/>
        </pc:sldMkLst>
        <pc:spChg chg="del">
          <ac:chgData name="Neemias Informatica Lima" userId="b77af7bd85500281" providerId="LiveId" clId="{3D00F9BA-465B-4C04-ADA4-94BAF4A1704F}" dt="2023-02-20T19:26:11.256" v="52" actId="478"/>
          <ac:spMkLst>
            <pc:docMk/>
            <pc:sldMk cId="3902406419" sldId="283"/>
            <ac:spMk id="2" creationId="{9F1BCF41-8A39-E963-CD20-1C077420E6D2}"/>
          </ac:spMkLst>
        </pc:spChg>
        <pc:spChg chg="del">
          <ac:chgData name="Neemias Informatica Lima" userId="b77af7bd85500281" providerId="LiveId" clId="{3D00F9BA-465B-4C04-ADA4-94BAF4A1704F}" dt="2023-02-20T19:26:11.256" v="52" actId="478"/>
          <ac:spMkLst>
            <pc:docMk/>
            <pc:sldMk cId="3902406419" sldId="283"/>
            <ac:spMk id="3" creationId="{7BBE2106-A030-B887-371F-2F26BF2EC0F3}"/>
          </ac:spMkLst>
        </pc:spChg>
        <pc:spChg chg="add mod">
          <ac:chgData name="Neemias Informatica Lima" userId="b77af7bd85500281" providerId="LiveId" clId="{3D00F9BA-465B-4C04-ADA4-94BAF4A1704F}" dt="2023-02-20T19:26:11.750" v="53"/>
          <ac:spMkLst>
            <pc:docMk/>
            <pc:sldMk cId="3902406419" sldId="283"/>
            <ac:spMk id="5" creationId="{98D11514-E125-1F24-9D82-4152D33C6B28}"/>
          </ac:spMkLst>
        </pc:spChg>
        <pc:spChg chg="add mod">
          <ac:chgData name="Neemias Informatica Lima" userId="b77af7bd85500281" providerId="LiveId" clId="{3D00F9BA-465B-4C04-ADA4-94BAF4A1704F}" dt="2023-02-20T19:26:11.750" v="53"/>
          <ac:spMkLst>
            <pc:docMk/>
            <pc:sldMk cId="3902406419" sldId="283"/>
            <ac:spMk id="6" creationId="{7090F054-5C2D-3C6F-753C-4D0F99013063}"/>
          </ac:spMkLst>
        </pc:spChg>
        <pc:spChg chg="mod">
          <ac:chgData name="Neemias Informatica Lima" userId="b77af7bd85500281" providerId="LiveId" clId="{3D00F9BA-465B-4C04-ADA4-94BAF4A1704F}" dt="2023-02-20T19:29:30.746" v="11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30:21.765" v="13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3D00F9BA-465B-4C04-ADA4-94BAF4A1704F}" dt="2023-02-20T19:26:11.256" v="52" actId="478"/>
          <ac:picMkLst>
            <pc:docMk/>
            <pc:sldMk cId="3902406419" sldId="283"/>
            <ac:picMk id="4" creationId="{646F47E7-B9AD-A658-D932-71885736267F}"/>
          </ac:picMkLst>
        </pc:picChg>
        <pc:picChg chg="add mod">
          <ac:chgData name="Neemias Informatica Lima" userId="b77af7bd85500281" providerId="LiveId" clId="{3D00F9BA-465B-4C04-ADA4-94BAF4A1704F}" dt="2023-02-20T19:26:11.750" v="53"/>
          <ac:picMkLst>
            <pc:docMk/>
            <pc:sldMk cId="3902406419" sldId="283"/>
            <ac:picMk id="7" creationId="{F3B4A947-793D-4481-7D0C-69F2AC2A92CC}"/>
          </ac:picMkLst>
        </pc:picChg>
      </pc:sldChg>
      <pc:sldChg chg="addSp delSp modSp mod">
        <pc:chgData name="Neemias Informatica Lima" userId="b77af7bd85500281" providerId="LiveId" clId="{3D00F9BA-465B-4C04-ADA4-94BAF4A1704F}" dt="2023-02-20T19:38:02.294" v="270" actId="313"/>
        <pc:sldMkLst>
          <pc:docMk/>
          <pc:sldMk cId="2424059023" sldId="284"/>
        </pc:sldMkLst>
        <pc:spChg chg="del">
          <ac:chgData name="Neemias Informatica Lima" userId="b77af7bd85500281" providerId="LiveId" clId="{3D00F9BA-465B-4C04-ADA4-94BAF4A1704F}" dt="2023-02-20T19:26:21.700" v="56" actId="478"/>
          <ac:spMkLst>
            <pc:docMk/>
            <pc:sldMk cId="2424059023" sldId="284"/>
            <ac:spMk id="2" creationId="{4CC11107-DC13-E757-E0B9-F816E239950E}"/>
          </ac:spMkLst>
        </pc:spChg>
        <pc:spChg chg="del">
          <ac:chgData name="Neemias Informatica Lima" userId="b77af7bd85500281" providerId="LiveId" clId="{3D00F9BA-465B-4C04-ADA4-94BAF4A1704F}" dt="2023-02-20T19:26:21.700" v="56" actId="478"/>
          <ac:spMkLst>
            <pc:docMk/>
            <pc:sldMk cId="2424059023" sldId="284"/>
            <ac:spMk id="3" creationId="{75659BAE-223D-05D3-0CF5-330424AE5FE8}"/>
          </ac:spMkLst>
        </pc:spChg>
        <pc:spChg chg="add mod">
          <ac:chgData name="Neemias Informatica Lima" userId="b77af7bd85500281" providerId="LiveId" clId="{3D00F9BA-465B-4C04-ADA4-94BAF4A1704F}" dt="2023-02-20T19:26:21.953" v="57"/>
          <ac:spMkLst>
            <pc:docMk/>
            <pc:sldMk cId="2424059023" sldId="284"/>
            <ac:spMk id="5" creationId="{6C25F1EC-6568-CD57-DF1F-5E2340FCD1B8}"/>
          </ac:spMkLst>
        </pc:spChg>
        <pc:spChg chg="add mod">
          <ac:chgData name="Neemias Informatica Lima" userId="b77af7bd85500281" providerId="LiveId" clId="{3D00F9BA-465B-4C04-ADA4-94BAF4A1704F}" dt="2023-02-20T19:26:21.953" v="57"/>
          <ac:spMkLst>
            <pc:docMk/>
            <pc:sldMk cId="2424059023" sldId="284"/>
            <ac:spMk id="6" creationId="{125E2E96-12A0-B992-8C79-CA85D9775C34}"/>
          </ac:spMkLst>
        </pc:spChg>
        <pc:spChg chg="mod">
          <ac:chgData name="Neemias Informatica Lima" userId="b77af7bd85500281" providerId="LiveId" clId="{3D00F9BA-465B-4C04-ADA4-94BAF4A1704F}" dt="2023-02-20T19:30:56.151" v="14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38:02.294" v="270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3D00F9BA-465B-4C04-ADA4-94BAF4A1704F}" dt="2023-02-20T19:26:21.700" v="56" actId="478"/>
          <ac:picMkLst>
            <pc:docMk/>
            <pc:sldMk cId="2424059023" sldId="284"/>
            <ac:picMk id="4" creationId="{90214490-E874-099B-44A8-4D022B6E47C6}"/>
          </ac:picMkLst>
        </pc:picChg>
        <pc:picChg chg="add mod">
          <ac:chgData name="Neemias Informatica Lima" userId="b77af7bd85500281" providerId="LiveId" clId="{3D00F9BA-465B-4C04-ADA4-94BAF4A1704F}" dt="2023-02-20T19:26:21.953" v="57"/>
          <ac:picMkLst>
            <pc:docMk/>
            <pc:sldMk cId="2424059023" sldId="284"/>
            <ac:picMk id="7" creationId="{B38E03C9-3F34-0D3A-3C52-3ADE3B181C57}"/>
          </ac:picMkLst>
        </pc:picChg>
      </pc:sldChg>
      <pc:sldChg chg="addSp delSp modSp mod">
        <pc:chgData name="Neemias Informatica Lima" userId="b77af7bd85500281" providerId="LiveId" clId="{3D00F9BA-465B-4C04-ADA4-94BAF4A1704F}" dt="2023-02-20T19:32:51.843" v="187"/>
        <pc:sldMkLst>
          <pc:docMk/>
          <pc:sldMk cId="2241968852" sldId="285"/>
        </pc:sldMkLst>
        <pc:spChg chg="del">
          <ac:chgData name="Neemias Informatica Lima" userId="b77af7bd85500281" providerId="LiveId" clId="{3D00F9BA-465B-4C04-ADA4-94BAF4A1704F}" dt="2023-02-20T19:26:48.065" v="60" actId="478"/>
          <ac:spMkLst>
            <pc:docMk/>
            <pc:sldMk cId="2241968852" sldId="285"/>
            <ac:spMk id="2" creationId="{F12D052B-5EF7-C40A-794B-54A25A8E14EA}"/>
          </ac:spMkLst>
        </pc:spChg>
        <pc:spChg chg="del">
          <ac:chgData name="Neemias Informatica Lima" userId="b77af7bd85500281" providerId="LiveId" clId="{3D00F9BA-465B-4C04-ADA4-94BAF4A1704F}" dt="2023-02-20T19:26:48.065" v="60" actId="478"/>
          <ac:spMkLst>
            <pc:docMk/>
            <pc:sldMk cId="2241968852" sldId="285"/>
            <ac:spMk id="3" creationId="{9D971B04-E556-2DDA-F009-4D6975CF6E5B}"/>
          </ac:spMkLst>
        </pc:spChg>
        <pc:spChg chg="add mod">
          <ac:chgData name="Neemias Informatica Lima" userId="b77af7bd85500281" providerId="LiveId" clId="{3D00F9BA-465B-4C04-ADA4-94BAF4A1704F}" dt="2023-02-20T19:26:48.373" v="61"/>
          <ac:spMkLst>
            <pc:docMk/>
            <pc:sldMk cId="2241968852" sldId="285"/>
            <ac:spMk id="5" creationId="{6CA9C959-2E98-3D8B-58D9-62EEF160B35C}"/>
          </ac:spMkLst>
        </pc:spChg>
        <pc:spChg chg="add mod">
          <ac:chgData name="Neemias Informatica Lima" userId="b77af7bd85500281" providerId="LiveId" clId="{3D00F9BA-465B-4C04-ADA4-94BAF4A1704F}" dt="2023-02-20T19:26:48.373" v="61"/>
          <ac:spMkLst>
            <pc:docMk/>
            <pc:sldMk cId="2241968852" sldId="285"/>
            <ac:spMk id="6" creationId="{D88D51A4-6231-5226-63D3-70E0B8F1336D}"/>
          </ac:spMkLst>
        </pc:spChg>
        <pc:spChg chg="mod">
          <ac:chgData name="Neemias Informatica Lima" userId="b77af7bd85500281" providerId="LiveId" clId="{3D00F9BA-465B-4C04-ADA4-94BAF4A1704F}" dt="2023-02-20T19:32:08.037" v="17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32:51.843" v="18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3D00F9BA-465B-4C04-ADA4-94BAF4A1704F}" dt="2023-02-20T19:26:48.065" v="60" actId="478"/>
          <ac:picMkLst>
            <pc:docMk/>
            <pc:sldMk cId="2241968852" sldId="285"/>
            <ac:picMk id="4" creationId="{B45A7C63-71E3-3E3C-7144-5A64F0DB416F}"/>
          </ac:picMkLst>
        </pc:picChg>
        <pc:picChg chg="add mod">
          <ac:chgData name="Neemias Informatica Lima" userId="b77af7bd85500281" providerId="LiveId" clId="{3D00F9BA-465B-4C04-ADA4-94BAF4A1704F}" dt="2023-02-20T19:26:48.373" v="61"/>
          <ac:picMkLst>
            <pc:docMk/>
            <pc:sldMk cId="2241968852" sldId="285"/>
            <ac:picMk id="7" creationId="{C372322C-9072-A9D5-8C6E-0B8278BE8139}"/>
          </ac:picMkLst>
        </pc:picChg>
      </pc:sldChg>
      <pc:sldChg chg="addSp delSp modSp mod">
        <pc:chgData name="Neemias Informatica Lima" userId="b77af7bd85500281" providerId="LiveId" clId="{3D00F9BA-465B-4C04-ADA4-94BAF4A1704F}" dt="2023-02-20T19:34:52.603" v="228" actId="20577"/>
        <pc:sldMkLst>
          <pc:docMk/>
          <pc:sldMk cId="1959249856" sldId="286"/>
        </pc:sldMkLst>
        <pc:spChg chg="del">
          <ac:chgData name="Neemias Informatica Lima" userId="b77af7bd85500281" providerId="LiveId" clId="{3D00F9BA-465B-4C04-ADA4-94BAF4A1704F}" dt="2023-02-20T19:26:57.896" v="64" actId="478"/>
          <ac:spMkLst>
            <pc:docMk/>
            <pc:sldMk cId="1959249856" sldId="286"/>
            <ac:spMk id="2" creationId="{6E49ECC4-8B8D-D6CA-6A12-0FF5C3997801}"/>
          </ac:spMkLst>
        </pc:spChg>
        <pc:spChg chg="del">
          <ac:chgData name="Neemias Informatica Lima" userId="b77af7bd85500281" providerId="LiveId" clId="{3D00F9BA-465B-4C04-ADA4-94BAF4A1704F}" dt="2023-02-20T19:26:57.896" v="64" actId="478"/>
          <ac:spMkLst>
            <pc:docMk/>
            <pc:sldMk cId="1959249856" sldId="286"/>
            <ac:spMk id="3" creationId="{3A7BBA56-FEDF-15EE-C712-B99E63B35D2F}"/>
          </ac:spMkLst>
        </pc:spChg>
        <pc:spChg chg="add mod">
          <ac:chgData name="Neemias Informatica Lima" userId="b77af7bd85500281" providerId="LiveId" clId="{3D00F9BA-465B-4C04-ADA4-94BAF4A1704F}" dt="2023-02-20T19:26:58.213" v="65"/>
          <ac:spMkLst>
            <pc:docMk/>
            <pc:sldMk cId="1959249856" sldId="286"/>
            <ac:spMk id="5" creationId="{446BE852-C1EB-E87F-AAAB-0B75E7957832}"/>
          </ac:spMkLst>
        </pc:spChg>
        <pc:spChg chg="add mod">
          <ac:chgData name="Neemias Informatica Lima" userId="b77af7bd85500281" providerId="LiveId" clId="{3D00F9BA-465B-4C04-ADA4-94BAF4A1704F}" dt="2023-02-20T19:26:58.213" v="65"/>
          <ac:spMkLst>
            <pc:docMk/>
            <pc:sldMk cId="1959249856" sldId="286"/>
            <ac:spMk id="6" creationId="{5B6402CC-0B36-9EBB-92A9-277EBE60EB68}"/>
          </ac:spMkLst>
        </pc:spChg>
        <pc:spChg chg="mod">
          <ac:chgData name="Neemias Informatica Lima" userId="b77af7bd85500281" providerId="LiveId" clId="{3D00F9BA-465B-4C04-ADA4-94BAF4A1704F}" dt="2023-02-20T19:33:41.581" v="200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34:52.603" v="228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3D00F9BA-465B-4C04-ADA4-94BAF4A1704F}" dt="2023-02-20T19:26:57.896" v="64" actId="478"/>
          <ac:picMkLst>
            <pc:docMk/>
            <pc:sldMk cId="1959249856" sldId="286"/>
            <ac:picMk id="4" creationId="{1B9F9D84-DF58-CF0B-E51C-532176715B1B}"/>
          </ac:picMkLst>
        </pc:picChg>
        <pc:picChg chg="add mod">
          <ac:chgData name="Neemias Informatica Lima" userId="b77af7bd85500281" providerId="LiveId" clId="{3D00F9BA-465B-4C04-ADA4-94BAF4A1704F}" dt="2023-02-20T19:26:58.213" v="65"/>
          <ac:picMkLst>
            <pc:docMk/>
            <pc:sldMk cId="1959249856" sldId="286"/>
            <ac:picMk id="7" creationId="{35014E5D-07C3-D663-E3D7-26DE4133811B}"/>
          </ac:picMkLst>
        </pc:picChg>
      </pc:sldChg>
      <pc:sldChg chg="addSp delSp modSp mod">
        <pc:chgData name="Neemias Informatica Lima" userId="b77af7bd85500281" providerId="LiveId" clId="{3D00F9BA-465B-4C04-ADA4-94BAF4A1704F}" dt="2023-02-20T19:37:37.607" v="269" actId="1036"/>
        <pc:sldMkLst>
          <pc:docMk/>
          <pc:sldMk cId="2857006406" sldId="287"/>
        </pc:sldMkLst>
        <pc:spChg chg="del">
          <ac:chgData name="Neemias Informatica Lima" userId="b77af7bd85500281" providerId="LiveId" clId="{3D00F9BA-465B-4C04-ADA4-94BAF4A1704F}" dt="2023-02-20T19:27:15.157" v="70" actId="478"/>
          <ac:spMkLst>
            <pc:docMk/>
            <pc:sldMk cId="2857006406" sldId="287"/>
            <ac:spMk id="2" creationId="{407C15BE-74D1-49C9-848D-9938F8452B48}"/>
          </ac:spMkLst>
        </pc:spChg>
        <pc:spChg chg="del">
          <ac:chgData name="Neemias Informatica Lima" userId="b77af7bd85500281" providerId="LiveId" clId="{3D00F9BA-465B-4C04-ADA4-94BAF4A1704F}" dt="2023-02-20T19:27:15.157" v="70" actId="478"/>
          <ac:spMkLst>
            <pc:docMk/>
            <pc:sldMk cId="2857006406" sldId="287"/>
            <ac:spMk id="3" creationId="{7E826689-BFC7-2AEF-9925-4CBFF1145246}"/>
          </ac:spMkLst>
        </pc:spChg>
        <pc:spChg chg="add mod">
          <ac:chgData name="Neemias Informatica Lima" userId="b77af7bd85500281" providerId="LiveId" clId="{3D00F9BA-465B-4C04-ADA4-94BAF4A1704F}" dt="2023-02-20T19:27:15.494" v="71"/>
          <ac:spMkLst>
            <pc:docMk/>
            <pc:sldMk cId="2857006406" sldId="287"/>
            <ac:spMk id="5" creationId="{34D7DE21-5E73-2867-BF93-372FCA1495D8}"/>
          </ac:spMkLst>
        </pc:spChg>
        <pc:spChg chg="add mod">
          <ac:chgData name="Neemias Informatica Lima" userId="b77af7bd85500281" providerId="LiveId" clId="{3D00F9BA-465B-4C04-ADA4-94BAF4A1704F}" dt="2023-02-20T19:27:15.494" v="71"/>
          <ac:spMkLst>
            <pc:docMk/>
            <pc:sldMk cId="2857006406" sldId="287"/>
            <ac:spMk id="6" creationId="{4FCC082A-763B-0F23-A59D-995EA4D8E11C}"/>
          </ac:spMkLst>
        </pc:spChg>
        <pc:spChg chg="mod">
          <ac:chgData name="Neemias Informatica Lima" userId="b77af7bd85500281" providerId="LiveId" clId="{3D00F9BA-465B-4C04-ADA4-94BAF4A1704F}" dt="2023-02-20T19:37:37.607" v="269" actId="1036"/>
          <ac:spMkLst>
            <pc:docMk/>
            <pc:sldMk cId="2857006406" sldId="287"/>
            <ac:spMk id="9" creationId="{4CA711A8-9BEC-9190-7926-0AED12210560}"/>
          </ac:spMkLst>
        </pc:spChg>
        <pc:picChg chg="del">
          <ac:chgData name="Neemias Informatica Lima" userId="b77af7bd85500281" providerId="LiveId" clId="{3D00F9BA-465B-4C04-ADA4-94BAF4A1704F}" dt="2023-02-20T19:27:15.157" v="70" actId="478"/>
          <ac:picMkLst>
            <pc:docMk/>
            <pc:sldMk cId="2857006406" sldId="287"/>
            <ac:picMk id="4" creationId="{7940353B-8A85-2AD8-4205-69E5EB86826B}"/>
          </ac:picMkLst>
        </pc:picChg>
        <pc:picChg chg="add mod">
          <ac:chgData name="Neemias Informatica Lima" userId="b77af7bd85500281" providerId="LiveId" clId="{3D00F9BA-465B-4C04-ADA4-94BAF4A1704F}" dt="2023-02-20T19:27:15.494" v="71"/>
          <ac:picMkLst>
            <pc:docMk/>
            <pc:sldMk cId="2857006406" sldId="287"/>
            <ac:picMk id="7" creationId="{B7C49988-BE3F-2B4B-43E8-A06D48C5971E}"/>
          </ac:picMkLst>
        </pc:picChg>
      </pc:sldChg>
      <pc:sldChg chg="addSp delSp modSp mod">
        <pc:chgData name="Neemias Informatica Lima" userId="b77af7bd85500281" providerId="LiveId" clId="{3D00F9BA-465B-4C04-ADA4-94BAF4A1704F}" dt="2023-02-20T19:28:48.149" v="99" actId="20577"/>
        <pc:sldMkLst>
          <pc:docMk/>
          <pc:sldMk cId="2630436816" sldId="288"/>
        </pc:sldMkLst>
        <pc:spChg chg="del">
          <ac:chgData name="Neemias Informatica Lima" userId="b77af7bd85500281" providerId="LiveId" clId="{3D00F9BA-465B-4C04-ADA4-94BAF4A1704F}" dt="2023-02-20T19:25:57.087" v="48" actId="478"/>
          <ac:spMkLst>
            <pc:docMk/>
            <pc:sldMk cId="2630436816" sldId="288"/>
            <ac:spMk id="2" creationId="{D73931B0-84B9-6FB1-672B-68482D726D0F}"/>
          </ac:spMkLst>
        </pc:spChg>
        <pc:spChg chg="del">
          <ac:chgData name="Neemias Informatica Lima" userId="b77af7bd85500281" providerId="LiveId" clId="{3D00F9BA-465B-4C04-ADA4-94BAF4A1704F}" dt="2023-02-20T19:25:57.087" v="48" actId="478"/>
          <ac:spMkLst>
            <pc:docMk/>
            <pc:sldMk cId="2630436816" sldId="288"/>
            <ac:spMk id="3" creationId="{B800171D-8882-97ED-4F10-B6F6DB8B3BDE}"/>
          </ac:spMkLst>
        </pc:spChg>
        <pc:spChg chg="add mod">
          <ac:chgData name="Neemias Informatica Lima" userId="b77af7bd85500281" providerId="LiveId" clId="{3D00F9BA-465B-4C04-ADA4-94BAF4A1704F}" dt="2023-02-20T19:25:57.384" v="49"/>
          <ac:spMkLst>
            <pc:docMk/>
            <pc:sldMk cId="2630436816" sldId="288"/>
            <ac:spMk id="5" creationId="{CBC80F0E-F747-A854-5C24-FF3B535BEF41}"/>
          </ac:spMkLst>
        </pc:spChg>
        <pc:spChg chg="add mod">
          <ac:chgData name="Neemias Informatica Lima" userId="b77af7bd85500281" providerId="LiveId" clId="{3D00F9BA-465B-4C04-ADA4-94BAF4A1704F}" dt="2023-02-20T19:25:57.384" v="49"/>
          <ac:spMkLst>
            <pc:docMk/>
            <pc:sldMk cId="2630436816" sldId="288"/>
            <ac:spMk id="6" creationId="{551FBD68-991B-68C8-4D3E-0291B9C8186C}"/>
          </ac:spMkLst>
        </pc:spChg>
        <pc:spChg chg="mod">
          <ac:chgData name="Neemias Informatica Lima" userId="b77af7bd85500281" providerId="LiveId" clId="{3D00F9BA-465B-4C04-ADA4-94BAF4A1704F}" dt="2023-02-20T19:28:48.149" v="99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7:56.736" v="8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5:57.087" v="48" actId="478"/>
          <ac:picMkLst>
            <pc:docMk/>
            <pc:sldMk cId="2630436816" sldId="288"/>
            <ac:picMk id="4" creationId="{E4434EF1-506F-D830-D2BA-3F0327CBCD02}"/>
          </ac:picMkLst>
        </pc:picChg>
        <pc:picChg chg="add mod">
          <ac:chgData name="Neemias Informatica Lima" userId="b77af7bd85500281" providerId="LiveId" clId="{3D00F9BA-465B-4C04-ADA4-94BAF4A1704F}" dt="2023-02-20T19:25:57.384" v="49"/>
          <ac:picMkLst>
            <pc:docMk/>
            <pc:sldMk cId="2630436816" sldId="288"/>
            <ac:picMk id="7" creationId="{B9DCA72C-738E-C2D6-AC1F-3D1B075BD945}"/>
          </ac:picMkLst>
        </pc:picChg>
      </pc:sldChg>
      <pc:sldChg chg="addSp delSp modSp mod">
        <pc:chgData name="Neemias Informatica Lima" userId="b77af7bd85500281" providerId="LiveId" clId="{3D00F9BA-465B-4C04-ADA4-94BAF4A1704F}" dt="2023-02-20T19:30:44.119" v="142" actId="20577"/>
        <pc:sldMkLst>
          <pc:docMk/>
          <pc:sldMk cId="3032827026" sldId="289"/>
        </pc:sldMkLst>
        <pc:spChg chg="del">
          <ac:chgData name="Neemias Informatica Lima" userId="b77af7bd85500281" providerId="LiveId" clId="{3D00F9BA-465B-4C04-ADA4-94BAF4A1704F}" dt="2023-02-20T19:26:16.704" v="54" actId="478"/>
          <ac:spMkLst>
            <pc:docMk/>
            <pc:sldMk cId="3032827026" sldId="289"/>
            <ac:spMk id="2" creationId="{0A9C3DA5-C964-43EC-D92F-F52A4750E94D}"/>
          </ac:spMkLst>
        </pc:spChg>
        <pc:spChg chg="del">
          <ac:chgData name="Neemias Informatica Lima" userId="b77af7bd85500281" providerId="LiveId" clId="{3D00F9BA-465B-4C04-ADA4-94BAF4A1704F}" dt="2023-02-20T19:26:16.704" v="54" actId="478"/>
          <ac:spMkLst>
            <pc:docMk/>
            <pc:sldMk cId="3032827026" sldId="289"/>
            <ac:spMk id="3" creationId="{6572B767-1A77-738B-C81A-243345E871E8}"/>
          </ac:spMkLst>
        </pc:spChg>
        <pc:spChg chg="add mod">
          <ac:chgData name="Neemias Informatica Lima" userId="b77af7bd85500281" providerId="LiveId" clId="{3D00F9BA-465B-4C04-ADA4-94BAF4A1704F}" dt="2023-02-20T19:26:16.989" v="55"/>
          <ac:spMkLst>
            <pc:docMk/>
            <pc:sldMk cId="3032827026" sldId="289"/>
            <ac:spMk id="5" creationId="{1C9BB76A-4480-9444-D85D-EFA3B3A4909A}"/>
          </ac:spMkLst>
        </pc:spChg>
        <pc:spChg chg="add mod">
          <ac:chgData name="Neemias Informatica Lima" userId="b77af7bd85500281" providerId="LiveId" clId="{3D00F9BA-465B-4C04-ADA4-94BAF4A1704F}" dt="2023-02-20T19:26:16.989" v="55"/>
          <ac:spMkLst>
            <pc:docMk/>
            <pc:sldMk cId="3032827026" sldId="289"/>
            <ac:spMk id="6" creationId="{1E2707C2-C002-B1F0-6400-EE6976D1E30B}"/>
          </ac:spMkLst>
        </pc:spChg>
        <pc:spChg chg="mod">
          <ac:chgData name="Neemias Informatica Lima" userId="b77af7bd85500281" providerId="LiveId" clId="{3D00F9BA-465B-4C04-ADA4-94BAF4A1704F}" dt="2023-02-20T19:30:44.119" v="14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D00F9BA-465B-4C04-ADA4-94BAF4A1704F}" dt="2023-02-20T19:29:36.695" v="12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6:16.704" v="54" actId="478"/>
          <ac:picMkLst>
            <pc:docMk/>
            <pc:sldMk cId="3032827026" sldId="289"/>
            <ac:picMk id="4" creationId="{62EC0E8D-CE03-468C-DD04-AE15CDB040D1}"/>
          </ac:picMkLst>
        </pc:picChg>
        <pc:picChg chg="add mod">
          <ac:chgData name="Neemias Informatica Lima" userId="b77af7bd85500281" providerId="LiveId" clId="{3D00F9BA-465B-4C04-ADA4-94BAF4A1704F}" dt="2023-02-20T19:26:16.989" v="55"/>
          <ac:picMkLst>
            <pc:docMk/>
            <pc:sldMk cId="3032827026" sldId="289"/>
            <ac:picMk id="7" creationId="{7A50593D-7C02-F89F-9093-BFEFF11BA00E}"/>
          </ac:picMkLst>
        </pc:picChg>
      </pc:sldChg>
      <pc:sldChg chg="addSp delSp modSp mod">
        <pc:chgData name="Neemias Informatica Lima" userId="b77af7bd85500281" providerId="LiveId" clId="{3D00F9BA-465B-4C04-ADA4-94BAF4A1704F}" dt="2023-02-20T19:31:02.521" v="150"/>
        <pc:sldMkLst>
          <pc:docMk/>
          <pc:sldMk cId="3772032319" sldId="290"/>
        </pc:sldMkLst>
        <pc:spChg chg="del">
          <ac:chgData name="Neemias Informatica Lima" userId="b77af7bd85500281" providerId="LiveId" clId="{3D00F9BA-465B-4C04-ADA4-94BAF4A1704F}" dt="2023-02-20T19:26:28.748" v="58" actId="478"/>
          <ac:spMkLst>
            <pc:docMk/>
            <pc:sldMk cId="3772032319" sldId="290"/>
            <ac:spMk id="2" creationId="{020BD17D-E396-2C22-F5C8-CD6084BF10AD}"/>
          </ac:spMkLst>
        </pc:spChg>
        <pc:spChg chg="del">
          <ac:chgData name="Neemias Informatica Lima" userId="b77af7bd85500281" providerId="LiveId" clId="{3D00F9BA-465B-4C04-ADA4-94BAF4A1704F}" dt="2023-02-20T19:26:28.748" v="58" actId="478"/>
          <ac:spMkLst>
            <pc:docMk/>
            <pc:sldMk cId="3772032319" sldId="290"/>
            <ac:spMk id="3" creationId="{370C74C8-E6C6-5853-21F8-B3886D27ED1F}"/>
          </ac:spMkLst>
        </pc:spChg>
        <pc:spChg chg="add mod">
          <ac:chgData name="Neemias Informatica Lima" userId="b77af7bd85500281" providerId="LiveId" clId="{3D00F9BA-465B-4C04-ADA4-94BAF4A1704F}" dt="2023-02-20T19:26:29.026" v="59"/>
          <ac:spMkLst>
            <pc:docMk/>
            <pc:sldMk cId="3772032319" sldId="290"/>
            <ac:spMk id="5" creationId="{766C26C1-D8DE-8C65-66E8-136F7512520E}"/>
          </ac:spMkLst>
        </pc:spChg>
        <pc:spChg chg="add mod">
          <ac:chgData name="Neemias Informatica Lima" userId="b77af7bd85500281" providerId="LiveId" clId="{3D00F9BA-465B-4C04-ADA4-94BAF4A1704F}" dt="2023-02-20T19:26:29.026" v="59"/>
          <ac:spMkLst>
            <pc:docMk/>
            <pc:sldMk cId="3772032319" sldId="290"/>
            <ac:spMk id="6" creationId="{A9536E62-9BC6-671E-942F-5D172918E49C}"/>
          </ac:spMkLst>
        </pc:spChg>
        <pc:spChg chg="mod">
          <ac:chgData name="Neemias Informatica Lima" userId="b77af7bd85500281" providerId="LiveId" clId="{3D00F9BA-465B-4C04-ADA4-94BAF4A1704F}" dt="2023-02-20T19:31:02.521" v="15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6:28.748" v="58" actId="478"/>
          <ac:picMkLst>
            <pc:docMk/>
            <pc:sldMk cId="3772032319" sldId="290"/>
            <ac:picMk id="4" creationId="{AE7A4BF0-74E2-2EE9-BC47-267057BF59F8}"/>
          </ac:picMkLst>
        </pc:picChg>
        <pc:picChg chg="add mod">
          <ac:chgData name="Neemias Informatica Lima" userId="b77af7bd85500281" providerId="LiveId" clId="{3D00F9BA-465B-4C04-ADA4-94BAF4A1704F}" dt="2023-02-20T19:26:29.026" v="59"/>
          <ac:picMkLst>
            <pc:docMk/>
            <pc:sldMk cId="3772032319" sldId="290"/>
            <ac:picMk id="7" creationId="{AF42BDD5-8BF7-2087-61EE-ECFFCC9DD2AA}"/>
          </ac:picMkLst>
        </pc:picChg>
      </pc:sldChg>
      <pc:sldChg chg="addSp delSp modSp mod">
        <pc:chgData name="Neemias Informatica Lima" userId="b77af7bd85500281" providerId="LiveId" clId="{3D00F9BA-465B-4C04-ADA4-94BAF4A1704F}" dt="2023-02-20T19:33:21.039" v="195" actId="6549"/>
        <pc:sldMkLst>
          <pc:docMk/>
          <pc:sldMk cId="1768216317" sldId="291"/>
        </pc:sldMkLst>
        <pc:spChg chg="del">
          <ac:chgData name="Neemias Informatica Lima" userId="b77af7bd85500281" providerId="LiveId" clId="{3D00F9BA-465B-4C04-ADA4-94BAF4A1704F}" dt="2023-02-20T19:26:53.312" v="62" actId="478"/>
          <ac:spMkLst>
            <pc:docMk/>
            <pc:sldMk cId="1768216317" sldId="291"/>
            <ac:spMk id="2" creationId="{B98E930D-678B-6509-D0A9-1A70C763100A}"/>
          </ac:spMkLst>
        </pc:spChg>
        <pc:spChg chg="del">
          <ac:chgData name="Neemias Informatica Lima" userId="b77af7bd85500281" providerId="LiveId" clId="{3D00F9BA-465B-4C04-ADA4-94BAF4A1704F}" dt="2023-02-20T19:26:53.312" v="62" actId="478"/>
          <ac:spMkLst>
            <pc:docMk/>
            <pc:sldMk cId="1768216317" sldId="291"/>
            <ac:spMk id="3" creationId="{988DD238-9A2A-20F9-5FF9-AC6BC2F6A71C}"/>
          </ac:spMkLst>
        </pc:spChg>
        <pc:spChg chg="add mod">
          <ac:chgData name="Neemias Informatica Lima" userId="b77af7bd85500281" providerId="LiveId" clId="{3D00F9BA-465B-4C04-ADA4-94BAF4A1704F}" dt="2023-02-20T19:26:53.582" v="63"/>
          <ac:spMkLst>
            <pc:docMk/>
            <pc:sldMk cId="1768216317" sldId="291"/>
            <ac:spMk id="5" creationId="{A5349A94-D26E-2CA5-F3E5-576F1A00F6DF}"/>
          </ac:spMkLst>
        </pc:spChg>
        <pc:spChg chg="add mod">
          <ac:chgData name="Neemias Informatica Lima" userId="b77af7bd85500281" providerId="LiveId" clId="{3D00F9BA-465B-4C04-ADA4-94BAF4A1704F}" dt="2023-02-20T19:26:53.582" v="63"/>
          <ac:spMkLst>
            <pc:docMk/>
            <pc:sldMk cId="1768216317" sldId="291"/>
            <ac:spMk id="6" creationId="{4B95C3D7-F242-79C5-995A-89DEA7C5BB48}"/>
          </ac:spMkLst>
        </pc:spChg>
        <pc:spChg chg="mod">
          <ac:chgData name="Neemias Informatica Lima" userId="b77af7bd85500281" providerId="LiveId" clId="{3D00F9BA-465B-4C04-ADA4-94BAF4A1704F}" dt="2023-02-20T19:33:21.039" v="195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D00F9BA-465B-4C04-ADA4-94BAF4A1704F}" dt="2023-02-20T19:32:12.500" v="175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6:53.312" v="62" actId="478"/>
          <ac:picMkLst>
            <pc:docMk/>
            <pc:sldMk cId="1768216317" sldId="291"/>
            <ac:picMk id="4" creationId="{3072D4F6-8368-55B2-BF29-AD838067309E}"/>
          </ac:picMkLst>
        </pc:picChg>
        <pc:picChg chg="add mod">
          <ac:chgData name="Neemias Informatica Lima" userId="b77af7bd85500281" providerId="LiveId" clId="{3D00F9BA-465B-4C04-ADA4-94BAF4A1704F}" dt="2023-02-20T19:26:53.582" v="63"/>
          <ac:picMkLst>
            <pc:docMk/>
            <pc:sldMk cId="1768216317" sldId="291"/>
            <ac:picMk id="7" creationId="{8B10D071-5AC0-7020-E077-35A8210EC7C9}"/>
          </ac:picMkLst>
        </pc:picChg>
      </pc:sldChg>
      <pc:sldChg chg="addSp delSp modSp mod">
        <pc:chgData name="Neemias Informatica Lima" userId="b77af7bd85500281" providerId="LiveId" clId="{3D00F9BA-465B-4C04-ADA4-94BAF4A1704F}" dt="2023-02-20T19:36:39.858" v="252"/>
        <pc:sldMkLst>
          <pc:docMk/>
          <pc:sldMk cId="3757265641" sldId="292"/>
        </pc:sldMkLst>
        <pc:spChg chg="del">
          <ac:chgData name="Neemias Informatica Lima" userId="b77af7bd85500281" providerId="LiveId" clId="{3D00F9BA-465B-4C04-ADA4-94BAF4A1704F}" dt="2023-02-20T19:27:03.537" v="66" actId="478"/>
          <ac:spMkLst>
            <pc:docMk/>
            <pc:sldMk cId="3757265641" sldId="292"/>
            <ac:spMk id="2" creationId="{B49D81DD-F31B-3CD6-3BBC-2D84697AD701}"/>
          </ac:spMkLst>
        </pc:spChg>
        <pc:spChg chg="del">
          <ac:chgData name="Neemias Informatica Lima" userId="b77af7bd85500281" providerId="LiveId" clId="{3D00F9BA-465B-4C04-ADA4-94BAF4A1704F}" dt="2023-02-20T19:27:03.537" v="66" actId="478"/>
          <ac:spMkLst>
            <pc:docMk/>
            <pc:sldMk cId="3757265641" sldId="292"/>
            <ac:spMk id="3" creationId="{B96DC055-A3D4-67B3-49FB-8FA2E4B1B18E}"/>
          </ac:spMkLst>
        </pc:spChg>
        <pc:spChg chg="add mod">
          <ac:chgData name="Neemias Informatica Lima" userId="b77af7bd85500281" providerId="LiveId" clId="{3D00F9BA-465B-4C04-ADA4-94BAF4A1704F}" dt="2023-02-20T19:27:03.918" v="67"/>
          <ac:spMkLst>
            <pc:docMk/>
            <pc:sldMk cId="3757265641" sldId="292"/>
            <ac:spMk id="5" creationId="{F8F3C081-E690-9678-60E5-5C0118A67646}"/>
          </ac:spMkLst>
        </pc:spChg>
        <pc:spChg chg="add mod">
          <ac:chgData name="Neemias Informatica Lima" userId="b77af7bd85500281" providerId="LiveId" clId="{3D00F9BA-465B-4C04-ADA4-94BAF4A1704F}" dt="2023-02-20T19:27:03.918" v="67"/>
          <ac:spMkLst>
            <pc:docMk/>
            <pc:sldMk cId="3757265641" sldId="292"/>
            <ac:spMk id="6" creationId="{8A0E2986-7D40-E01E-ED77-62737E07AEAB}"/>
          </ac:spMkLst>
        </pc:spChg>
        <pc:spChg chg="mod">
          <ac:chgData name="Neemias Informatica Lima" userId="b77af7bd85500281" providerId="LiveId" clId="{3D00F9BA-465B-4C04-ADA4-94BAF4A1704F}" dt="2023-02-20T19:36:39.858" v="25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D00F9BA-465B-4C04-ADA4-94BAF4A1704F}" dt="2023-02-20T19:33:58.178" v="207" actId="2057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7:03.537" v="66" actId="478"/>
          <ac:picMkLst>
            <pc:docMk/>
            <pc:sldMk cId="3757265641" sldId="292"/>
            <ac:picMk id="4" creationId="{F2310642-1397-D853-EB7D-1BD5018D4B61}"/>
          </ac:picMkLst>
        </pc:picChg>
        <pc:picChg chg="add mod">
          <ac:chgData name="Neemias Informatica Lima" userId="b77af7bd85500281" providerId="LiveId" clId="{3D00F9BA-465B-4C04-ADA4-94BAF4A1704F}" dt="2023-02-20T19:27:03.918" v="67"/>
          <ac:picMkLst>
            <pc:docMk/>
            <pc:sldMk cId="3757265641" sldId="292"/>
            <ac:picMk id="7" creationId="{33CEF916-F81B-6527-4182-29B711959481}"/>
          </ac:picMkLst>
        </pc:picChg>
      </pc:sldChg>
      <pc:sldChg chg="addSp delSp modSp mod">
        <pc:chgData name="Neemias Informatica Lima" userId="b77af7bd85500281" providerId="LiveId" clId="{3D00F9BA-465B-4C04-ADA4-94BAF4A1704F}" dt="2023-02-20T19:37:01.825" v="257"/>
        <pc:sldMkLst>
          <pc:docMk/>
          <pc:sldMk cId="3114938747" sldId="293"/>
        </pc:sldMkLst>
        <pc:spChg chg="del">
          <ac:chgData name="Neemias Informatica Lima" userId="b77af7bd85500281" providerId="LiveId" clId="{3D00F9BA-465B-4C04-ADA4-94BAF4A1704F}" dt="2023-02-20T19:27:09.345" v="68" actId="478"/>
          <ac:spMkLst>
            <pc:docMk/>
            <pc:sldMk cId="3114938747" sldId="293"/>
            <ac:spMk id="2" creationId="{BCC43B42-4C21-2362-D93C-DB72A2FA23FC}"/>
          </ac:spMkLst>
        </pc:spChg>
        <pc:spChg chg="del">
          <ac:chgData name="Neemias Informatica Lima" userId="b77af7bd85500281" providerId="LiveId" clId="{3D00F9BA-465B-4C04-ADA4-94BAF4A1704F}" dt="2023-02-20T19:27:09.345" v="68" actId="478"/>
          <ac:spMkLst>
            <pc:docMk/>
            <pc:sldMk cId="3114938747" sldId="293"/>
            <ac:spMk id="3" creationId="{7A83F7DF-5AEA-D157-D06D-4BBECA617336}"/>
          </ac:spMkLst>
        </pc:spChg>
        <pc:spChg chg="add mod">
          <ac:chgData name="Neemias Informatica Lima" userId="b77af7bd85500281" providerId="LiveId" clId="{3D00F9BA-465B-4C04-ADA4-94BAF4A1704F}" dt="2023-02-20T19:27:09.718" v="69"/>
          <ac:spMkLst>
            <pc:docMk/>
            <pc:sldMk cId="3114938747" sldId="293"/>
            <ac:spMk id="5" creationId="{E9DBD9A7-4152-1E4E-8B28-11BF2187D593}"/>
          </ac:spMkLst>
        </pc:spChg>
        <pc:spChg chg="add mod">
          <ac:chgData name="Neemias Informatica Lima" userId="b77af7bd85500281" providerId="LiveId" clId="{3D00F9BA-465B-4C04-ADA4-94BAF4A1704F}" dt="2023-02-20T19:27:09.718" v="69"/>
          <ac:spMkLst>
            <pc:docMk/>
            <pc:sldMk cId="3114938747" sldId="293"/>
            <ac:spMk id="6" creationId="{9F360EC4-826F-8B69-82D5-0FF0C2916716}"/>
          </ac:spMkLst>
        </pc:spChg>
        <pc:spChg chg="mod">
          <ac:chgData name="Neemias Informatica Lima" userId="b77af7bd85500281" providerId="LiveId" clId="{3D00F9BA-465B-4C04-ADA4-94BAF4A1704F}" dt="2023-02-20T19:37:01.825" v="25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3D00F9BA-465B-4C04-ADA4-94BAF4A1704F}" dt="2023-02-20T19:27:09.345" v="68" actId="478"/>
          <ac:picMkLst>
            <pc:docMk/>
            <pc:sldMk cId="3114938747" sldId="293"/>
            <ac:picMk id="4" creationId="{3E36C858-5C23-D4A2-8CA2-E41D79A55CAF}"/>
          </ac:picMkLst>
        </pc:picChg>
        <pc:picChg chg="add mod">
          <ac:chgData name="Neemias Informatica Lima" userId="b77af7bd85500281" providerId="LiveId" clId="{3D00F9BA-465B-4C04-ADA4-94BAF4A1704F}" dt="2023-02-20T19:27:09.718" v="69"/>
          <ac:picMkLst>
            <pc:docMk/>
            <pc:sldMk cId="3114938747" sldId="293"/>
            <ac:picMk id="7" creationId="{D64019FA-83E1-790B-8485-AB6EB76202BE}"/>
          </ac:picMkLst>
        </pc:picChg>
      </pc:sldChg>
    </pc:docChg>
  </pc:docChgLst>
  <pc:docChgLst>
    <pc:chgData name="Neemias Informatica Lima" userId="b77af7bd85500281" providerId="LiveId" clId="{E2D94AC1-578F-43EC-81F8-00CE5DB03227}"/>
    <pc:docChg chg="undo redo custSel modSld">
      <pc:chgData name="Neemias Informatica Lima" userId="b77af7bd85500281" providerId="LiveId" clId="{E2D94AC1-578F-43EC-81F8-00CE5DB03227}" dt="2023-02-20T00:00:40.215" v="235" actId="20577"/>
      <pc:docMkLst>
        <pc:docMk/>
      </pc:docMkLst>
      <pc:sldChg chg="addSp delSp modSp mod">
        <pc:chgData name="Neemias Informatica Lima" userId="b77af7bd85500281" providerId="LiveId" clId="{E2D94AC1-578F-43EC-81F8-00CE5DB03227}" dt="2023-02-19T23:49:59.623" v="38"/>
        <pc:sldMkLst>
          <pc:docMk/>
          <pc:sldMk cId="2232331225" sldId="280"/>
        </pc:sldMkLst>
        <pc:spChg chg="mod">
          <ac:chgData name="Neemias Informatica Lima" userId="b77af7bd85500281" providerId="LiveId" clId="{E2D94AC1-578F-43EC-81F8-00CE5DB03227}" dt="2023-02-19T23:47:56.712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48:15.989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48:30.908" v="16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48:10.965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48:55.277" v="2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48:08.793" v="5" actId="478"/>
          <ac:picMkLst>
            <pc:docMk/>
            <pc:sldMk cId="2232331225" sldId="280"/>
            <ac:picMk id="3" creationId="{3B5AFBF9-E170-787C-D408-FB8207873B61}"/>
          </ac:picMkLst>
        </pc:picChg>
        <pc:picChg chg="add mod">
          <ac:chgData name="Neemias Informatica Lima" userId="b77af7bd85500281" providerId="LiveId" clId="{E2D94AC1-578F-43EC-81F8-00CE5DB03227}" dt="2023-02-19T23:49:59.623" v="38"/>
          <ac:picMkLst>
            <pc:docMk/>
            <pc:sldMk cId="2232331225" sldId="280"/>
            <ac:picMk id="8" creationId="{F7B9ACE2-FFCC-532F-554F-F7A7EA54FC9B}"/>
          </ac:picMkLst>
        </pc:picChg>
      </pc:sldChg>
      <pc:sldChg chg="addSp delSp modSp mod">
        <pc:chgData name="Neemias Informatica Lima" userId="b77af7bd85500281" providerId="LiveId" clId="{E2D94AC1-578F-43EC-81F8-00CE5DB03227}" dt="2023-02-19T23:52:59.402" v="86" actId="20577"/>
        <pc:sldMkLst>
          <pc:docMk/>
          <pc:sldMk cId="2103443556" sldId="281"/>
        </pc:sldMkLst>
        <pc:spChg chg="mod">
          <ac:chgData name="Neemias Informatica Lima" userId="b77af7bd85500281" providerId="LiveId" clId="{E2D94AC1-578F-43EC-81F8-00CE5DB03227}" dt="2023-02-19T23:52:59.402" v="86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0:12.289" v="4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0:42.738" v="53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0:08.729" v="39" actId="478"/>
          <ac:picMkLst>
            <pc:docMk/>
            <pc:sldMk cId="2103443556" sldId="281"/>
            <ac:picMk id="2" creationId="{51D48CD9-9751-373E-1B07-E010B5BBF934}"/>
          </ac:picMkLst>
        </pc:picChg>
        <pc:picChg chg="add mod">
          <ac:chgData name="Neemias Informatica Lima" userId="b77af7bd85500281" providerId="LiveId" clId="{E2D94AC1-578F-43EC-81F8-00CE5DB03227}" dt="2023-02-19T23:50:23.040" v="46" actId="14100"/>
          <ac:picMkLst>
            <pc:docMk/>
            <pc:sldMk cId="2103443556" sldId="281"/>
            <ac:picMk id="3" creationId="{CE5F4F0C-9A68-81F3-EBF7-2C9F3003C889}"/>
          </ac:picMkLst>
        </pc:picChg>
      </pc:sldChg>
      <pc:sldChg chg="addSp delSp modSp mod">
        <pc:chgData name="Neemias Informatica Lima" userId="b77af7bd85500281" providerId="LiveId" clId="{E2D94AC1-578F-43EC-81F8-00CE5DB03227}" dt="2023-02-19T23:54:25.970" v="116" actId="20577"/>
        <pc:sldMkLst>
          <pc:docMk/>
          <pc:sldMk cId="3683219421" sldId="282"/>
        </pc:sldMkLst>
        <pc:spChg chg="del">
          <ac:chgData name="Neemias Informatica Lima" userId="b77af7bd85500281" providerId="LiveId" clId="{E2D94AC1-578F-43EC-81F8-00CE5DB03227}" dt="2023-02-19T23:51:00.466" v="56" actId="478"/>
          <ac:spMkLst>
            <pc:docMk/>
            <pc:sldMk cId="3683219421" sldId="282"/>
            <ac:spMk id="2" creationId="{725D5700-54E5-3B4F-62A9-3F8DC6A5E633}"/>
          </ac:spMkLst>
        </pc:spChg>
        <pc:spChg chg="del">
          <ac:chgData name="Neemias Informatica Lima" userId="b77af7bd85500281" providerId="LiveId" clId="{E2D94AC1-578F-43EC-81F8-00CE5DB03227}" dt="2023-02-19T23:51:00.466" v="56" actId="478"/>
          <ac:spMkLst>
            <pc:docMk/>
            <pc:sldMk cId="3683219421" sldId="282"/>
            <ac:spMk id="4" creationId="{686FC91D-CC64-C467-E8D9-898DB61E2E16}"/>
          </ac:spMkLst>
        </pc:spChg>
        <pc:spChg chg="add mod">
          <ac:chgData name="Neemias Informatica Lima" userId="b77af7bd85500281" providerId="LiveId" clId="{E2D94AC1-578F-43EC-81F8-00CE5DB03227}" dt="2023-02-19T23:51:00.803" v="57"/>
          <ac:spMkLst>
            <pc:docMk/>
            <pc:sldMk cId="3683219421" sldId="282"/>
            <ac:spMk id="6" creationId="{7B0DDA33-59D3-8335-F36D-66A697CEC539}"/>
          </ac:spMkLst>
        </pc:spChg>
        <pc:spChg chg="add mod">
          <ac:chgData name="Neemias Informatica Lima" userId="b77af7bd85500281" providerId="LiveId" clId="{E2D94AC1-578F-43EC-81F8-00CE5DB03227}" dt="2023-02-19T23:51:00.803" v="57"/>
          <ac:spMkLst>
            <pc:docMk/>
            <pc:sldMk cId="3683219421" sldId="282"/>
            <ac:spMk id="7" creationId="{609FCE9A-775C-FFCF-9ED8-01A7C31C3844}"/>
          </ac:spMkLst>
        </pc:spChg>
        <pc:spChg chg="mod">
          <ac:chgData name="Neemias Informatica Lima" userId="b77af7bd85500281" providerId="LiveId" clId="{E2D94AC1-578F-43EC-81F8-00CE5DB03227}" dt="2023-02-19T23:54:25.970" v="116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3:22.728" v="9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1:00.466" v="56" actId="478"/>
          <ac:picMkLst>
            <pc:docMk/>
            <pc:sldMk cId="3683219421" sldId="282"/>
            <ac:picMk id="5" creationId="{0D408C9E-D611-D36C-8E02-4CA5935B8DE9}"/>
          </ac:picMkLst>
        </pc:picChg>
        <pc:picChg chg="add mod">
          <ac:chgData name="Neemias Informatica Lima" userId="b77af7bd85500281" providerId="LiveId" clId="{E2D94AC1-578F-43EC-81F8-00CE5DB03227}" dt="2023-02-19T23:51:00.803" v="57"/>
          <ac:picMkLst>
            <pc:docMk/>
            <pc:sldMk cId="3683219421" sldId="282"/>
            <ac:picMk id="8" creationId="{3FD0E7B9-8FB9-CB9C-015F-8AE04E669C83}"/>
          </ac:picMkLst>
        </pc:picChg>
      </pc:sldChg>
      <pc:sldChg chg="addSp delSp modSp mod">
        <pc:chgData name="Neemias Informatica Lima" userId="b77af7bd85500281" providerId="LiveId" clId="{E2D94AC1-578F-43EC-81F8-00CE5DB03227}" dt="2023-02-19T23:55:11.012" v="135" actId="20577"/>
        <pc:sldMkLst>
          <pc:docMk/>
          <pc:sldMk cId="3902406419" sldId="283"/>
        </pc:sldMkLst>
        <pc:spChg chg="del">
          <ac:chgData name="Neemias Informatica Lima" userId="b77af7bd85500281" providerId="LiveId" clId="{E2D94AC1-578F-43EC-81F8-00CE5DB03227}" dt="2023-02-19T23:51:07.489" v="58" actId="478"/>
          <ac:spMkLst>
            <pc:docMk/>
            <pc:sldMk cId="3902406419" sldId="283"/>
            <ac:spMk id="2" creationId="{C1503919-B290-4157-C256-8E2D0CA90DAE}"/>
          </ac:spMkLst>
        </pc:spChg>
        <pc:spChg chg="del">
          <ac:chgData name="Neemias Informatica Lima" userId="b77af7bd85500281" providerId="LiveId" clId="{E2D94AC1-578F-43EC-81F8-00CE5DB03227}" dt="2023-02-19T23:51:07.489" v="58" actId="478"/>
          <ac:spMkLst>
            <pc:docMk/>
            <pc:sldMk cId="3902406419" sldId="283"/>
            <ac:spMk id="3" creationId="{CF91E678-A3EB-3BAE-AC7E-DA36A6E336C6}"/>
          </ac:spMkLst>
        </pc:spChg>
        <pc:spChg chg="add mod">
          <ac:chgData name="Neemias Informatica Lima" userId="b77af7bd85500281" providerId="LiveId" clId="{E2D94AC1-578F-43EC-81F8-00CE5DB03227}" dt="2023-02-19T23:51:07.718" v="59"/>
          <ac:spMkLst>
            <pc:docMk/>
            <pc:sldMk cId="3902406419" sldId="283"/>
            <ac:spMk id="5" creationId="{90062635-FA6F-A703-EEA9-615FBD0F6AF1}"/>
          </ac:spMkLst>
        </pc:spChg>
        <pc:spChg chg="add mod">
          <ac:chgData name="Neemias Informatica Lima" userId="b77af7bd85500281" providerId="LiveId" clId="{E2D94AC1-578F-43EC-81F8-00CE5DB03227}" dt="2023-02-19T23:51:07.718" v="59"/>
          <ac:spMkLst>
            <pc:docMk/>
            <pc:sldMk cId="3902406419" sldId="283"/>
            <ac:spMk id="6" creationId="{C6E04B81-AFE6-EBB3-6511-7EFC53FC04C3}"/>
          </ac:spMkLst>
        </pc:spChg>
        <pc:spChg chg="mod">
          <ac:chgData name="Neemias Informatica Lima" userId="b77af7bd85500281" providerId="LiveId" clId="{E2D94AC1-578F-43EC-81F8-00CE5DB03227}" dt="2023-02-19T23:54:41.313" v="12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5:11.012" v="13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E2D94AC1-578F-43EC-81F8-00CE5DB03227}" dt="2023-02-19T23:51:07.489" v="58" actId="478"/>
          <ac:picMkLst>
            <pc:docMk/>
            <pc:sldMk cId="3902406419" sldId="283"/>
            <ac:picMk id="4" creationId="{B73662FA-CFF3-D43C-348A-5CC0BB052EAE}"/>
          </ac:picMkLst>
        </pc:picChg>
        <pc:picChg chg="add mod">
          <ac:chgData name="Neemias Informatica Lima" userId="b77af7bd85500281" providerId="LiveId" clId="{E2D94AC1-578F-43EC-81F8-00CE5DB03227}" dt="2023-02-19T23:51:07.718" v="59"/>
          <ac:picMkLst>
            <pc:docMk/>
            <pc:sldMk cId="3902406419" sldId="283"/>
            <ac:picMk id="7" creationId="{B1BEEF1C-A33C-20C0-79E2-67C78A0BF8D2}"/>
          </ac:picMkLst>
        </pc:picChg>
      </pc:sldChg>
      <pc:sldChg chg="addSp delSp modSp mod">
        <pc:chgData name="Neemias Informatica Lima" userId="b77af7bd85500281" providerId="LiveId" clId="{E2D94AC1-578F-43EC-81F8-00CE5DB03227}" dt="2023-02-19T23:56:12.846" v="153"/>
        <pc:sldMkLst>
          <pc:docMk/>
          <pc:sldMk cId="2424059023" sldId="284"/>
        </pc:sldMkLst>
        <pc:spChg chg="del">
          <ac:chgData name="Neemias Informatica Lima" userId="b77af7bd85500281" providerId="LiveId" clId="{E2D94AC1-578F-43EC-81F8-00CE5DB03227}" dt="2023-02-19T23:51:25.334" v="62" actId="478"/>
          <ac:spMkLst>
            <pc:docMk/>
            <pc:sldMk cId="2424059023" sldId="284"/>
            <ac:spMk id="2" creationId="{BA5E1C39-4887-1765-EA4C-58A2D907F95D}"/>
          </ac:spMkLst>
        </pc:spChg>
        <pc:spChg chg="del">
          <ac:chgData name="Neemias Informatica Lima" userId="b77af7bd85500281" providerId="LiveId" clId="{E2D94AC1-578F-43EC-81F8-00CE5DB03227}" dt="2023-02-19T23:51:25.334" v="62" actId="478"/>
          <ac:spMkLst>
            <pc:docMk/>
            <pc:sldMk cId="2424059023" sldId="284"/>
            <ac:spMk id="3" creationId="{F17DE995-9761-04A9-157C-DA7DF8EEEB7B}"/>
          </ac:spMkLst>
        </pc:spChg>
        <pc:spChg chg="add mod">
          <ac:chgData name="Neemias Informatica Lima" userId="b77af7bd85500281" providerId="LiveId" clId="{E2D94AC1-578F-43EC-81F8-00CE5DB03227}" dt="2023-02-19T23:51:25.715" v="63"/>
          <ac:spMkLst>
            <pc:docMk/>
            <pc:sldMk cId="2424059023" sldId="284"/>
            <ac:spMk id="5" creationId="{A9898D17-A94D-20B7-A8FB-47A6C2D0F388}"/>
          </ac:spMkLst>
        </pc:spChg>
        <pc:spChg chg="add mod">
          <ac:chgData name="Neemias Informatica Lima" userId="b77af7bd85500281" providerId="LiveId" clId="{E2D94AC1-578F-43EC-81F8-00CE5DB03227}" dt="2023-02-19T23:51:25.715" v="63"/>
          <ac:spMkLst>
            <pc:docMk/>
            <pc:sldMk cId="2424059023" sldId="284"/>
            <ac:spMk id="6" creationId="{2121039C-C190-B995-1DC4-A71F07A426E4}"/>
          </ac:spMkLst>
        </pc:spChg>
        <pc:spChg chg="mod">
          <ac:chgData name="Neemias Informatica Lima" userId="b77af7bd85500281" providerId="LiveId" clId="{E2D94AC1-578F-43EC-81F8-00CE5DB03227}" dt="2023-02-19T23:55:48.870" v="14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6:12.846" v="15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E2D94AC1-578F-43EC-81F8-00CE5DB03227}" dt="2023-02-19T23:51:25.334" v="62" actId="478"/>
          <ac:picMkLst>
            <pc:docMk/>
            <pc:sldMk cId="2424059023" sldId="284"/>
            <ac:picMk id="4" creationId="{6C49056C-4D58-2F15-6119-926213DBC442}"/>
          </ac:picMkLst>
        </pc:picChg>
        <pc:picChg chg="add mod">
          <ac:chgData name="Neemias Informatica Lima" userId="b77af7bd85500281" providerId="LiveId" clId="{E2D94AC1-578F-43EC-81F8-00CE5DB03227}" dt="2023-02-19T23:51:25.715" v="63"/>
          <ac:picMkLst>
            <pc:docMk/>
            <pc:sldMk cId="2424059023" sldId="284"/>
            <ac:picMk id="7" creationId="{505F40CA-2FD2-414A-33DD-A0F3BFA9D2EB}"/>
          </ac:picMkLst>
        </pc:picChg>
      </pc:sldChg>
      <pc:sldChg chg="addSp delSp modSp mod">
        <pc:chgData name="Neemias Informatica Lima" userId="b77af7bd85500281" providerId="LiveId" clId="{E2D94AC1-578F-43EC-81F8-00CE5DB03227}" dt="2023-02-19T23:57:42.919" v="186" actId="20577"/>
        <pc:sldMkLst>
          <pc:docMk/>
          <pc:sldMk cId="2241968852" sldId="285"/>
        </pc:sldMkLst>
        <pc:spChg chg="del">
          <ac:chgData name="Neemias Informatica Lima" userId="b77af7bd85500281" providerId="LiveId" clId="{E2D94AC1-578F-43EC-81F8-00CE5DB03227}" dt="2023-02-19T23:51:37.062" v="66" actId="478"/>
          <ac:spMkLst>
            <pc:docMk/>
            <pc:sldMk cId="2241968852" sldId="285"/>
            <ac:spMk id="2" creationId="{CEB5DBEB-78F2-2732-2CB3-C04316CE6A32}"/>
          </ac:spMkLst>
        </pc:spChg>
        <pc:spChg chg="del">
          <ac:chgData name="Neemias Informatica Lima" userId="b77af7bd85500281" providerId="LiveId" clId="{E2D94AC1-578F-43EC-81F8-00CE5DB03227}" dt="2023-02-19T23:51:37.062" v="66" actId="478"/>
          <ac:spMkLst>
            <pc:docMk/>
            <pc:sldMk cId="2241968852" sldId="285"/>
            <ac:spMk id="3" creationId="{D697FFC8-5DAA-4D80-1991-1E772A96B180}"/>
          </ac:spMkLst>
        </pc:spChg>
        <pc:spChg chg="add mod">
          <ac:chgData name="Neemias Informatica Lima" userId="b77af7bd85500281" providerId="LiveId" clId="{E2D94AC1-578F-43EC-81F8-00CE5DB03227}" dt="2023-02-19T23:51:37.320" v="67"/>
          <ac:spMkLst>
            <pc:docMk/>
            <pc:sldMk cId="2241968852" sldId="285"/>
            <ac:spMk id="5" creationId="{03215CA8-0D46-19CF-D317-8A7657761335}"/>
          </ac:spMkLst>
        </pc:spChg>
        <pc:spChg chg="add mod">
          <ac:chgData name="Neemias Informatica Lima" userId="b77af7bd85500281" providerId="LiveId" clId="{E2D94AC1-578F-43EC-81F8-00CE5DB03227}" dt="2023-02-19T23:51:37.320" v="67"/>
          <ac:spMkLst>
            <pc:docMk/>
            <pc:sldMk cId="2241968852" sldId="285"/>
            <ac:spMk id="6" creationId="{42579C17-8150-2B72-5D84-F81AA293DC8A}"/>
          </ac:spMkLst>
        </pc:spChg>
        <pc:spChg chg="mod">
          <ac:chgData name="Neemias Informatica Lima" userId="b77af7bd85500281" providerId="LiveId" clId="{E2D94AC1-578F-43EC-81F8-00CE5DB03227}" dt="2023-02-19T23:57:08.992" v="164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7:42.919" v="186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E2D94AC1-578F-43EC-81F8-00CE5DB03227}" dt="2023-02-19T23:51:37.062" v="66" actId="478"/>
          <ac:picMkLst>
            <pc:docMk/>
            <pc:sldMk cId="2241968852" sldId="285"/>
            <ac:picMk id="4" creationId="{5D8F0B94-0081-7F5E-A456-4C259DCCF9C4}"/>
          </ac:picMkLst>
        </pc:picChg>
        <pc:picChg chg="add mod">
          <ac:chgData name="Neemias Informatica Lima" userId="b77af7bd85500281" providerId="LiveId" clId="{E2D94AC1-578F-43EC-81F8-00CE5DB03227}" dt="2023-02-19T23:51:37.320" v="67"/>
          <ac:picMkLst>
            <pc:docMk/>
            <pc:sldMk cId="2241968852" sldId="285"/>
            <ac:picMk id="7" creationId="{B343CECA-C028-88B4-E40E-144AC9C8C538}"/>
          </ac:picMkLst>
        </pc:picChg>
      </pc:sldChg>
      <pc:sldChg chg="addSp delSp modSp mod">
        <pc:chgData name="Neemias Informatica Lima" userId="b77af7bd85500281" providerId="LiveId" clId="{E2D94AC1-578F-43EC-81F8-00CE5DB03227}" dt="2023-02-19T23:59:17.372" v="215" actId="20577"/>
        <pc:sldMkLst>
          <pc:docMk/>
          <pc:sldMk cId="1959249856" sldId="286"/>
        </pc:sldMkLst>
        <pc:spChg chg="del">
          <ac:chgData name="Neemias Informatica Lima" userId="b77af7bd85500281" providerId="LiveId" clId="{E2D94AC1-578F-43EC-81F8-00CE5DB03227}" dt="2023-02-19T23:51:52.537" v="70" actId="478"/>
          <ac:spMkLst>
            <pc:docMk/>
            <pc:sldMk cId="1959249856" sldId="286"/>
            <ac:spMk id="2" creationId="{E6720CD2-6A59-225D-1685-14D3FE50BF44}"/>
          </ac:spMkLst>
        </pc:spChg>
        <pc:spChg chg="del">
          <ac:chgData name="Neemias Informatica Lima" userId="b77af7bd85500281" providerId="LiveId" clId="{E2D94AC1-578F-43EC-81F8-00CE5DB03227}" dt="2023-02-19T23:51:52.537" v="70" actId="478"/>
          <ac:spMkLst>
            <pc:docMk/>
            <pc:sldMk cId="1959249856" sldId="286"/>
            <ac:spMk id="3" creationId="{AA370F70-7375-1F97-0CCF-B133D7C21B36}"/>
          </ac:spMkLst>
        </pc:spChg>
        <pc:spChg chg="add mod">
          <ac:chgData name="Neemias Informatica Lima" userId="b77af7bd85500281" providerId="LiveId" clId="{E2D94AC1-578F-43EC-81F8-00CE5DB03227}" dt="2023-02-19T23:51:52.902" v="71"/>
          <ac:spMkLst>
            <pc:docMk/>
            <pc:sldMk cId="1959249856" sldId="286"/>
            <ac:spMk id="5" creationId="{06D6BBF3-5571-364C-F84C-77F8A86108AD}"/>
          </ac:spMkLst>
        </pc:spChg>
        <pc:spChg chg="add mod">
          <ac:chgData name="Neemias Informatica Lima" userId="b77af7bd85500281" providerId="LiveId" clId="{E2D94AC1-578F-43EC-81F8-00CE5DB03227}" dt="2023-02-19T23:51:52.902" v="71"/>
          <ac:spMkLst>
            <pc:docMk/>
            <pc:sldMk cId="1959249856" sldId="286"/>
            <ac:spMk id="6" creationId="{4F777B66-4234-0A3A-C7D0-40083C21C81A}"/>
          </ac:spMkLst>
        </pc:spChg>
        <pc:spChg chg="mod">
          <ac:chgData name="Neemias Informatica Lima" userId="b77af7bd85500281" providerId="LiveId" clId="{E2D94AC1-578F-43EC-81F8-00CE5DB03227}" dt="2023-02-19T23:58:36.864" v="19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9:17.372" v="215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E2D94AC1-578F-43EC-81F8-00CE5DB03227}" dt="2023-02-19T23:51:52.537" v="70" actId="478"/>
          <ac:picMkLst>
            <pc:docMk/>
            <pc:sldMk cId="1959249856" sldId="286"/>
            <ac:picMk id="4" creationId="{CEAD1675-0582-3404-5FA3-633BED5F1BEB}"/>
          </ac:picMkLst>
        </pc:picChg>
        <pc:picChg chg="add mod">
          <ac:chgData name="Neemias Informatica Lima" userId="b77af7bd85500281" providerId="LiveId" clId="{E2D94AC1-578F-43EC-81F8-00CE5DB03227}" dt="2023-02-19T23:51:52.902" v="71"/>
          <ac:picMkLst>
            <pc:docMk/>
            <pc:sldMk cId="1959249856" sldId="286"/>
            <ac:picMk id="7" creationId="{7DAC769A-5EA1-99F4-483C-59A8DEDF266F}"/>
          </ac:picMkLst>
        </pc:picChg>
      </pc:sldChg>
      <pc:sldChg chg="addSp delSp modSp mod">
        <pc:chgData name="Neemias Informatica Lima" userId="b77af7bd85500281" providerId="LiveId" clId="{E2D94AC1-578F-43EC-81F8-00CE5DB03227}" dt="2023-02-20T00:00:40.215" v="235" actId="20577"/>
        <pc:sldMkLst>
          <pc:docMk/>
          <pc:sldMk cId="2857006406" sldId="287"/>
        </pc:sldMkLst>
        <pc:spChg chg="del">
          <ac:chgData name="Neemias Informatica Lima" userId="b77af7bd85500281" providerId="LiveId" clId="{E2D94AC1-578F-43EC-81F8-00CE5DB03227}" dt="2023-02-19T23:52:24.126" v="76" actId="478"/>
          <ac:spMkLst>
            <pc:docMk/>
            <pc:sldMk cId="2857006406" sldId="287"/>
            <ac:spMk id="2" creationId="{3BD6DEA2-34A1-EF0E-17D2-ECE26541E7F9}"/>
          </ac:spMkLst>
        </pc:spChg>
        <pc:spChg chg="del">
          <ac:chgData name="Neemias Informatica Lima" userId="b77af7bd85500281" providerId="LiveId" clId="{E2D94AC1-578F-43EC-81F8-00CE5DB03227}" dt="2023-02-19T23:52:24.126" v="76" actId="478"/>
          <ac:spMkLst>
            <pc:docMk/>
            <pc:sldMk cId="2857006406" sldId="287"/>
            <ac:spMk id="3" creationId="{2CDE3A11-7465-EF86-ADAA-E9C470646D6C}"/>
          </ac:spMkLst>
        </pc:spChg>
        <pc:spChg chg="add mod">
          <ac:chgData name="Neemias Informatica Lima" userId="b77af7bd85500281" providerId="LiveId" clId="{E2D94AC1-578F-43EC-81F8-00CE5DB03227}" dt="2023-02-19T23:52:24.442" v="77"/>
          <ac:spMkLst>
            <pc:docMk/>
            <pc:sldMk cId="2857006406" sldId="287"/>
            <ac:spMk id="5" creationId="{DCF90CC7-38BA-8DAB-F31D-C4651A31A60A}"/>
          </ac:spMkLst>
        </pc:spChg>
        <pc:spChg chg="add mod">
          <ac:chgData name="Neemias Informatica Lima" userId="b77af7bd85500281" providerId="LiveId" clId="{E2D94AC1-578F-43EC-81F8-00CE5DB03227}" dt="2023-02-19T23:52:24.442" v="77"/>
          <ac:spMkLst>
            <pc:docMk/>
            <pc:sldMk cId="2857006406" sldId="287"/>
            <ac:spMk id="6" creationId="{E0604269-8A4A-098C-880B-19874E9A1965}"/>
          </ac:spMkLst>
        </pc:spChg>
        <pc:spChg chg="mod">
          <ac:chgData name="Neemias Informatica Lima" userId="b77af7bd85500281" providerId="LiveId" clId="{E2D94AC1-578F-43EC-81F8-00CE5DB03227}" dt="2023-02-20T00:00:40.215" v="235" actId="20577"/>
          <ac:spMkLst>
            <pc:docMk/>
            <pc:sldMk cId="2857006406" sldId="287"/>
            <ac:spMk id="9" creationId="{4CA711A8-9BEC-9190-7926-0AED12210560}"/>
          </ac:spMkLst>
        </pc:spChg>
        <pc:picChg chg="del">
          <ac:chgData name="Neemias Informatica Lima" userId="b77af7bd85500281" providerId="LiveId" clId="{E2D94AC1-578F-43EC-81F8-00CE5DB03227}" dt="2023-02-19T23:52:24.126" v="76" actId="478"/>
          <ac:picMkLst>
            <pc:docMk/>
            <pc:sldMk cId="2857006406" sldId="287"/>
            <ac:picMk id="4" creationId="{CE81DD4C-8808-F48A-1520-AB8523806583}"/>
          </ac:picMkLst>
        </pc:picChg>
        <pc:picChg chg="add mod">
          <ac:chgData name="Neemias Informatica Lima" userId="b77af7bd85500281" providerId="LiveId" clId="{E2D94AC1-578F-43EC-81F8-00CE5DB03227}" dt="2023-02-19T23:52:24.442" v="77"/>
          <ac:picMkLst>
            <pc:docMk/>
            <pc:sldMk cId="2857006406" sldId="287"/>
            <ac:picMk id="7" creationId="{F0108CB1-E23F-4292-050E-D83B9773736B}"/>
          </ac:picMkLst>
        </pc:picChg>
      </pc:sldChg>
      <pc:sldChg chg="addSp delSp modSp mod">
        <pc:chgData name="Neemias Informatica Lima" userId="b77af7bd85500281" providerId="LiveId" clId="{E2D94AC1-578F-43EC-81F8-00CE5DB03227}" dt="2023-02-19T23:54:02.312" v="111" actId="20577"/>
        <pc:sldMkLst>
          <pc:docMk/>
          <pc:sldMk cId="2630436816" sldId="288"/>
        </pc:sldMkLst>
        <pc:spChg chg="del">
          <ac:chgData name="Neemias Informatica Lima" userId="b77af7bd85500281" providerId="LiveId" clId="{E2D94AC1-578F-43EC-81F8-00CE5DB03227}" dt="2023-02-19T23:50:55.397" v="54" actId="478"/>
          <ac:spMkLst>
            <pc:docMk/>
            <pc:sldMk cId="2630436816" sldId="288"/>
            <ac:spMk id="2" creationId="{DF126945-72C6-25BD-4F9C-70AB4B4B1A4F}"/>
          </ac:spMkLst>
        </pc:spChg>
        <pc:spChg chg="del">
          <ac:chgData name="Neemias Informatica Lima" userId="b77af7bd85500281" providerId="LiveId" clId="{E2D94AC1-578F-43EC-81F8-00CE5DB03227}" dt="2023-02-19T23:50:55.397" v="54" actId="478"/>
          <ac:spMkLst>
            <pc:docMk/>
            <pc:sldMk cId="2630436816" sldId="288"/>
            <ac:spMk id="3" creationId="{FA0D3818-C8C5-FC93-9673-CCB2812A46FF}"/>
          </ac:spMkLst>
        </pc:spChg>
        <pc:spChg chg="add mod">
          <ac:chgData name="Neemias Informatica Lima" userId="b77af7bd85500281" providerId="LiveId" clId="{E2D94AC1-578F-43EC-81F8-00CE5DB03227}" dt="2023-02-19T23:50:55.747" v="55"/>
          <ac:spMkLst>
            <pc:docMk/>
            <pc:sldMk cId="2630436816" sldId="288"/>
            <ac:spMk id="5" creationId="{A5B6898C-C051-BEF8-ABA4-F4BF8ED1BAA5}"/>
          </ac:spMkLst>
        </pc:spChg>
        <pc:spChg chg="add mod">
          <ac:chgData name="Neemias Informatica Lima" userId="b77af7bd85500281" providerId="LiveId" clId="{E2D94AC1-578F-43EC-81F8-00CE5DB03227}" dt="2023-02-19T23:50:55.747" v="55"/>
          <ac:spMkLst>
            <pc:docMk/>
            <pc:sldMk cId="2630436816" sldId="288"/>
            <ac:spMk id="6" creationId="{098F4EC9-8178-DBCB-2792-2842021ED6DE}"/>
          </ac:spMkLst>
        </pc:spChg>
        <pc:spChg chg="mod">
          <ac:chgData name="Neemias Informatica Lima" userId="b77af7bd85500281" providerId="LiveId" clId="{E2D94AC1-578F-43EC-81F8-00CE5DB03227}" dt="2023-02-19T23:54:02.312" v="11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3:18.194" v="9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0:55.397" v="54" actId="478"/>
          <ac:picMkLst>
            <pc:docMk/>
            <pc:sldMk cId="2630436816" sldId="288"/>
            <ac:picMk id="4" creationId="{D30B0EA7-1EA0-76F0-D53F-07A88C6C618A}"/>
          </ac:picMkLst>
        </pc:picChg>
        <pc:picChg chg="add mod">
          <ac:chgData name="Neemias Informatica Lima" userId="b77af7bd85500281" providerId="LiveId" clId="{E2D94AC1-578F-43EC-81F8-00CE5DB03227}" dt="2023-02-19T23:50:55.747" v="55"/>
          <ac:picMkLst>
            <pc:docMk/>
            <pc:sldMk cId="2630436816" sldId="288"/>
            <ac:picMk id="7" creationId="{FBDCF925-B929-9CA3-5E34-34E80771AF78}"/>
          </ac:picMkLst>
        </pc:picChg>
      </pc:sldChg>
      <pc:sldChg chg="addSp delSp modSp mod">
        <pc:chgData name="Neemias Informatica Lima" userId="b77af7bd85500281" providerId="LiveId" clId="{E2D94AC1-578F-43EC-81F8-00CE5DB03227}" dt="2023-02-19T23:55:36.344" v="140"/>
        <pc:sldMkLst>
          <pc:docMk/>
          <pc:sldMk cId="3032827026" sldId="289"/>
        </pc:sldMkLst>
        <pc:spChg chg="del">
          <ac:chgData name="Neemias Informatica Lima" userId="b77af7bd85500281" providerId="LiveId" clId="{E2D94AC1-578F-43EC-81F8-00CE5DB03227}" dt="2023-02-19T23:51:17.577" v="60" actId="478"/>
          <ac:spMkLst>
            <pc:docMk/>
            <pc:sldMk cId="3032827026" sldId="289"/>
            <ac:spMk id="2" creationId="{0B2344E9-75FD-1328-290F-0FA59E0294FD}"/>
          </ac:spMkLst>
        </pc:spChg>
        <pc:spChg chg="del">
          <ac:chgData name="Neemias Informatica Lima" userId="b77af7bd85500281" providerId="LiveId" clId="{E2D94AC1-578F-43EC-81F8-00CE5DB03227}" dt="2023-02-19T23:51:17.577" v="60" actId="478"/>
          <ac:spMkLst>
            <pc:docMk/>
            <pc:sldMk cId="3032827026" sldId="289"/>
            <ac:spMk id="3" creationId="{9A81BD41-7D9F-C60A-9D57-ECEFE3162899}"/>
          </ac:spMkLst>
        </pc:spChg>
        <pc:spChg chg="add mod">
          <ac:chgData name="Neemias Informatica Lima" userId="b77af7bd85500281" providerId="LiveId" clId="{E2D94AC1-578F-43EC-81F8-00CE5DB03227}" dt="2023-02-19T23:51:17.862" v="61"/>
          <ac:spMkLst>
            <pc:docMk/>
            <pc:sldMk cId="3032827026" sldId="289"/>
            <ac:spMk id="5" creationId="{3FEEFA7E-0487-4ADB-0CA6-BFAF22C56692}"/>
          </ac:spMkLst>
        </pc:spChg>
        <pc:spChg chg="add mod">
          <ac:chgData name="Neemias Informatica Lima" userId="b77af7bd85500281" providerId="LiveId" clId="{E2D94AC1-578F-43EC-81F8-00CE5DB03227}" dt="2023-02-19T23:51:17.862" v="61"/>
          <ac:spMkLst>
            <pc:docMk/>
            <pc:sldMk cId="3032827026" sldId="289"/>
            <ac:spMk id="6" creationId="{462162BC-B769-BF1F-B94D-136D52A90CC7}"/>
          </ac:spMkLst>
        </pc:spChg>
        <pc:spChg chg="mod">
          <ac:chgData name="Neemias Informatica Lima" userId="b77af7bd85500281" providerId="LiveId" clId="{E2D94AC1-578F-43EC-81F8-00CE5DB03227}" dt="2023-02-19T23:55:36.344" v="14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E2D94AC1-578F-43EC-81F8-00CE5DB03227}" dt="2023-02-19T23:54:45.493" v="12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1:17.577" v="60" actId="478"/>
          <ac:picMkLst>
            <pc:docMk/>
            <pc:sldMk cId="3032827026" sldId="289"/>
            <ac:picMk id="4" creationId="{607CB0EE-E5DD-2B65-6587-298E24A6A1DE}"/>
          </ac:picMkLst>
        </pc:picChg>
        <pc:picChg chg="add mod">
          <ac:chgData name="Neemias Informatica Lima" userId="b77af7bd85500281" providerId="LiveId" clId="{E2D94AC1-578F-43EC-81F8-00CE5DB03227}" dt="2023-02-19T23:51:17.862" v="61"/>
          <ac:picMkLst>
            <pc:docMk/>
            <pc:sldMk cId="3032827026" sldId="289"/>
            <ac:picMk id="7" creationId="{BDF03C35-199A-CE1D-0E7E-C9FE946EBCF1}"/>
          </ac:picMkLst>
        </pc:picChg>
      </pc:sldChg>
      <pc:sldChg chg="addSp delSp modSp mod">
        <pc:chgData name="Neemias Informatica Lima" userId="b77af7bd85500281" providerId="LiveId" clId="{E2D94AC1-578F-43EC-81F8-00CE5DB03227}" dt="2023-02-19T23:56:49.650" v="159" actId="20577"/>
        <pc:sldMkLst>
          <pc:docMk/>
          <pc:sldMk cId="3772032319" sldId="290"/>
        </pc:sldMkLst>
        <pc:spChg chg="del">
          <ac:chgData name="Neemias Informatica Lima" userId="b77af7bd85500281" providerId="LiveId" clId="{E2D94AC1-578F-43EC-81F8-00CE5DB03227}" dt="2023-02-19T23:51:31.013" v="64" actId="478"/>
          <ac:spMkLst>
            <pc:docMk/>
            <pc:sldMk cId="3772032319" sldId="290"/>
            <ac:spMk id="2" creationId="{FF2A4AE8-143A-A2B4-5751-36CE71226724}"/>
          </ac:spMkLst>
        </pc:spChg>
        <pc:spChg chg="del">
          <ac:chgData name="Neemias Informatica Lima" userId="b77af7bd85500281" providerId="LiveId" clId="{E2D94AC1-578F-43EC-81F8-00CE5DB03227}" dt="2023-02-19T23:51:31.013" v="64" actId="478"/>
          <ac:spMkLst>
            <pc:docMk/>
            <pc:sldMk cId="3772032319" sldId="290"/>
            <ac:spMk id="3" creationId="{0DBEABC7-FF52-5ABB-3843-942E0F189C70}"/>
          </ac:spMkLst>
        </pc:spChg>
        <pc:spChg chg="add mod">
          <ac:chgData name="Neemias Informatica Lima" userId="b77af7bd85500281" providerId="LiveId" clId="{E2D94AC1-578F-43EC-81F8-00CE5DB03227}" dt="2023-02-19T23:51:31.274" v="65"/>
          <ac:spMkLst>
            <pc:docMk/>
            <pc:sldMk cId="3772032319" sldId="290"/>
            <ac:spMk id="5" creationId="{3E380304-DC7C-C56E-EF54-08D14A72FF54}"/>
          </ac:spMkLst>
        </pc:spChg>
        <pc:spChg chg="add mod">
          <ac:chgData name="Neemias Informatica Lima" userId="b77af7bd85500281" providerId="LiveId" clId="{E2D94AC1-578F-43EC-81F8-00CE5DB03227}" dt="2023-02-19T23:51:31.274" v="65"/>
          <ac:spMkLst>
            <pc:docMk/>
            <pc:sldMk cId="3772032319" sldId="290"/>
            <ac:spMk id="6" creationId="{BCBA8499-905E-AF72-8B39-3C85B848E665}"/>
          </ac:spMkLst>
        </pc:spChg>
        <pc:spChg chg="mod">
          <ac:chgData name="Neemias Informatica Lima" userId="b77af7bd85500281" providerId="LiveId" clId="{E2D94AC1-578F-43EC-81F8-00CE5DB03227}" dt="2023-02-19T23:56:49.650" v="159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E2D94AC1-578F-43EC-81F8-00CE5DB03227}" dt="2023-02-19T23:55:53.510" v="15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1:31.013" v="64" actId="478"/>
          <ac:picMkLst>
            <pc:docMk/>
            <pc:sldMk cId="3772032319" sldId="290"/>
            <ac:picMk id="4" creationId="{A5458589-C5A0-CD45-0C56-0BED9BCE6B92}"/>
          </ac:picMkLst>
        </pc:picChg>
        <pc:picChg chg="add mod">
          <ac:chgData name="Neemias Informatica Lima" userId="b77af7bd85500281" providerId="LiveId" clId="{E2D94AC1-578F-43EC-81F8-00CE5DB03227}" dt="2023-02-19T23:51:31.274" v="65"/>
          <ac:picMkLst>
            <pc:docMk/>
            <pc:sldMk cId="3772032319" sldId="290"/>
            <ac:picMk id="7" creationId="{D10252BB-E70D-0BE8-A8D4-DFE7E951F1F6}"/>
          </ac:picMkLst>
        </pc:picChg>
      </pc:sldChg>
      <pc:sldChg chg="addSp delSp modSp mod">
        <pc:chgData name="Neemias Informatica Lima" userId="b77af7bd85500281" providerId="LiveId" clId="{E2D94AC1-578F-43EC-81F8-00CE5DB03227}" dt="2023-02-19T23:58:12.817" v="192" actId="20577"/>
        <pc:sldMkLst>
          <pc:docMk/>
          <pc:sldMk cId="1768216317" sldId="291"/>
        </pc:sldMkLst>
        <pc:spChg chg="del">
          <ac:chgData name="Neemias Informatica Lima" userId="b77af7bd85500281" providerId="LiveId" clId="{E2D94AC1-578F-43EC-81F8-00CE5DB03227}" dt="2023-02-19T23:51:44.117" v="68" actId="478"/>
          <ac:spMkLst>
            <pc:docMk/>
            <pc:sldMk cId="1768216317" sldId="291"/>
            <ac:spMk id="2" creationId="{2425320E-076B-8553-7E1F-A1459A401662}"/>
          </ac:spMkLst>
        </pc:spChg>
        <pc:spChg chg="del">
          <ac:chgData name="Neemias Informatica Lima" userId="b77af7bd85500281" providerId="LiveId" clId="{E2D94AC1-578F-43EC-81F8-00CE5DB03227}" dt="2023-02-19T23:51:44.117" v="68" actId="478"/>
          <ac:spMkLst>
            <pc:docMk/>
            <pc:sldMk cId="1768216317" sldId="291"/>
            <ac:spMk id="3" creationId="{D862BCDA-BBA3-7E50-BEC1-DD630BFAFD7B}"/>
          </ac:spMkLst>
        </pc:spChg>
        <pc:spChg chg="add mod">
          <ac:chgData name="Neemias Informatica Lima" userId="b77af7bd85500281" providerId="LiveId" clId="{E2D94AC1-578F-43EC-81F8-00CE5DB03227}" dt="2023-02-19T23:51:44.386" v="69"/>
          <ac:spMkLst>
            <pc:docMk/>
            <pc:sldMk cId="1768216317" sldId="291"/>
            <ac:spMk id="5" creationId="{AC641D1B-1A5D-5100-84AC-258DC46923D6}"/>
          </ac:spMkLst>
        </pc:spChg>
        <pc:spChg chg="add mod">
          <ac:chgData name="Neemias Informatica Lima" userId="b77af7bd85500281" providerId="LiveId" clId="{E2D94AC1-578F-43EC-81F8-00CE5DB03227}" dt="2023-02-19T23:51:44.386" v="69"/>
          <ac:spMkLst>
            <pc:docMk/>
            <pc:sldMk cId="1768216317" sldId="291"/>
            <ac:spMk id="6" creationId="{4E1B702B-5DF3-3C08-7516-9DC5D3E0E161}"/>
          </ac:spMkLst>
        </pc:spChg>
        <pc:spChg chg="mod">
          <ac:chgData name="Neemias Informatica Lima" userId="b77af7bd85500281" providerId="LiveId" clId="{E2D94AC1-578F-43EC-81F8-00CE5DB03227}" dt="2023-02-19T23:58:12.817" v="192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E2D94AC1-578F-43EC-81F8-00CE5DB03227}" dt="2023-02-19T23:57:16.969" v="173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1:44.117" v="68" actId="478"/>
          <ac:picMkLst>
            <pc:docMk/>
            <pc:sldMk cId="1768216317" sldId="291"/>
            <ac:picMk id="4" creationId="{E737348C-3FA1-441D-F3A8-53A02F63CFD6}"/>
          </ac:picMkLst>
        </pc:picChg>
        <pc:picChg chg="add mod">
          <ac:chgData name="Neemias Informatica Lima" userId="b77af7bd85500281" providerId="LiveId" clId="{E2D94AC1-578F-43EC-81F8-00CE5DB03227}" dt="2023-02-19T23:51:44.386" v="69"/>
          <ac:picMkLst>
            <pc:docMk/>
            <pc:sldMk cId="1768216317" sldId="291"/>
            <ac:picMk id="7" creationId="{BA66830D-DE6B-ACFE-C7A5-CA1C85698E25}"/>
          </ac:picMkLst>
        </pc:picChg>
      </pc:sldChg>
      <pc:sldChg chg="addSp delSp modSp mod">
        <pc:chgData name="Neemias Informatica Lima" userId="b77af7bd85500281" providerId="LiveId" clId="{E2D94AC1-578F-43EC-81F8-00CE5DB03227}" dt="2023-02-19T23:59:49.347" v="222"/>
        <pc:sldMkLst>
          <pc:docMk/>
          <pc:sldMk cId="3757265641" sldId="292"/>
        </pc:sldMkLst>
        <pc:spChg chg="del">
          <ac:chgData name="Neemias Informatica Lima" userId="b77af7bd85500281" providerId="LiveId" clId="{E2D94AC1-578F-43EC-81F8-00CE5DB03227}" dt="2023-02-19T23:52:06.902" v="72" actId="478"/>
          <ac:spMkLst>
            <pc:docMk/>
            <pc:sldMk cId="3757265641" sldId="292"/>
            <ac:spMk id="2" creationId="{B5B06B65-3A11-017D-476E-3A8C13841CC6}"/>
          </ac:spMkLst>
        </pc:spChg>
        <pc:spChg chg="del">
          <ac:chgData name="Neemias Informatica Lima" userId="b77af7bd85500281" providerId="LiveId" clId="{E2D94AC1-578F-43EC-81F8-00CE5DB03227}" dt="2023-02-19T23:52:06.902" v="72" actId="478"/>
          <ac:spMkLst>
            <pc:docMk/>
            <pc:sldMk cId="3757265641" sldId="292"/>
            <ac:spMk id="3" creationId="{48DE3BF6-6C79-5E79-1F16-AE820CCBBB2B}"/>
          </ac:spMkLst>
        </pc:spChg>
        <pc:spChg chg="add mod">
          <ac:chgData name="Neemias Informatica Lima" userId="b77af7bd85500281" providerId="LiveId" clId="{E2D94AC1-578F-43EC-81F8-00CE5DB03227}" dt="2023-02-19T23:52:07.170" v="73"/>
          <ac:spMkLst>
            <pc:docMk/>
            <pc:sldMk cId="3757265641" sldId="292"/>
            <ac:spMk id="5" creationId="{228FBC5D-A82F-68FA-7EC2-3119E5029780}"/>
          </ac:spMkLst>
        </pc:spChg>
        <pc:spChg chg="add mod">
          <ac:chgData name="Neemias Informatica Lima" userId="b77af7bd85500281" providerId="LiveId" clId="{E2D94AC1-578F-43EC-81F8-00CE5DB03227}" dt="2023-02-19T23:52:07.170" v="73"/>
          <ac:spMkLst>
            <pc:docMk/>
            <pc:sldMk cId="3757265641" sldId="292"/>
            <ac:spMk id="6" creationId="{9317B9EE-595D-501A-2B04-32FFAD5BB4A2}"/>
          </ac:spMkLst>
        </pc:spChg>
        <pc:spChg chg="mod">
          <ac:chgData name="Neemias Informatica Lima" userId="b77af7bd85500281" providerId="LiveId" clId="{E2D94AC1-578F-43EC-81F8-00CE5DB03227}" dt="2023-02-19T23:59:49.347" v="22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E2D94AC1-578F-43EC-81F8-00CE5DB03227}" dt="2023-02-19T23:58:41.153" v="1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2:06.902" v="72" actId="478"/>
          <ac:picMkLst>
            <pc:docMk/>
            <pc:sldMk cId="3757265641" sldId="292"/>
            <ac:picMk id="4" creationId="{8935979D-AB28-D4CC-BB68-01FF9F0C4060}"/>
          </ac:picMkLst>
        </pc:picChg>
        <pc:picChg chg="add mod">
          <ac:chgData name="Neemias Informatica Lima" userId="b77af7bd85500281" providerId="LiveId" clId="{E2D94AC1-578F-43EC-81F8-00CE5DB03227}" dt="2023-02-19T23:52:07.170" v="73"/>
          <ac:picMkLst>
            <pc:docMk/>
            <pc:sldMk cId="3757265641" sldId="292"/>
            <ac:picMk id="7" creationId="{2246AE82-4CE4-95D3-5004-A0706D05CC6F}"/>
          </ac:picMkLst>
        </pc:picChg>
      </pc:sldChg>
      <pc:sldChg chg="addSp delSp modSp mod">
        <pc:chgData name="Neemias Informatica Lima" userId="b77af7bd85500281" providerId="LiveId" clId="{E2D94AC1-578F-43EC-81F8-00CE5DB03227}" dt="2023-02-20T00:00:16.225" v="227"/>
        <pc:sldMkLst>
          <pc:docMk/>
          <pc:sldMk cId="3114938747" sldId="293"/>
        </pc:sldMkLst>
        <pc:spChg chg="del">
          <ac:chgData name="Neemias Informatica Lima" userId="b77af7bd85500281" providerId="LiveId" clId="{E2D94AC1-578F-43EC-81F8-00CE5DB03227}" dt="2023-02-19T23:52:14.589" v="74" actId="478"/>
          <ac:spMkLst>
            <pc:docMk/>
            <pc:sldMk cId="3114938747" sldId="293"/>
            <ac:spMk id="2" creationId="{8A185E11-C2B3-881F-A0EF-E775DE190167}"/>
          </ac:spMkLst>
        </pc:spChg>
        <pc:spChg chg="del">
          <ac:chgData name="Neemias Informatica Lima" userId="b77af7bd85500281" providerId="LiveId" clId="{E2D94AC1-578F-43EC-81F8-00CE5DB03227}" dt="2023-02-19T23:52:14.589" v="74" actId="478"/>
          <ac:spMkLst>
            <pc:docMk/>
            <pc:sldMk cId="3114938747" sldId="293"/>
            <ac:spMk id="3" creationId="{7FAB32D4-B627-E414-2B8B-3F35929F930F}"/>
          </ac:spMkLst>
        </pc:spChg>
        <pc:spChg chg="add mod">
          <ac:chgData name="Neemias Informatica Lima" userId="b77af7bd85500281" providerId="LiveId" clId="{E2D94AC1-578F-43EC-81F8-00CE5DB03227}" dt="2023-02-19T23:52:14.970" v="75"/>
          <ac:spMkLst>
            <pc:docMk/>
            <pc:sldMk cId="3114938747" sldId="293"/>
            <ac:spMk id="5" creationId="{21D10CA2-5427-B791-D3F0-A49408158FD0}"/>
          </ac:spMkLst>
        </pc:spChg>
        <pc:spChg chg="add mod">
          <ac:chgData name="Neemias Informatica Lima" userId="b77af7bd85500281" providerId="LiveId" clId="{E2D94AC1-578F-43EC-81F8-00CE5DB03227}" dt="2023-02-19T23:52:14.970" v="75"/>
          <ac:spMkLst>
            <pc:docMk/>
            <pc:sldMk cId="3114938747" sldId="293"/>
            <ac:spMk id="6" creationId="{B520633E-CD06-7F9D-80E1-681D13E91E67}"/>
          </ac:spMkLst>
        </pc:spChg>
        <pc:spChg chg="mod">
          <ac:chgData name="Neemias Informatica Lima" userId="b77af7bd85500281" providerId="LiveId" clId="{E2D94AC1-578F-43EC-81F8-00CE5DB03227}" dt="2023-02-20T00:00:16.225" v="22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E2D94AC1-578F-43EC-81F8-00CE5DB03227}" dt="2023-02-19T23:52:14.589" v="74" actId="478"/>
          <ac:picMkLst>
            <pc:docMk/>
            <pc:sldMk cId="3114938747" sldId="293"/>
            <ac:picMk id="4" creationId="{3430C822-4FEB-634F-539F-CB32F582A0A6}"/>
          </ac:picMkLst>
        </pc:picChg>
        <pc:picChg chg="add mod">
          <ac:chgData name="Neemias Informatica Lima" userId="b77af7bd85500281" providerId="LiveId" clId="{E2D94AC1-578F-43EC-81F8-00CE5DB03227}" dt="2023-02-19T23:52:14.970" v="75"/>
          <ac:picMkLst>
            <pc:docMk/>
            <pc:sldMk cId="3114938747" sldId="293"/>
            <ac:picMk id="7" creationId="{EDA5D5DD-4A67-DD42-932D-E5EECF59F7B5}"/>
          </ac:picMkLst>
        </pc:picChg>
      </pc:sldChg>
    </pc:docChg>
  </pc:docChgLst>
  <pc:docChgLst>
    <pc:chgData name="Neemias Informatica Lima" userId="b77af7bd85500281" providerId="LiveId" clId="{729BF6CD-9CA3-42DE-8017-6BDE7A28DC70}"/>
    <pc:docChg chg="undo redo custSel modSld">
      <pc:chgData name="Neemias Informatica Lima" userId="b77af7bd85500281" providerId="LiveId" clId="{729BF6CD-9CA3-42DE-8017-6BDE7A28DC70}" dt="2023-02-20T00:13:37.679" v="252" actId="20577"/>
      <pc:docMkLst>
        <pc:docMk/>
      </pc:docMkLst>
      <pc:sldChg chg="addSp delSp modSp mod">
        <pc:chgData name="Neemias Informatica Lima" userId="b77af7bd85500281" providerId="LiveId" clId="{729BF6CD-9CA3-42DE-8017-6BDE7A28DC70}" dt="2023-02-20T00:03:41.391" v="38" actId="1440"/>
        <pc:sldMkLst>
          <pc:docMk/>
          <pc:sldMk cId="2232331225" sldId="280"/>
        </pc:sldMkLst>
        <pc:spChg chg="mod">
          <ac:chgData name="Neemias Informatica Lima" userId="b77af7bd85500281" providerId="LiveId" clId="{729BF6CD-9CA3-42DE-8017-6BDE7A28DC70}" dt="2023-02-20T00:01:59.847" v="8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2:12.924" v="1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2:36.465" v="2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2:07.097" v="1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2:53.894" v="2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3:41.391" v="38" actId="1440"/>
          <ac:picMkLst>
            <pc:docMk/>
            <pc:sldMk cId="2232331225" sldId="280"/>
            <ac:picMk id="3" creationId="{491BD4CB-3F42-C081-343B-9D400DA82D89}"/>
          </ac:picMkLst>
        </pc:picChg>
        <pc:picChg chg="del">
          <ac:chgData name="Neemias Informatica Lima" userId="b77af7bd85500281" providerId="LiveId" clId="{729BF6CD-9CA3-42DE-8017-6BDE7A28DC70}" dt="2023-02-20T00:02:04.776" v="9" actId="478"/>
          <ac:picMkLst>
            <pc:docMk/>
            <pc:sldMk cId="2232331225" sldId="280"/>
            <ac:picMk id="8" creationId="{F7B9ACE2-FFCC-532F-554F-F7A7EA54FC9B}"/>
          </ac:picMkLst>
        </pc:picChg>
      </pc:sldChg>
      <pc:sldChg chg="addSp delSp modSp mod">
        <pc:chgData name="Neemias Informatica Lima" userId="b77af7bd85500281" providerId="LiveId" clId="{729BF6CD-9CA3-42DE-8017-6BDE7A28DC70}" dt="2023-02-20T00:05:57.696" v="76"/>
        <pc:sldMkLst>
          <pc:docMk/>
          <pc:sldMk cId="2103443556" sldId="281"/>
        </pc:sldMkLst>
        <pc:spChg chg="mod">
          <ac:chgData name="Neemias Informatica Lima" userId="b77af7bd85500281" providerId="LiveId" clId="{729BF6CD-9CA3-42DE-8017-6BDE7A28DC70}" dt="2023-02-20T00:05:57.696" v="76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3:50.885" v="4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4:14.375" v="4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4:04.004" v="46" actId="14100"/>
          <ac:picMkLst>
            <pc:docMk/>
            <pc:sldMk cId="2103443556" sldId="281"/>
            <ac:picMk id="2" creationId="{4254821C-3038-9137-FEE2-8BF3B2A0AA10}"/>
          </ac:picMkLst>
        </pc:picChg>
        <pc:picChg chg="del">
          <ac:chgData name="Neemias Informatica Lima" userId="b77af7bd85500281" providerId="LiveId" clId="{729BF6CD-9CA3-42DE-8017-6BDE7A28DC70}" dt="2023-02-20T00:03:48.500" v="39" actId="478"/>
          <ac:picMkLst>
            <pc:docMk/>
            <pc:sldMk cId="2103443556" sldId="281"/>
            <ac:picMk id="3" creationId="{CE5F4F0C-9A68-81F3-EBF7-2C9F3003C889}"/>
          </ac:picMkLst>
        </pc:picChg>
      </pc:sldChg>
      <pc:sldChg chg="addSp delSp modSp mod">
        <pc:chgData name="Neemias Informatica Lima" userId="b77af7bd85500281" providerId="LiveId" clId="{729BF6CD-9CA3-42DE-8017-6BDE7A28DC70}" dt="2023-02-20T00:07:22.941" v="109"/>
        <pc:sldMkLst>
          <pc:docMk/>
          <pc:sldMk cId="3683219421" sldId="282"/>
        </pc:sldMkLst>
        <pc:spChg chg="add mod">
          <ac:chgData name="Neemias Informatica Lima" userId="b77af7bd85500281" providerId="LiveId" clId="{729BF6CD-9CA3-42DE-8017-6BDE7A28DC70}" dt="2023-02-20T00:04:31.949" v="51"/>
          <ac:spMkLst>
            <pc:docMk/>
            <pc:sldMk cId="3683219421" sldId="282"/>
            <ac:spMk id="2" creationId="{8734C18C-F63F-01D3-6CB5-9F8269137B68}"/>
          </ac:spMkLst>
        </pc:spChg>
        <pc:spChg chg="add mod">
          <ac:chgData name="Neemias Informatica Lima" userId="b77af7bd85500281" providerId="LiveId" clId="{729BF6CD-9CA3-42DE-8017-6BDE7A28DC70}" dt="2023-02-20T00:04:31.949" v="51"/>
          <ac:spMkLst>
            <pc:docMk/>
            <pc:sldMk cId="3683219421" sldId="282"/>
            <ac:spMk id="4" creationId="{F61570F4-C9A3-78EE-8BE2-A821F36F8BC8}"/>
          </ac:spMkLst>
        </pc:spChg>
        <pc:spChg chg="del">
          <ac:chgData name="Neemias Informatica Lima" userId="b77af7bd85500281" providerId="LiveId" clId="{729BF6CD-9CA3-42DE-8017-6BDE7A28DC70}" dt="2023-02-20T00:04:31.592" v="50" actId="478"/>
          <ac:spMkLst>
            <pc:docMk/>
            <pc:sldMk cId="3683219421" sldId="282"/>
            <ac:spMk id="6" creationId="{7B0DDA33-59D3-8335-F36D-66A697CEC539}"/>
          </ac:spMkLst>
        </pc:spChg>
        <pc:spChg chg="del">
          <ac:chgData name="Neemias Informatica Lima" userId="b77af7bd85500281" providerId="LiveId" clId="{729BF6CD-9CA3-42DE-8017-6BDE7A28DC70}" dt="2023-02-20T00:04:31.592" v="50" actId="478"/>
          <ac:spMkLst>
            <pc:docMk/>
            <pc:sldMk cId="3683219421" sldId="282"/>
            <ac:spMk id="7" creationId="{609FCE9A-775C-FFCF-9ED8-01A7C31C3844}"/>
          </ac:spMkLst>
        </pc:spChg>
        <pc:spChg chg="mod">
          <ac:chgData name="Neemias Informatica Lima" userId="b77af7bd85500281" providerId="LiveId" clId="{729BF6CD-9CA3-42DE-8017-6BDE7A28DC70}" dt="2023-02-20T00:07:22.941" v="10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6:33.205" v="8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4:31.949" v="51"/>
          <ac:picMkLst>
            <pc:docMk/>
            <pc:sldMk cId="3683219421" sldId="282"/>
            <ac:picMk id="5" creationId="{02FB1F30-24BE-E6EF-8E12-3A8F0FA31D17}"/>
          </ac:picMkLst>
        </pc:picChg>
        <pc:picChg chg="del">
          <ac:chgData name="Neemias Informatica Lima" userId="b77af7bd85500281" providerId="LiveId" clId="{729BF6CD-9CA3-42DE-8017-6BDE7A28DC70}" dt="2023-02-20T00:04:31.592" v="50" actId="478"/>
          <ac:picMkLst>
            <pc:docMk/>
            <pc:sldMk cId="3683219421" sldId="282"/>
            <ac:picMk id="8" creationId="{3FD0E7B9-8FB9-CB9C-015F-8AE04E669C83}"/>
          </ac:picMkLst>
        </pc:picChg>
      </pc:sldChg>
      <pc:sldChg chg="addSp delSp modSp mod">
        <pc:chgData name="Neemias Informatica Lima" userId="b77af7bd85500281" providerId="LiveId" clId="{729BF6CD-9CA3-42DE-8017-6BDE7A28DC70}" dt="2023-02-20T00:08:07.552" v="130"/>
        <pc:sldMkLst>
          <pc:docMk/>
          <pc:sldMk cId="3902406419" sldId="283"/>
        </pc:sldMkLst>
        <pc:spChg chg="add mod">
          <ac:chgData name="Neemias Informatica Lima" userId="b77af7bd85500281" providerId="LiveId" clId="{729BF6CD-9CA3-42DE-8017-6BDE7A28DC70}" dt="2023-02-20T00:04:37.102" v="53"/>
          <ac:spMkLst>
            <pc:docMk/>
            <pc:sldMk cId="3902406419" sldId="283"/>
            <ac:spMk id="2" creationId="{9F1BCF41-8A39-E963-CD20-1C077420E6D2}"/>
          </ac:spMkLst>
        </pc:spChg>
        <pc:spChg chg="add mod">
          <ac:chgData name="Neemias Informatica Lima" userId="b77af7bd85500281" providerId="LiveId" clId="{729BF6CD-9CA3-42DE-8017-6BDE7A28DC70}" dt="2023-02-20T00:04:37.102" v="53"/>
          <ac:spMkLst>
            <pc:docMk/>
            <pc:sldMk cId="3902406419" sldId="283"/>
            <ac:spMk id="3" creationId="{7BBE2106-A030-B887-371F-2F26BF2EC0F3}"/>
          </ac:spMkLst>
        </pc:spChg>
        <pc:spChg chg="del">
          <ac:chgData name="Neemias Informatica Lima" userId="b77af7bd85500281" providerId="LiveId" clId="{729BF6CD-9CA3-42DE-8017-6BDE7A28DC70}" dt="2023-02-20T00:04:36.721" v="52" actId="478"/>
          <ac:spMkLst>
            <pc:docMk/>
            <pc:sldMk cId="3902406419" sldId="283"/>
            <ac:spMk id="5" creationId="{90062635-FA6F-A703-EEA9-615FBD0F6AF1}"/>
          </ac:spMkLst>
        </pc:spChg>
        <pc:spChg chg="del">
          <ac:chgData name="Neemias Informatica Lima" userId="b77af7bd85500281" providerId="LiveId" clId="{729BF6CD-9CA3-42DE-8017-6BDE7A28DC70}" dt="2023-02-20T00:04:36.721" v="52" actId="478"/>
          <ac:spMkLst>
            <pc:docMk/>
            <pc:sldMk cId="3902406419" sldId="283"/>
            <ac:spMk id="6" creationId="{C6E04B81-AFE6-EBB3-6511-7EFC53FC04C3}"/>
          </ac:spMkLst>
        </pc:spChg>
        <pc:spChg chg="mod">
          <ac:chgData name="Neemias Informatica Lima" userId="b77af7bd85500281" providerId="LiveId" clId="{729BF6CD-9CA3-42DE-8017-6BDE7A28DC70}" dt="2023-02-20T00:07:33.243" v="11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8:07.552" v="130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729BF6CD-9CA3-42DE-8017-6BDE7A28DC70}" dt="2023-02-20T00:04:37.102" v="53"/>
          <ac:picMkLst>
            <pc:docMk/>
            <pc:sldMk cId="3902406419" sldId="283"/>
            <ac:picMk id="4" creationId="{646F47E7-B9AD-A658-D932-71885736267F}"/>
          </ac:picMkLst>
        </pc:picChg>
        <pc:picChg chg="del">
          <ac:chgData name="Neemias Informatica Lima" userId="b77af7bd85500281" providerId="LiveId" clId="{729BF6CD-9CA3-42DE-8017-6BDE7A28DC70}" dt="2023-02-20T00:04:36.721" v="52" actId="478"/>
          <ac:picMkLst>
            <pc:docMk/>
            <pc:sldMk cId="3902406419" sldId="283"/>
            <ac:picMk id="7" creationId="{B1BEEF1C-A33C-20C0-79E2-67C78A0BF8D2}"/>
          </ac:picMkLst>
        </pc:picChg>
      </pc:sldChg>
      <pc:sldChg chg="addSp delSp modSp mod">
        <pc:chgData name="Neemias Informatica Lima" userId="b77af7bd85500281" providerId="LiveId" clId="{729BF6CD-9CA3-42DE-8017-6BDE7A28DC70}" dt="2023-02-20T00:09:33.127" v="171" actId="207"/>
        <pc:sldMkLst>
          <pc:docMk/>
          <pc:sldMk cId="2424059023" sldId="284"/>
        </pc:sldMkLst>
        <pc:spChg chg="add mod">
          <ac:chgData name="Neemias Informatica Lima" userId="b77af7bd85500281" providerId="LiveId" clId="{729BF6CD-9CA3-42DE-8017-6BDE7A28DC70}" dt="2023-02-20T00:04:46.901" v="57"/>
          <ac:spMkLst>
            <pc:docMk/>
            <pc:sldMk cId="2424059023" sldId="284"/>
            <ac:spMk id="2" creationId="{4CC11107-DC13-E757-E0B9-F816E239950E}"/>
          </ac:spMkLst>
        </pc:spChg>
        <pc:spChg chg="add mod">
          <ac:chgData name="Neemias Informatica Lima" userId="b77af7bd85500281" providerId="LiveId" clId="{729BF6CD-9CA3-42DE-8017-6BDE7A28DC70}" dt="2023-02-20T00:04:46.901" v="57"/>
          <ac:spMkLst>
            <pc:docMk/>
            <pc:sldMk cId="2424059023" sldId="284"/>
            <ac:spMk id="3" creationId="{75659BAE-223D-05D3-0CF5-330424AE5FE8}"/>
          </ac:spMkLst>
        </pc:spChg>
        <pc:spChg chg="del">
          <ac:chgData name="Neemias Informatica Lima" userId="b77af7bd85500281" providerId="LiveId" clId="{729BF6CD-9CA3-42DE-8017-6BDE7A28DC70}" dt="2023-02-20T00:04:46.617" v="56" actId="478"/>
          <ac:spMkLst>
            <pc:docMk/>
            <pc:sldMk cId="2424059023" sldId="284"/>
            <ac:spMk id="5" creationId="{A9898D17-A94D-20B7-A8FB-47A6C2D0F388}"/>
          </ac:spMkLst>
        </pc:spChg>
        <pc:spChg chg="del">
          <ac:chgData name="Neemias Informatica Lima" userId="b77af7bd85500281" providerId="LiveId" clId="{729BF6CD-9CA3-42DE-8017-6BDE7A28DC70}" dt="2023-02-20T00:04:46.617" v="56" actId="478"/>
          <ac:spMkLst>
            <pc:docMk/>
            <pc:sldMk cId="2424059023" sldId="284"/>
            <ac:spMk id="6" creationId="{2121039C-C190-B995-1DC4-A71F07A426E4}"/>
          </ac:spMkLst>
        </pc:spChg>
        <pc:spChg chg="mod">
          <ac:chgData name="Neemias Informatica Lima" userId="b77af7bd85500281" providerId="LiveId" clId="{729BF6CD-9CA3-42DE-8017-6BDE7A28DC70}" dt="2023-02-20T00:08:52.931" v="14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9:33.127" v="171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729BF6CD-9CA3-42DE-8017-6BDE7A28DC70}" dt="2023-02-20T00:04:46.901" v="57"/>
          <ac:picMkLst>
            <pc:docMk/>
            <pc:sldMk cId="2424059023" sldId="284"/>
            <ac:picMk id="4" creationId="{90214490-E874-099B-44A8-4D022B6E47C6}"/>
          </ac:picMkLst>
        </pc:picChg>
        <pc:picChg chg="del">
          <ac:chgData name="Neemias Informatica Lima" userId="b77af7bd85500281" providerId="LiveId" clId="{729BF6CD-9CA3-42DE-8017-6BDE7A28DC70}" dt="2023-02-20T00:04:46.617" v="56" actId="478"/>
          <ac:picMkLst>
            <pc:docMk/>
            <pc:sldMk cId="2424059023" sldId="284"/>
            <ac:picMk id="7" creationId="{505F40CA-2FD2-414A-33DD-A0F3BFA9D2EB}"/>
          </ac:picMkLst>
        </pc:picChg>
      </pc:sldChg>
      <pc:sldChg chg="addSp delSp modSp mod">
        <pc:chgData name="Neemias Informatica Lima" userId="b77af7bd85500281" providerId="LiveId" clId="{729BF6CD-9CA3-42DE-8017-6BDE7A28DC70}" dt="2023-02-20T00:10:50.341" v="200" actId="20577"/>
        <pc:sldMkLst>
          <pc:docMk/>
          <pc:sldMk cId="2241968852" sldId="285"/>
        </pc:sldMkLst>
        <pc:spChg chg="add mod">
          <ac:chgData name="Neemias Informatica Lima" userId="b77af7bd85500281" providerId="LiveId" clId="{729BF6CD-9CA3-42DE-8017-6BDE7A28DC70}" dt="2023-02-20T00:05:02.490" v="61"/>
          <ac:spMkLst>
            <pc:docMk/>
            <pc:sldMk cId="2241968852" sldId="285"/>
            <ac:spMk id="2" creationId="{F12D052B-5EF7-C40A-794B-54A25A8E14EA}"/>
          </ac:spMkLst>
        </pc:spChg>
        <pc:spChg chg="add mod">
          <ac:chgData name="Neemias Informatica Lima" userId="b77af7bd85500281" providerId="LiveId" clId="{729BF6CD-9CA3-42DE-8017-6BDE7A28DC70}" dt="2023-02-20T00:05:02.490" v="61"/>
          <ac:spMkLst>
            <pc:docMk/>
            <pc:sldMk cId="2241968852" sldId="285"/>
            <ac:spMk id="3" creationId="{9D971B04-E556-2DDA-F009-4D6975CF6E5B}"/>
          </ac:spMkLst>
        </pc:spChg>
        <pc:spChg chg="del">
          <ac:chgData name="Neemias Informatica Lima" userId="b77af7bd85500281" providerId="LiveId" clId="{729BF6CD-9CA3-42DE-8017-6BDE7A28DC70}" dt="2023-02-20T00:05:02.108" v="60" actId="478"/>
          <ac:spMkLst>
            <pc:docMk/>
            <pc:sldMk cId="2241968852" sldId="285"/>
            <ac:spMk id="5" creationId="{03215CA8-0D46-19CF-D317-8A7657761335}"/>
          </ac:spMkLst>
        </pc:spChg>
        <pc:spChg chg="del">
          <ac:chgData name="Neemias Informatica Lima" userId="b77af7bd85500281" providerId="LiveId" clId="{729BF6CD-9CA3-42DE-8017-6BDE7A28DC70}" dt="2023-02-20T00:05:02.108" v="60" actId="478"/>
          <ac:spMkLst>
            <pc:docMk/>
            <pc:sldMk cId="2241968852" sldId="285"/>
            <ac:spMk id="6" creationId="{42579C17-8150-2B72-5D84-F81AA293DC8A}"/>
          </ac:spMkLst>
        </pc:spChg>
        <pc:spChg chg="mod">
          <ac:chgData name="Neemias Informatica Lima" userId="b77af7bd85500281" providerId="LiveId" clId="{729BF6CD-9CA3-42DE-8017-6BDE7A28DC70}" dt="2023-02-20T00:10:17.202" v="19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10:50.341" v="200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729BF6CD-9CA3-42DE-8017-6BDE7A28DC70}" dt="2023-02-20T00:05:02.490" v="61"/>
          <ac:picMkLst>
            <pc:docMk/>
            <pc:sldMk cId="2241968852" sldId="285"/>
            <ac:picMk id="4" creationId="{B45A7C63-71E3-3E3C-7144-5A64F0DB416F}"/>
          </ac:picMkLst>
        </pc:picChg>
        <pc:picChg chg="del">
          <ac:chgData name="Neemias Informatica Lima" userId="b77af7bd85500281" providerId="LiveId" clId="{729BF6CD-9CA3-42DE-8017-6BDE7A28DC70}" dt="2023-02-20T00:05:02.108" v="60" actId="478"/>
          <ac:picMkLst>
            <pc:docMk/>
            <pc:sldMk cId="2241968852" sldId="285"/>
            <ac:picMk id="7" creationId="{B343CECA-C028-88B4-E40E-144AC9C8C538}"/>
          </ac:picMkLst>
        </pc:picChg>
      </pc:sldChg>
      <pc:sldChg chg="addSp delSp modSp mod">
        <pc:chgData name="Neemias Informatica Lima" userId="b77af7bd85500281" providerId="LiveId" clId="{729BF6CD-9CA3-42DE-8017-6BDE7A28DC70}" dt="2023-02-20T00:12:39.767" v="239"/>
        <pc:sldMkLst>
          <pc:docMk/>
          <pc:sldMk cId="1959249856" sldId="286"/>
        </pc:sldMkLst>
        <pc:spChg chg="add mod">
          <ac:chgData name="Neemias Informatica Lima" userId="b77af7bd85500281" providerId="LiveId" clId="{729BF6CD-9CA3-42DE-8017-6BDE7A28DC70}" dt="2023-02-20T00:05:16.585" v="65"/>
          <ac:spMkLst>
            <pc:docMk/>
            <pc:sldMk cId="1959249856" sldId="286"/>
            <ac:spMk id="2" creationId="{6E49ECC4-8B8D-D6CA-6A12-0FF5C3997801}"/>
          </ac:spMkLst>
        </pc:spChg>
        <pc:spChg chg="add mod">
          <ac:chgData name="Neemias Informatica Lima" userId="b77af7bd85500281" providerId="LiveId" clId="{729BF6CD-9CA3-42DE-8017-6BDE7A28DC70}" dt="2023-02-20T00:05:16.585" v="65"/>
          <ac:spMkLst>
            <pc:docMk/>
            <pc:sldMk cId="1959249856" sldId="286"/>
            <ac:spMk id="3" creationId="{3A7BBA56-FEDF-15EE-C712-B99E63B35D2F}"/>
          </ac:spMkLst>
        </pc:spChg>
        <pc:spChg chg="del">
          <ac:chgData name="Neemias Informatica Lima" userId="b77af7bd85500281" providerId="LiveId" clId="{729BF6CD-9CA3-42DE-8017-6BDE7A28DC70}" dt="2023-02-20T00:05:16.284" v="64" actId="478"/>
          <ac:spMkLst>
            <pc:docMk/>
            <pc:sldMk cId="1959249856" sldId="286"/>
            <ac:spMk id="5" creationId="{06D6BBF3-5571-364C-F84C-77F8A86108AD}"/>
          </ac:spMkLst>
        </pc:spChg>
        <pc:spChg chg="del">
          <ac:chgData name="Neemias Informatica Lima" userId="b77af7bd85500281" providerId="LiveId" clId="{729BF6CD-9CA3-42DE-8017-6BDE7A28DC70}" dt="2023-02-20T00:05:16.284" v="64" actId="478"/>
          <ac:spMkLst>
            <pc:docMk/>
            <pc:sldMk cId="1959249856" sldId="286"/>
            <ac:spMk id="6" creationId="{4F777B66-4234-0A3A-C7D0-40083C21C81A}"/>
          </ac:spMkLst>
        </pc:spChg>
        <pc:spChg chg="mod">
          <ac:chgData name="Neemias Informatica Lima" userId="b77af7bd85500281" providerId="LiveId" clId="{729BF6CD-9CA3-42DE-8017-6BDE7A28DC70}" dt="2023-02-20T00:12:17.915" v="22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12:39.767" v="23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729BF6CD-9CA3-42DE-8017-6BDE7A28DC70}" dt="2023-02-20T00:05:16.585" v="65"/>
          <ac:picMkLst>
            <pc:docMk/>
            <pc:sldMk cId="1959249856" sldId="286"/>
            <ac:picMk id="4" creationId="{1B9F9D84-DF58-CF0B-E51C-532176715B1B}"/>
          </ac:picMkLst>
        </pc:picChg>
        <pc:picChg chg="del">
          <ac:chgData name="Neemias Informatica Lima" userId="b77af7bd85500281" providerId="LiveId" clId="{729BF6CD-9CA3-42DE-8017-6BDE7A28DC70}" dt="2023-02-20T00:05:16.284" v="64" actId="478"/>
          <ac:picMkLst>
            <pc:docMk/>
            <pc:sldMk cId="1959249856" sldId="286"/>
            <ac:picMk id="7" creationId="{7DAC769A-5EA1-99F4-483C-59A8DEDF266F}"/>
          </ac:picMkLst>
        </pc:picChg>
      </pc:sldChg>
      <pc:sldChg chg="addSp delSp modSp mod">
        <pc:chgData name="Neemias Informatica Lima" userId="b77af7bd85500281" providerId="LiveId" clId="{729BF6CD-9CA3-42DE-8017-6BDE7A28DC70}" dt="2023-02-20T00:13:37.679" v="252" actId="20577"/>
        <pc:sldMkLst>
          <pc:docMk/>
          <pc:sldMk cId="2857006406" sldId="287"/>
        </pc:sldMkLst>
        <pc:spChg chg="add mod">
          <ac:chgData name="Neemias Informatica Lima" userId="b77af7bd85500281" providerId="LiveId" clId="{729BF6CD-9CA3-42DE-8017-6BDE7A28DC70}" dt="2023-02-20T00:05:33.642" v="71"/>
          <ac:spMkLst>
            <pc:docMk/>
            <pc:sldMk cId="2857006406" sldId="287"/>
            <ac:spMk id="2" creationId="{407C15BE-74D1-49C9-848D-9938F8452B48}"/>
          </ac:spMkLst>
        </pc:spChg>
        <pc:spChg chg="add mod">
          <ac:chgData name="Neemias Informatica Lima" userId="b77af7bd85500281" providerId="LiveId" clId="{729BF6CD-9CA3-42DE-8017-6BDE7A28DC70}" dt="2023-02-20T00:05:33.642" v="71"/>
          <ac:spMkLst>
            <pc:docMk/>
            <pc:sldMk cId="2857006406" sldId="287"/>
            <ac:spMk id="3" creationId="{7E826689-BFC7-2AEF-9925-4CBFF1145246}"/>
          </ac:spMkLst>
        </pc:spChg>
        <pc:spChg chg="del">
          <ac:chgData name="Neemias Informatica Lima" userId="b77af7bd85500281" providerId="LiveId" clId="{729BF6CD-9CA3-42DE-8017-6BDE7A28DC70}" dt="2023-02-20T00:05:33.316" v="70" actId="478"/>
          <ac:spMkLst>
            <pc:docMk/>
            <pc:sldMk cId="2857006406" sldId="287"/>
            <ac:spMk id="5" creationId="{DCF90CC7-38BA-8DAB-F31D-C4651A31A60A}"/>
          </ac:spMkLst>
        </pc:spChg>
        <pc:spChg chg="del">
          <ac:chgData name="Neemias Informatica Lima" userId="b77af7bd85500281" providerId="LiveId" clId="{729BF6CD-9CA3-42DE-8017-6BDE7A28DC70}" dt="2023-02-20T00:05:33.316" v="70" actId="478"/>
          <ac:spMkLst>
            <pc:docMk/>
            <pc:sldMk cId="2857006406" sldId="287"/>
            <ac:spMk id="6" creationId="{E0604269-8A4A-098C-880B-19874E9A1965}"/>
          </ac:spMkLst>
        </pc:spChg>
        <pc:spChg chg="mod">
          <ac:chgData name="Neemias Informatica Lima" userId="b77af7bd85500281" providerId="LiveId" clId="{729BF6CD-9CA3-42DE-8017-6BDE7A28DC70}" dt="2023-02-20T00:13:37.679" v="252" actId="20577"/>
          <ac:spMkLst>
            <pc:docMk/>
            <pc:sldMk cId="2857006406" sldId="287"/>
            <ac:spMk id="9" creationId="{4CA711A8-9BEC-9190-7926-0AED12210560}"/>
          </ac:spMkLst>
        </pc:spChg>
        <pc:picChg chg="add mod">
          <ac:chgData name="Neemias Informatica Lima" userId="b77af7bd85500281" providerId="LiveId" clId="{729BF6CD-9CA3-42DE-8017-6BDE7A28DC70}" dt="2023-02-20T00:05:33.642" v="71"/>
          <ac:picMkLst>
            <pc:docMk/>
            <pc:sldMk cId="2857006406" sldId="287"/>
            <ac:picMk id="4" creationId="{7940353B-8A85-2AD8-4205-69E5EB86826B}"/>
          </ac:picMkLst>
        </pc:picChg>
        <pc:picChg chg="del">
          <ac:chgData name="Neemias Informatica Lima" userId="b77af7bd85500281" providerId="LiveId" clId="{729BF6CD-9CA3-42DE-8017-6BDE7A28DC70}" dt="2023-02-20T00:05:33.316" v="70" actId="478"/>
          <ac:picMkLst>
            <pc:docMk/>
            <pc:sldMk cId="2857006406" sldId="287"/>
            <ac:picMk id="7" creationId="{F0108CB1-E23F-4292-050E-D83B9773736B}"/>
          </ac:picMkLst>
        </pc:picChg>
      </pc:sldChg>
      <pc:sldChg chg="addSp delSp modSp mod">
        <pc:chgData name="Neemias Informatica Lima" userId="b77af7bd85500281" providerId="LiveId" clId="{729BF6CD-9CA3-42DE-8017-6BDE7A28DC70}" dt="2023-02-20T00:07:09.687" v="106" actId="20577"/>
        <pc:sldMkLst>
          <pc:docMk/>
          <pc:sldMk cId="2630436816" sldId="288"/>
        </pc:sldMkLst>
        <pc:spChg chg="add mod">
          <ac:chgData name="Neemias Informatica Lima" userId="b77af7bd85500281" providerId="LiveId" clId="{729BF6CD-9CA3-42DE-8017-6BDE7A28DC70}" dt="2023-02-20T00:04:24.026" v="49"/>
          <ac:spMkLst>
            <pc:docMk/>
            <pc:sldMk cId="2630436816" sldId="288"/>
            <ac:spMk id="2" creationId="{D73931B0-84B9-6FB1-672B-68482D726D0F}"/>
          </ac:spMkLst>
        </pc:spChg>
        <pc:spChg chg="add mod">
          <ac:chgData name="Neemias Informatica Lima" userId="b77af7bd85500281" providerId="LiveId" clId="{729BF6CD-9CA3-42DE-8017-6BDE7A28DC70}" dt="2023-02-20T00:04:24.026" v="49"/>
          <ac:spMkLst>
            <pc:docMk/>
            <pc:sldMk cId="2630436816" sldId="288"/>
            <ac:spMk id="3" creationId="{B800171D-8882-97ED-4F10-B6F6DB8B3BDE}"/>
          </ac:spMkLst>
        </pc:spChg>
        <pc:spChg chg="del">
          <ac:chgData name="Neemias Informatica Lima" userId="b77af7bd85500281" providerId="LiveId" clId="{729BF6CD-9CA3-42DE-8017-6BDE7A28DC70}" dt="2023-02-20T00:04:23.765" v="48" actId="478"/>
          <ac:spMkLst>
            <pc:docMk/>
            <pc:sldMk cId="2630436816" sldId="288"/>
            <ac:spMk id="5" creationId="{A5B6898C-C051-BEF8-ABA4-F4BF8ED1BAA5}"/>
          </ac:spMkLst>
        </pc:spChg>
        <pc:spChg chg="del">
          <ac:chgData name="Neemias Informatica Lima" userId="b77af7bd85500281" providerId="LiveId" clId="{729BF6CD-9CA3-42DE-8017-6BDE7A28DC70}" dt="2023-02-20T00:04:23.765" v="48" actId="478"/>
          <ac:spMkLst>
            <pc:docMk/>
            <pc:sldMk cId="2630436816" sldId="288"/>
            <ac:spMk id="6" creationId="{098F4EC9-8178-DBCB-2792-2842021ED6DE}"/>
          </ac:spMkLst>
        </pc:spChg>
        <pc:spChg chg="mod">
          <ac:chgData name="Neemias Informatica Lima" userId="b77af7bd85500281" providerId="LiveId" clId="{729BF6CD-9CA3-42DE-8017-6BDE7A28DC70}" dt="2023-02-20T00:07:09.687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6:28.829" v="81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4:24.026" v="49"/>
          <ac:picMkLst>
            <pc:docMk/>
            <pc:sldMk cId="2630436816" sldId="288"/>
            <ac:picMk id="4" creationId="{E4434EF1-506F-D830-D2BA-3F0327CBCD02}"/>
          </ac:picMkLst>
        </pc:picChg>
        <pc:picChg chg="del">
          <ac:chgData name="Neemias Informatica Lima" userId="b77af7bd85500281" providerId="LiveId" clId="{729BF6CD-9CA3-42DE-8017-6BDE7A28DC70}" dt="2023-02-20T00:04:23.765" v="48" actId="478"/>
          <ac:picMkLst>
            <pc:docMk/>
            <pc:sldMk cId="2630436816" sldId="288"/>
            <ac:picMk id="7" creationId="{FBDCF925-B929-9CA3-5E34-34E80771AF78}"/>
          </ac:picMkLst>
        </pc:picChg>
      </pc:sldChg>
      <pc:sldChg chg="addSp delSp modSp mod">
        <pc:chgData name="Neemias Informatica Lima" userId="b77af7bd85500281" providerId="LiveId" clId="{729BF6CD-9CA3-42DE-8017-6BDE7A28DC70}" dt="2023-02-20T00:08:36.134" v="144" actId="20577"/>
        <pc:sldMkLst>
          <pc:docMk/>
          <pc:sldMk cId="3032827026" sldId="289"/>
        </pc:sldMkLst>
        <pc:spChg chg="add mod">
          <ac:chgData name="Neemias Informatica Lima" userId="b77af7bd85500281" providerId="LiveId" clId="{729BF6CD-9CA3-42DE-8017-6BDE7A28DC70}" dt="2023-02-20T00:04:41.774" v="55"/>
          <ac:spMkLst>
            <pc:docMk/>
            <pc:sldMk cId="3032827026" sldId="289"/>
            <ac:spMk id="2" creationId="{0A9C3DA5-C964-43EC-D92F-F52A4750E94D}"/>
          </ac:spMkLst>
        </pc:spChg>
        <pc:spChg chg="add mod">
          <ac:chgData name="Neemias Informatica Lima" userId="b77af7bd85500281" providerId="LiveId" clId="{729BF6CD-9CA3-42DE-8017-6BDE7A28DC70}" dt="2023-02-20T00:04:41.774" v="55"/>
          <ac:spMkLst>
            <pc:docMk/>
            <pc:sldMk cId="3032827026" sldId="289"/>
            <ac:spMk id="3" creationId="{6572B767-1A77-738B-C81A-243345E871E8}"/>
          </ac:spMkLst>
        </pc:spChg>
        <pc:spChg chg="del">
          <ac:chgData name="Neemias Informatica Lima" userId="b77af7bd85500281" providerId="LiveId" clId="{729BF6CD-9CA3-42DE-8017-6BDE7A28DC70}" dt="2023-02-20T00:04:41.456" v="54" actId="478"/>
          <ac:spMkLst>
            <pc:docMk/>
            <pc:sldMk cId="3032827026" sldId="289"/>
            <ac:spMk id="5" creationId="{3FEEFA7E-0487-4ADB-0CA6-BFAF22C56692}"/>
          </ac:spMkLst>
        </pc:spChg>
        <pc:spChg chg="del">
          <ac:chgData name="Neemias Informatica Lima" userId="b77af7bd85500281" providerId="LiveId" clId="{729BF6CD-9CA3-42DE-8017-6BDE7A28DC70}" dt="2023-02-20T00:04:41.456" v="54" actId="478"/>
          <ac:spMkLst>
            <pc:docMk/>
            <pc:sldMk cId="3032827026" sldId="289"/>
            <ac:spMk id="6" creationId="{462162BC-B769-BF1F-B94D-136D52A90CC7}"/>
          </ac:spMkLst>
        </pc:spChg>
        <pc:spChg chg="mod">
          <ac:chgData name="Neemias Informatica Lima" userId="b77af7bd85500281" providerId="LiveId" clId="{729BF6CD-9CA3-42DE-8017-6BDE7A28DC70}" dt="2023-02-20T00:08:36.134" v="144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29BF6CD-9CA3-42DE-8017-6BDE7A28DC70}" dt="2023-02-20T00:07:37.921" v="117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4:41.774" v="55"/>
          <ac:picMkLst>
            <pc:docMk/>
            <pc:sldMk cId="3032827026" sldId="289"/>
            <ac:picMk id="4" creationId="{62EC0E8D-CE03-468C-DD04-AE15CDB040D1}"/>
          </ac:picMkLst>
        </pc:picChg>
        <pc:picChg chg="del">
          <ac:chgData name="Neemias Informatica Lima" userId="b77af7bd85500281" providerId="LiveId" clId="{729BF6CD-9CA3-42DE-8017-6BDE7A28DC70}" dt="2023-02-20T00:04:41.456" v="54" actId="478"/>
          <ac:picMkLst>
            <pc:docMk/>
            <pc:sldMk cId="3032827026" sldId="289"/>
            <ac:picMk id="7" creationId="{BDF03C35-199A-CE1D-0E7E-C9FE946EBCF1}"/>
          </ac:picMkLst>
        </pc:picChg>
      </pc:sldChg>
      <pc:sldChg chg="addSp delSp modSp mod">
        <pc:chgData name="Neemias Informatica Lima" userId="b77af7bd85500281" providerId="LiveId" clId="{729BF6CD-9CA3-42DE-8017-6BDE7A28DC70}" dt="2023-02-20T00:10:08.173" v="185"/>
        <pc:sldMkLst>
          <pc:docMk/>
          <pc:sldMk cId="3772032319" sldId="290"/>
        </pc:sldMkLst>
        <pc:spChg chg="add mod">
          <ac:chgData name="Neemias Informatica Lima" userId="b77af7bd85500281" providerId="LiveId" clId="{729BF6CD-9CA3-42DE-8017-6BDE7A28DC70}" dt="2023-02-20T00:04:55.469" v="59"/>
          <ac:spMkLst>
            <pc:docMk/>
            <pc:sldMk cId="3772032319" sldId="290"/>
            <ac:spMk id="2" creationId="{020BD17D-E396-2C22-F5C8-CD6084BF10AD}"/>
          </ac:spMkLst>
        </pc:spChg>
        <pc:spChg chg="add mod">
          <ac:chgData name="Neemias Informatica Lima" userId="b77af7bd85500281" providerId="LiveId" clId="{729BF6CD-9CA3-42DE-8017-6BDE7A28DC70}" dt="2023-02-20T00:04:55.469" v="59"/>
          <ac:spMkLst>
            <pc:docMk/>
            <pc:sldMk cId="3772032319" sldId="290"/>
            <ac:spMk id="3" creationId="{370C74C8-E6C6-5853-21F8-B3886D27ED1F}"/>
          </ac:spMkLst>
        </pc:spChg>
        <pc:spChg chg="del">
          <ac:chgData name="Neemias Informatica Lima" userId="b77af7bd85500281" providerId="LiveId" clId="{729BF6CD-9CA3-42DE-8017-6BDE7A28DC70}" dt="2023-02-20T00:04:54.960" v="58" actId="478"/>
          <ac:spMkLst>
            <pc:docMk/>
            <pc:sldMk cId="3772032319" sldId="290"/>
            <ac:spMk id="5" creationId="{3E380304-DC7C-C56E-EF54-08D14A72FF54}"/>
          </ac:spMkLst>
        </pc:spChg>
        <pc:spChg chg="del">
          <ac:chgData name="Neemias Informatica Lima" userId="b77af7bd85500281" providerId="LiveId" clId="{729BF6CD-9CA3-42DE-8017-6BDE7A28DC70}" dt="2023-02-20T00:04:54.960" v="58" actId="478"/>
          <ac:spMkLst>
            <pc:docMk/>
            <pc:sldMk cId="3772032319" sldId="290"/>
            <ac:spMk id="6" creationId="{BCBA8499-905E-AF72-8B39-3C85B848E665}"/>
          </ac:spMkLst>
        </pc:spChg>
        <pc:spChg chg="mod">
          <ac:chgData name="Neemias Informatica Lima" userId="b77af7bd85500281" providerId="LiveId" clId="{729BF6CD-9CA3-42DE-8017-6BDE7A28DC70}" dt="2023-02-20T00:10:08.173" v="18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29BF6CD-9CA3-42DE-8017-6BDE7A28DC70}" dt="2023-02-20T00:08:58.324" v="154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4:55.469" v="59"/>
          <ac:picMkLst>
            <pc:docMk/>
            <pc:sldMk cId="3772032319" sldId="290"/>
            <ac:picMk id="4" creationId="{AE7A4BF0-74E2-2EE9-BC47-267057BF59F8}"/>
          </ac:picMkLst>
        </pc:picChg>
        <pc:picChg chg="del">
          <ac:chgData name="Neemias Informatica Lima" userId="b77af7bd85500281" providerId="LiveId" clId="{729BF6CD-9CA3-42DE-8017-6BDE7A28DC70}" dt="2023-02-20T00:04:54.960" v="58" actId="478"/>
          <ac:picMkLst>
            <pc:docMk/>
            <pc:sldMk cId="3772032319" sldId="290"/>
            <ac:picMk id="7" creationId="{D10252BB-E70D-0BE8-A8D4-DFE7E951F1F6}"/>
          </ac:picMkLst>
        </pc:picChg>
      </pc:sldChg>
      <pc:sldChg chg="addSp delSp modSp mod">
        <pc:chgData name="Neemias Informatica Lima" userId="b77af7bd85500281" providerId="LiveId" clId="{729BF6CD-9CA3-42DE-8017-6BDE7A28DC70}" dt="2023-02-20T00:12:04.275" v="221" actId="1038"/>
        <pc:sldMkLst>
          <pc:docMk/>
          <pc:sldMk cId="1768216317" sldId="291"/>
        </pc:sldMkLst>
        <pc:spChg chg="add mod">
          <ac:chgData name="Neemias Informatica Lima" userId="b77af7bd85500281" providerId="LiveId" clId="{729BF6CD-9CA3-42DE-8017-6BDE7A28DC70}" dt="2023-02-20T00:05:11.426" v="63"/>
          <ac:spMkLst>
            <pc:docMk/>
            <pc:sldMk cId="1768216317" sldId="291"/>
            <ac:spMk id="2" creationId="{B98E930D-678B-6509-D0A9-1A70C763100A}"/>
          </ac:spMkLst>
        </pc:spChg>
        <pc:spChg chg="add mod">
          <ac:chgData name="Neemias Informatica Lima" userId="b77af7bd85500281" providerId="LiveId" clId="{729BF6CD-9CA3-42DE-8017-6BDE7A28DC70}" dt="2023-02-20T00:05:11.426" v="63"/>
          <ac:spMkLst>
            <pc:docMk/>
            <pc:sldMk cId="1768216317" sldId="291"/>
            <ac:spMk id="3" creationId="{988DD238-9A2A-20F9-5FF9-AC6BC2F6A71C}"/>
          </ac:spMkLst>
        </pc:spChg>
        <pc:spChg chg="del">
          <ac:chgData name="Neemias Informatica Lima" userId="b77af7bd85500281" providerId="LiveId" clId="{729BF6CD-9CA3-42DE-8017-6BDE7A28DC70}" dt="2023-02-20T00:05:11.133" v="62" actId="478"/>
          <ac:spMkLst>
            <pc:docMk/>
            <pc:sldMk cId="1768216317" sldId="291"/>
            <ac:spMk id="5" creationId="{AC641D1B-1A5D-5100-84AC-258DC46923D6}"/>
          </ac:spMkLst>
        </pc:spChg>
        <pc:spChg chg="del">
          <ac:chgData name="Neemias Informatica Lima" userId="b77af7bd85500281" providerId="LiveId" clId="{729BF6CD-9CA3-42DE-8017-6BDE7A28DC70}" dt="2023-02-20T00:05:11.133" v="62" actId="478"/>
          <ac:spMkLst>
            <pc:docMk/>
            <pc:sldMk cId="1768216317" sldId="291"/>
            <ac:spMk id="6" creationId="{4E1B702B-5DF3-3C08-7516-9DC5D3E0E161}"/>
          </ac:spMkLst>
        </pc:spChg>
        <pc:spChg chg="mod">
          <ac:chgData name="Neemias Informatica Lima" userId="b77af7bd85500281" providerId="LiveId" clId="{729BF6CD-9CA3-42DE-8017-6BDE7A28DC70}" dt="2023-02-20T00:12:04.275" v="221" actId="1038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29BF6CD-9CA3-42DE-8017-6BDE7A28DC70}" dt="2023-02-20T00:10:21.315" v="19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5:11.426" v="63"/>
          <ac:picMkLst>
            <pc:docMk/>
            <pc:sldMk cId="1768216317" sldId="291"/>
            <ac:picMk id="4" creationId="{3072D4F6-8368-55B2-BF29-AD838067309E}"/>
          </ac:picMkLst>
        </pc:picChg>
        <pc:picChg chg="del">
          <ac:chgData name="Neemias Informatica Lima" userId="b77af7bd85500281" providerId="LiveId" clId="{729BF6CD-9CA3-42DE-8017-6BDE7A28DC70}" dt="2023-02-20T00:05:11.133" v="62" actId="478"/>
          <ac:picMkLst>
            <pc:docMk/>
            <pc:sldMk cId="1768216317" sldId="291"/>
            <ac:picMk id="7" creationId="{BA66830D-DE6B-ACFE-C7A5-CA1C85698E25}"/>
          </ac:picMkLst>
        </pc:picChg>
      </pc:sldChg>
      <pc:sldChg chg="addSp delSp modSp mod">
        <pc:chgData name="Neemias Informatica Lima" userId="b77af7bd85500281" providerId="LiveId" clId="{729BF6CD-9CA3-42DE-8017-6BDE7A28DC70}" dt="2023-02-20T00:12:55.981" v="242"/>
        <pc:sldMkLst>
          <pc:docMk/>
          <pc:sldMk cId="3757265641" sldId="292"/>
        </pc:sldMkLst>
        <pc:spChg chg="add mod">
          <ac:chgData name="Neemias Informatica Lima" userId="b77af7bd85500281" providerId="LiveId" clId="{729BF6CD-9CA3-42DE-8017-6BDE7A28DC70}" dt="2023-02-20T00:05:21.449" v="67"/>
          <ac:spMkLst>
            <pc:docMk/>
            <pc:sldMk cId="3757265641" sldId="292"/>
            <ac:spMk id="2" creationId="{B49D81DD-F31B-3CD6-3BBC-2D84697AD701}"/>
          </ac:spMkLst>
        </pc:spChg>
        <pc:spChg chg="add mod">
          <ac:chgData name="Neemias Informatica Lima" userId="b77af7bd85500281" providerId="LiveId" clId="{729BF6CD-9CA3-42DE-8017-6BDE7A28DC70}" dt="2023-02-20T00:05:21.449" v="67"/>
          <ac:spMkLst>
            <pc:docMk/>
            <pc:sldMk cId="3757265641" sldId="292"/>
            <ac:spMk id="3" creationId="{B96DC055-A3D4-67B3-49FB-8FA2E4B1B18E}"/>
          </ac:spMkLst>
        </pc:spChg>
        <pc:spChg chg="del">
          <ac:chgData name="Neemias Informatica Lima" userId="b77af7bd85500281" providerId="LiveId" clId="{729BF6CD-9CA3-42DE-8017-6BDE7A28DC70}" dt="2023-02-20T00:05:21.164" v="66" actId="478"/>
          <ac:spMkLst>
            <pc:docMk/>
            <pc:sldMk cId="3757265641" sldId="292"/>
            <ac:spMk id="5" creationId="{228FBC5D-A82F-68FA-7EC2-3119E5029780}"/>
          </ac:spMkLst>
        </pc:spChg>
        <pc:spChg chg="del">
          <ac:chgData name="Neemias Informatica Lima" userId="b77af7bd85500281" providerId="LiveId" clId="{729BF6CD-9CA3-42DE-8017-6BDE7A28DC70}" dt="2023-02-20T00:05:21.164" v="66" actId="478"/>
          <ac:spMkLst>
            <pc:docMk/>
            <pc:sldMk cId="3757265641" sldId="292"/>
            <ac:spMk id="6" creationId="{9317B9EE-595D-501A-2B04-32FFAD5BB4A2}"/>
          </ac:spMkLst>
        </pc:spChg>
        <pc:spChg chg="mod">
          <ac:chgData name="Neemias Informatica Lima" userId="b77af7bd85500281" providerId="LiveId" clId="{729BF6CD-9CA3-42DE-8017-6BDE7A28DC70}" dt="2023-02-20T00:12:55.981" v="24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29BF6CD-9CA3-42DE-8017-6BDE7A28DC70}" dt="2023-02-20T00:12:22.529" v="22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5:21.449" v="67"/>
          <ac:picMkLst>
            <pc:docMk/>
            <pc:sldMk cId="3757265641" sldId="292"/>
            <ac:picMk id="4" creationId="{F2310642-1397-D853-EB7D-1BD5018D4B61}"/>
          </ac:picMkLst>
        </pc:picChg>
        <pc:picChg chg="del">
          <ac:chgData name="Neemias Informatica Lima" userId="b77af7bd85500281" providerId="LiveId" clId="{729BF6CD-9CA3-42DE-8017-6BDE7A28DC70}" dt="2023-02-20T00:05:21.164" v="66" actId="478"/>
          <ac:picMkLst>
            <pc:docMk/>
            <pc:sldMk cId="3757265641" sldId="292"/>
            <ac:picMk id="7" creationId="{2246AE82-4CE4-95D3-5004-A0706D05CC6F}"/>
          </ac:picMkLst>
        </pc:picChg>
      </pc:sldChg>
      <pc:sldChg chg="addSp delSp modSp mod">
        <pc:chgData name="Neemias Informatica Lima" userId="b77af7bd85500281" providerId="LiveId" clId="{729BF6CD-9CA3-42DE-8017-6BDE7A28DC70}" dt="2023-02-20T00:13:14.247" v="247"/>
        <pc:sldMkLst>
          <pc:docMk/>
          <pc:sldMk cId="3114938747" sldId="293"/>
        </pc:sldMkLst>
        <pc:spChg chg="add mod">
          <ac:chgData name="Neemias Informatica Lima" userId="b77af7bd85500281" providerId="LiveId" clId="{729BF6CD-9CA3-42DE-8017-6BDE7A28DC70}" dt="2023-02-20T00:05:27.757" v="69"/>
          <ac:spMkLst>
            <pc:docMk/>
            <pc:sldMk cId="3114938747" sldId="293"/>
            <ac:spMk id="2" creationId="{BCC43B42-4C21-2362-D93C-DB72A2FA23FC}"/>
          </ac:spMkLst>
        </pc:spChg>
        <pc:spChg chg="add mod">
          <ac:chgData name="Neemias Informatica Lima" userId="b77af7bd85500281" providerId="LiveId" clId="{729BF6CD-9CA3-42DE-8017-6BDE7A28DC70}" dt="2023-02-20T00:05:27.757" v="69"/>
          <ac:spMkLst>
            <pc:docMk/>
            <pc:sldMk cId="3114938747" sldId="293"/>
            <ac:spMk id="3" creationId="{7A83F7DF-5AEA-D157-D06D-4BBECA617336}"/>
          </ac:spMkLst>
        </pc:spChg>
        <pc:spChg chg="del">
          <ac:chgData name="Neemias Informatica Lima" userId="b77af7bd85500281" providerId="LiveId" clId="{729BF6CD-9CA3-42DE-8017-6BDE7A28DC70}" dt="2023-02-20T00:05:27.404" v="68" actId="478"/>
          <ac:spMkLst>
            <pc:docMk/>
            <pc:sldMk cId="3114938747" sldId="293"/>
            <ac:spMk id="5" creationId="{21D10CA2-5427-B791-D3F0-A49408158FD0}"/>
          </ac:spMkLst>
        </pc:spChg>
        <pc:spChg chg="del">
          <ac:chgData name="Neemias Informatica Lima" userId="b77af7bd85500281" providerId="LiveId" clId="{729BF6CD-9CA3-42DE-8017-6BDE7A28DC70}" dt="2023-02-20T00:05:27.404" v="68" actId="478"/>
          <ac:spMkLst>
            <pc:docMk/>
            <pc:sldMk cId="3114938747" sldId="293"/>
            <ac:spMk id="6" creationId="{B520633E-CD06-7F9D-80E1-681D13E91E67}"/>
          </ac:spMkLst>
        </pc:spChg>
        <pc:spChg chg="mod">
          <ac:chgData name="Neemias Informatica Lima" userId="b77af7bd85500281" providerId="LiveId" clId="{729BF6CD-9CA3-42DE-8017-6BDE7A28DC70}" dt="2023-02-20T00:13:14.247" v="24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729BF6CD-9CA3-42DE-8017-6BDE7A28DC70}" dt="2023-02-20T00:05:27.757" v="69"/>
          <ac:picMkLst>
            <pc:docMk/>
            <pc:sldMk cId="3114938747" sldId="293"/>
            <ac:picMk id="4" creationId="{3E36C858-5C23-D4A2-8CA2-E41D79A55CAF}"/>
          </ac:picMkLst>
        </pc:picChg>
        <pc:picChg chg="del">
          <ac:chgData name="Neemias Informatica Lima" userId="b77af7bd85500281" providerId="LiveId" clId="{729BF6CD-9CA3-42DE-8017-6BDE7A28DC70}" dt="2023-02-20T00:05:27.404" v="68" actId="478"/>
          <ac:picMkLst>
            <pc:docMk/>
            <pc:sldMk cId="3114938747" sldId="293"/>
            <ac:picMk id="7" creationId="{EDA5D5DD-4A67-DD42-932D-E5EECF59F7B5}"/>
          </ac:picMkLst>
        </pc:picChg>
      </pc:sldChg>
    </pc:docChg>
  </pc:docChgLst>
  <pc:docChgLst>
    <pc:chgData name="Neemias Informatica Lima" userId="b77af7bd85500281" providerId="LiveId" clId="{66C2A973-867D-4BAE-88F6-DBA5D489D6E1}"/>
    <pc:docChg chg="undo redo custSel modSld">
      <pc:chgData name="Neemias Informatica Lima" userId="b77af7bd85500281" providerId="LiveId" clId="{66C2A973-867D-4BAE-88F6-DBA5D489D6E1}" dt="2023-02-18T16:03:36.769" v="241" actId="20577"/>
      <pc:docMkLst>
        <pc:docMk/>
      </pc:docMkLst>
      <pc:sldChg chg="addSp delSp modSp mod">
        <pc:chgData name="Neemias Informatica Lima" userId="b77af7bd85500281" providerId="LiveId" clId="{66C2A973-867D-4BAE-88F6-DBA5D489D6E1}" dt="2023-02-18T15:50:44.221" v="20"/>
        <pc:sldMkLst>
          <pc:docMk/>
          <pc:sldMk cId="2232331225" sldId="280"/>
        </pc:sldMkLst>
        <pc:spChg chg="mod">
          <ac:chgData name="Neemias Informatica Lima" userId="b77af7bd85500281" providerId="LiveId" clId="{66C2A973-867D-4BAE-88F6-DBA5D489D6E1}" dt="2023-02-18T15:49:25.509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49:32.518" v="7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49:43.343" v="10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49:29.654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49:53.789" v="13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49:28.231" v="3" actId="478"/>
          <ac:picMkLst>
            <pc:docMk/>
            <pc:sldMk cId="2232331225" sldId="280"/>
            <ac:picMk id="3" creationId="{DE147D5A-5AB8-91C8-ECBC-9484776F39A3}"/>
          </ac:picMkLst>
        </pc:picChg>
        <pc:picChg chg="add mod">
          <ac:chgData name="Neemias Informatica Lima" userId="b77af7bd85500281" providerId="LiveId" clId="{66C2A973-867D-4BAE-88F6-DBA5D489D6E1}" dt="2023-02-18T15:50:44.221" v="20"/>
          <ac:picMkLst>
            <pc:docMk/>
            <pc:sldMk cId="2232331225" sldId="280"/>
            <ac:picMk id="8" creationId="{3B211956-CD90-E99B-9BEB-2F225BCD9FBD}"/>
          </ac:picMkLst>
        </pc:picChg>
      </pc:sldChg>
      <pc:sldChg chg="addSp delSp modSp mod">
        <pc:chgData name="Neemias Informatica Lima" userId="b77af7bd85500281" providerId="LiveId" clId="{66C2A973-867D-4BAE-88F6-DBA5D489D6E1}" dt="2023-02-18T16:03:25.652" v="239" actId="20577"/>
        <pc:sldMkLst>
          <pc:docMk/>
          <pc:sldMk cId="2103443556" sldId="281"/>
        </pc:sldMkLst>
        <pc:spChg chg="mod">
          <ac:chgData name="Neemias Informatica Lima" userId="b77af7bd85500281" providerId="LiveId" clId="{66C2A973-867D-4BAE-88F6-DBA5D489D6E1}" dt="2023-02-18T16:03:25.652" v="239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0:58.890" v="2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1:25.800" v="3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1:00.761" v="23" actId="478"/>
          <ac:picMkLst>
            <pc:docMk/>
            <pc:sldMk cId="2103443556" sldId="281"/>
            <ac:picMk id="2" creationId="{02805736-1CED-CA78-9D89-130D6A2374E8}"/>
          </ac:picMkLst>
        </pc:picChg>
        <pc:picChg chg="add mod">
          <ac:chgData name="Neemias Informatica Lima" userId="b77af7bd85500281" providerId="LiveId" clId="{66C2A973-867D-4BAE-88F6-DBA5D489D6E1}" dt="2023-02-18T15:51:14.907" v="29" actId="14100"/>
          <ac:picMkLst>
            <pc:docMk/>
            <pc:sldMk cId="2103443556" sldId="281"/>
            <ac:picMk id="3" creationId="{D4B2F56F-277A-D8ED-F2C7-D11440A97125}"/>
          </ac:picMkLst>
        </pc:picChg>
      </pc:sldChg>
      <pc:sldChg chg="addSp delSp modSp mod">
        <pc:chgData name="Neemias Informatica Lima" userId="b77af7bd85500281" providerId="LiveId" clId="{66C2A973-867D-4BAE-88F6-DBA5D489D6E1}" dt="2023-02-18T15:55:53.022" v="101"/>
        <pc:sldMkLst>
          <pc:docMk/>
          <pc:sldMk cId="3683219421" sldId="282"/>
        </pc:sldMkLst>
        <pc:spChg chg="del">
          <ac:chgData name="Neemias Informatica Lima" userId="b77af7bd85500281" providerId="LiveId" clId="{66C2A973-867D-4BAE-88F6-DBA5D489D6E1}" dt="2023-02-18T15:51:49.589" v="33" actId="478"/>
          <ac:spMkLst>
            <pc:docMk/>
            <pc:sldMk cId="3683219421" sldId="282"/>
            <ac:spMk id="2" creationId="{453877B1-3EF3-8C81-EB1D-6326D75A710A}"/>
          </ac:spMkLst>
        </pc:spChg>
        <pc:spChg chg="del">
          <ac:chgData name="Neemias Informatica Lima" userId="b77af7bd85500281" providerId="LiveId" clId="{66C2A973-867D-4BAE-88F6-DBA5D489D6E1}" dt="2023-02-18T15:51:49.589" v="33" actId="478"/>
          <ac:spMkLst>
            <pc:docMk/>
            <pc:sldMk cId="3683219421" sldId="282"/>
            <ac:spMk id="4" creationId="{AE91FC83-0677-31F7-6BD6-8B12DD5826CC}"/>
          </ac:spMkLst>
        </pc:spChg>
        <pc:spChg chg="add mod">
          <ac:chgData name="Neemias Informatica Lima" userId="b77af7bd85500281" providerId="LiveId" clId="{66C2A973-867D-4BAE-88F6-DBA5D489D6E1}" dt="2023-02-18T15:51:49.942" v="34"/>
          <ac:spMkLst>
            <pc:docMk/>
            <pc:sldMk cId="3683219421" sldId="282"/>
            <ac:spMk id="6" creationId="{A58341F2-DB90-0796-B2F6-D7EA3B1E064C}"/>
          </ac:spMkLst>
        </pc:spChg>
        <pc:spChg chg="add mod">
          <ac:chgData name="Neemias Informatica Lima" userId="b77af7bd85500281" providerId="LiveId" clId="{66C2A973-867D-4BAE-88F6-DBA5D489D6E1}" dt="2023-02-18T15:51:49.942" v="34"/>
          <ac:spMkLst>
            <pc:docMk/>
            <pc:sldMk cId="3683219421" sldId="282"/>
            <ac:spMk id="7" creationId="{65C9B490-B1CA-AD55-17D7-4EC4EFD6F9E5}"/>
          </ac:spMkLst>
        </pc:spChg>
        <pc:spChg chg="mod">
          <ac:chgData name="Neemias Informatica Lima" userId="b77af7bd85500281" providerId="LiveId" clId="{66C2A973-867D-4BAE-88F6-DBA5D489D6E1}" dt="2023-02-18T15:55:53.022" v="10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4:24.891" v="7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1:49.589" v="33" actId="478"/>
          <ac:picMkLst>
            <pc:docMk/>
            <pc:sldMk cId="3683219421" sldId="282"/>
            <ac:picMk id="5" creationId="{732A63E4-7B94-7A64-99E3-96FBBA3C4F0A}"/>
          </ac:picMkLst>
        </pc:picChg>
        <pc:picChg chg="add mod">
          <ac:chgData name="Neemias Informatica Lima" userId="b77af7bd85500281" providerId="LiveId" clId="{66C2A973-867D-4BAE-88F6-DBA5D489D6E1}" dt="2023-02-18T15:51:49.942" v="34"/>
          <ac:picMkLst>
            <pc:docMk/>
            <pc:sldMk cId="3683219421" sldId="282"/>
            <ac:picMk id="8" creationId="{F15380B2-E6B9-9A92-F4F8-3D05E5C7C4B2}"/>
          </ac:picMkLst>
        </pc:picChg>
      </pc:sldChg>
      <pc:sldChg chg="addSp delSp modSp mod">
        <pc:chgData name="Neemias Informatica Lima" userId="b77af7bd85500281" providerId="LiveId" clId="{66C2A973-867D-4BAE-88F6-DBA5D489D6E1}" dt="2023-02-18T15:57:06.569" v="127" actId="20577"/>
        <pc:sldMkLst>
          <pc:docMk/>
          <pc:sldMk cId="3902406419" sldId="283"/>
        </pc:sldMkLst>
        <pc:spChg chg="del">
          <ac:chgData name="Neemias Informatica Lima" userId="b77af7bd85500281" providerId="LiveId" clId="{66C2A973-867D-4BAE-88F6-DBA5D489D6E1}" dt="2023-02-18T15:51:58.361" v="35" actId="478"/>
          <ac:spMkLst>
            <pc:docMk/>
            <pc:sldMk cId="3902406419" sldId="283"/>
            <ac:spMk id="2" creationId="{5E656519-2641-5395-B1C2-DE6D7EF215EF}"/>
          </ac:spMkLst>
        </pc:spChg>
        <pc:spChg chg="del">
          <ac:chgData name="Neemias Informatica Lima" userId="b77af7bd85500281" providerId="LiveId" clId="{66C2A973-867D-4BAE-88F6-DBA5D489D6E1}" dt="2023-02-18T15:51:58.361" v="35" actId="478"/>
          <ac:spMkLst>
            <pc:docMk/>
            <pc:sldMk cId="3902406419" sldId="283"/>
            <ac:spMk id="3" creationId="{0D45DE72-4763-6A05-57B9-D472F068A84D}"/>
          </ac:spMkLst>
        </pc:spChg>
        <pc:spChg chg="add mod">
          <ac:chgData name="Neemias Informatica Lima" userId="b77af7bd85500281" providerId="LiveId" clId="{66C2A973-867D-4BAE-88F6-DBA5D489D6E1}" dt="2023-02-18T15:51:58.678" v="36"/>
          <ac:spMkLst>
            <pc:docMk/>
            <pc:sldMk cId="3902406419" sldId="283"/>
            <ac:spMk id="5" creationId="{97539606-7B7F-5240-4928-99D6DD09EA3E}"/>
          </ac:spMkLst>
        </pc:spChg>
        <pc:spChg chg="add mod">
          <ac:chgData name="Neemias Informatica Lima" userId="b77af7bd85500281" providerId="LiveId" clId="{66C2A973-867D-4BAE-88F6-DBA5D489D6E1}" dt="2023-02-18T15:51:58.678" v="36"/>
          <ac:spMkLst>
            <pc:docMk/>
            <pc:sldMk cId="3902406419" sldId="283"/>
            <ac:spMk id="6" creationId="{55627872-E82C-05DA-B754-EFB9123BE7B1}"/>
          </ac:spMkLst>
        </pc:spChg>
        <pc:spChg chg="mod">
          <ac:chgData name="Neemias Informatica Lima" userId="b77af7bd85500281" providerId="LiveId" clId="{66C2A973-867D-4BAE-88F6-DBA5D489D6E1}" dt="2023-02-18T15:56:25.815" v="10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7:06.569" v="127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6C2A973-867D-4BAE-88F6-DBA5D489D6E1}" dt="2023-02-18T15:51:58.361" v="35" actId="478"/>
          <ac:picMkLst>
            <pc:docMk/>
            <pc:sldMk cId="3902406419" sldId="283"/>
            <ac:picMk id="4" creationId="{D08D7DF5-BF6C-4134-6237-8A98A2DCEA8D}"/>
          </ac:picMkLst>
        </pc:picChg>
        <pc:picChg chg="add mod">
          <ac:chgData name="Neemias Informatica Lima" userId="b77af7bd85500281" providerId="LiveId" clId="{66C2A973-867D-4BAE-88F6-DBA5D489D6E1}" dt="2023-02-18T15:51:58.678" v="36"/>
          <ac:picMkLst>
            <pc:docMk/>
            <pc:sldMk cId="3902406419" sldId="283"/>
            <ac:picMk id="7" creationId="{FE682DB6-5ED2-A7AC-FF9C-5C0227FDB6C1}"/>
          </ac:picMkLst>
        </pc:picChg>
      </pc:sldChg>
      <pc:sldChg chg="addSp delSp modSp mod">
        <pc:chgData name="Neemias Informatica Lima" userId="b77af7bd85500281" providerId="LiveId" clId="{66C2A973-867D-4BAE-88F6-DBA5D489D6E1}" dt="2023-02-18T15:58:23.192" v="150"/>
        <pc:sldMkLst>
          <pc:docMk/>
          <pc:sldMk cId="2424059023" sldId="284"/>
        </pc:sldMkLst>
        <pc:spChg chg="del">
          <ac:chgData name="Neemias Informatica Lima" userId="b77af7bd85500281" providerId="LiveId" clId="{66C2A973-867D-4BAE-88F6-DBA5D489D6E1}" dt="2023-02-18T15:52:11.721" v="39" actId="478"/>
          <ac:spMkLst>
            <pc:docMk/>
            <pc:sldMk cId="2424059023" sldId="284"/>
            <ac:spMk id="2" creationId="{37138079-6BF6-AC28-F494-F53A1A274648}"/>
          </ac:spMkLst>
        </pc:spChg>
        <pc:spChg chg="del">
          <ac:chgData name="Neemias Informatica Lima" userId="b77af7bd85500281" providerId="LiveId" clId="{66C2A973-867D-4BAE-88F6-DBA5D489D6E1}" dt="2023-02-18T15:52:11.721" v="39" actId="478"/>
          <ac:spMkLst>
            <pc:docMk/>
            <pc:sldMk cId="2424059023" sldId="284"/>
            <ac:spMk id="3" creationId="{247870AB-3372-548D-0E53-B375F3D2B23F}"/>
          </ac:spMkLst>
        </pc:spChg>
        <pc:spChg chg="add mod">
          <ac:chgData name="Neemias Informatica Lima" userId="b77af7bd85500281" providerId="LiveId" clId="{66C2A973-867D-4BAE-88F6-DBA5D489D6E1}" dt="2023-02-18T15:52:12.114" v="40"/>
          <ac:spMkLst>
            <pc:docMk/>
            <pc:sldMk cId="2424059023" sldId="284"/>
            <ac:spMk id="5" creationId="{8D02F1E4-0936-0E50-0BEC-ECFE3FB111AF}"/>
          </ac:spMkLst>
        </pc:spChg>
        <pc:spChg chg="add mod">
          <ac:chgData name="Neemias Informatica Lima" userId="b77af7bd85500281" providerId="LiveId" clId="{66C2A973-867D-4BAE-88F6-DBA5D489D6E1}" dt="2023-02-18T15:52:12.114" v="40"/>
          <ac:spMkLst>
            <pc:docMk/>
            <pc:sldMk cId="2424059023" sldId="284"/>
            <ac:spMk id="6" creationId="{2478FF80-19DB-C743-0D00-EEF46AF9B9BB}"/>
          </ac:spMkLst>
        </pc:spChg>
        <pc:spChg chg="mod">
          <ac:chgData name="Neemias Informatica Lima" userId="b77af7bd85500281" providerId="LiveId" clId="{66C2A973-867D-4BAE-88F6-DBA5D489D6E1}" dt="2023-02-18T15:57:35.880" v="13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8:23.192" v="150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6C2A973-867D-4BAE-88F6-DBA5D489D6E1}" dt="2023-02-18T15:52:11.721" v="39" actId="478"/>
          <ac:picMkLst>
            <pc:docMk/>
            <pc:sldMk cId="2424059023" sldId="284"/>
            <ac:picMk id="4" creationId="{3478EC34-1B53-AD15-F703-F88C9843D864}"/>
          </ac:picMkLst>
        </pc:picChg>
        <pc:picChg chg="add mod">
          <ac:chgData name="Neemias Informatica Lima" userId="b77af7bd85500281" providerId="LiveId" clId="{66C2A973-867D-4BAE-88F6-DBA5D489D6E1}" dt="2023-02-18T15:52:12.114" v="40"/>
          <ac:picMkLst>
            <pc:docMk/>
            <pc:sldMk cId="2424059023" sldId="284"/>
            <ac:picMk id="7" creationId="{C9FB392A-5414-6587-3FF9-EDAEFCB699F8}"/>
          </ac:picMkLst>
        </pc:picChg>
      </pc:sldChg>
      <pc:sldChg chg="addSp delSp modSp mod">
        <pc:chgData name="Neemias Informatica Lima" userId="b77af7bd85500281" providerId="LiveId" clId="{66C2A973-867D-4BAE-88F6-DBA5D489D6E1}" dt="2023-02-18T15:59:45.784" v="181" actId="6549"/>
        <pc:sldMkLst>
          <pc:docMk/>
          <pc:sldMk cId="2241968852" sldId="285"/>
        </pc:sldMkLst>
        <pc:spChg chg="del">
          <ac:chgData name="Neemias Informatica Lima" userId="b77af7bd85500281" providerId="LiveId" clId="{66C2A973-867D-4BAE-88F6-DBA5D489D6E1}" dt="2023-02-18T15:52:35.820" v="43" actId="478"/>
          <ac:spMkLst>
            <pc:docMk/>
            <pc:sldMk cId="2241968852" sldId="285"/>
            <ac:spMk id="2" creationId="{8AF2A712-2198-16E9-35EB-76C6DE15A291}"/>
          </ac:spMkLst>
        </pc:spChg>
        <pc:spChg chg="del">
          <ac:chgData name="Neemias Informatica Lima" userId="b77af7bd85500281" providerId="LiveId" clId="{66C2A973-867D-4BAE-88F6-DBA5D489D6E1}" dt="2023-02-18T15:52:35.820" v="43" actId="478"/>
          <ac:spMkLst>
            <pc:docMk/>
            <pc:sldMk cId="2241968852" sldId="285"/>
            <ac:spMk id="3" creationId="{2B5CCB61-C72E-501E-A9BA-01F83F31D8BC}"/>
          </ac:spMkLst>
        </pc:spChg>
        <pc:spChg chg="add mod">
          <ac:chgData name="Neemias Informatica Lima" userId="b77af7bd85500281" providerId="LiveId" clId="{66C2A973-867D-4BAE-88F6-DBA5D489D6E1}" dt="2023-02-18T15:52:36.170" v="44"/>
          <ac:spMkLst>
            <pc:docMk/>
            <pc:sldMk cId="2241968852" sldId="285"/>
            <ac:spMk id="5" creationId="{E0F66C85-809F-DAD3-9524-E4338CDB8C4D}"/>
          </ac:spMkLst>
        </pc:spChg>
        <pc:spChg chg="add mod">
          <ac:chgData name="Neemias Informatica Lima" userId="b77af7bd85500281" providerId="LiveId" clId="{66C2A973-867D-4BAE-88F6-DBA5D489D6E1}" dt="2023-02-18T15:52:36.170" v="44"/>
          <ac:spMkLst>
            <pc:docMk/>
            <pc:sldMk cId="2241968852" sldId="285"/>
            <ac:spMk id="6" creationId="{3727919E-6154-B800-67D0-7B52EDEDBBDD}"/>
          </ac:spMkLst>
        </pc:spChg>
        <pc:spChg chg="mod">
          <ac:chgData name="Neemias Informatica Lima" userId="b77af7bd85500281" providerId="LiveId" clId="{66C2A973-867D-4BAE-88F6-DBA5D489D6E1}" dt="2023-02-18T15:59:22.890" v="17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9:45.784" v="181" actId="6549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6C2A973-867D-4BAE-88F6-DBA5D489D6E1}" dt="2023-02-18T15:52:35.820" v="43" actId="478"/>
          <ac:picMkLst>
            <pc:docMk/>
            <pc:sldMk cId="2241968852" sldId="285"/>
            <ac:picMk id="4" creationId="{D745C46A-332A-4ACA-2CC3-4786F38F6101}"/>
          </ac:picMkLst>
        </pc:picChg>
        <pc:picChg chg="add mod">
          <ac:chgData name="Neemias Informatica Lima" userId="b77af7bd85500281" providerId="LiveId" clId="{66C2A973-867D-4BAE-88F6-DBA5D489D6E1}" dt="2023-02-18T15:52:36.170" v="44"/>
          <ac:picMkLst>
            <pc:docMk/>
            <pc:sldMk cId="2241968852" sldId="285"/>
            <ac:picMk id="7" creationId="{56C76777-BD84-DE5B-C367-60167FC690F2}"/>
          </ac:picMkLst>
        </pc:picChg>
      </pc:sldChg>
      <pc:sldChg chg="addSp delSp modSp mod">
        <pc:chgData name="Neemias Informatica Lima" userId="b77af7bd85500281" providerId="LiveId" clId="{66C2A973-867D-4BAE-88F6-DBA5D489D6E1}" dt="2023-02-18T16:01:04.969" v="212" actId="20577"/>
        <pc:sldMkLst>
          <pc:docMk/>
          <pc:sldMk cId="1959249856" sldId="286"/>
        </pc:sldMkLst>
        <pc:spChg chg="del">
          <ac:chgData name="Neemias Informatica Lima" userId="b77af7bd85500281" providerId="LiveId" clId="{66C2A973-867D-4BAE-88F6-DBA5D489D6E1}" dt="2023-02-18T15:52:48.101" v="47" actId="478"/>
          <ac:spMkLst>
            <pc:docMk/>
            <pc:sldMk cId="1959249856" sldId="286"/>
            <ac:spMk id="2" creationId="{D0E058A5-6036-FD10-7F25-8F09CA9C11E4}"/>
          </ac:spMkLst>
        </pc:spChg>
        <pc:spChg chg="del">
          <ac:chgData name="Neemias Informatica Lima" userId="b77af7bd85500281" providerId="LiveId" clId="{66C2A973-867D-4BAE-88F6-DBA5D489D6E1}" dt="2023-02-18T15:52:48.101" v="47" actId="478"/>
          <ac:spMkLst>
            <pc:docMk/>
            <pc:sldMk cId="1959249856" sldId="286"/>
            <ac:spMk id="3" creationId="{8E6EA681-75C0-58D9-437D-46F35C505BD9}"/>
          </ac:spMkLst>
        </pc:spChg>
        <pc:spChg chg="add mod">
          <ac:chgData name="Neemias Informatica Lima" userId="b77af7bd85500281" providerId="LiveId" clId="{66C2A973-867D-4BAE-88F6-DBA5D489D6E1}" dt="2023-02-18T15:52:48.418" v="48"/>
          <ac:spMkLst>
            <pc:docMk/>
            <pc:sldMk cId="1959249856" sldId="286"/>
            <ac:spMk id="5" creationId="{11761633-2AE7-ECA8-1EB4-3FB4F16EE87F}"/>
          </ac:spMkLst>
        </pc:spChg>
        <pc:spChg chg="add mod">
          <ac:chgData name="Neemias Informatica Lima" userId="b77af7bd85500281" providerId="LiveId" clId="{66C2A973-867D-4BAE-88F6-DBA5D489D6E1}" dt="2023-02-18T15:52:48.418" v="48"/>
          <ac:spMkLst>
            <pc:docMk/>
            <pc:sldMk cId="1959249856" sldId="286"/>
            <ac:spMk id="6" creationId="{A92D523C-F5FA-9DEA-776A-846AF014C51E}"/>
          </ac:spMkLst>
        </pc:spChg>
        <pc:spChg chg="mod">
          <ac:chgData name="Neemias Informatica Lima" userId="b77af7bd85500281" providerId="LiveId" clId="{66C2A973-867D-4BAE-88F6-DBA5D489D6E1}" dt="2023-02-18T16:00:28.824" v="19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6:01:04.969" v="21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6C2A973-867D-4BAE-88F6-DBA5D489D6E1}" dt="2023-02-18T15:52:48.101" v="47" actId="478"/>
          <ac:picMkLst>
            <pc:docMk/>
            <pc:sldMk cId="1959249856" sldId="286"/>
            <ac:picMk id="4" creationId="{F09EC160-5612-B3B5-1B73-0156E73A0A77}"/>
          </ac:picMkLst>
        </pc:picChg>
        <pc:picChg chg="add mod">
          <ac:chgData name="Neemias Informatica Lima" userId="b77af7bd85500281" providerId="LiveId" clId="{66C2A973-867D-4BAE-88F6-DBA5D489D6E1}" dt="2023-02-18T15:52:48.418" v="48"/>
          <ac:picMkLst>
            <pc:docMk/>
            <pc:sldMk cId="1959249856" sldId="286"/>
            <ac:picMk id="7" creationId="{8C3ACF93-5C20-97D6-C576-5C53CE152AA4}"/>
          </ac:picMkLst>
        </pc:picChg>
      </pc:sldChg>
      <pc:sldChg chg="addSp delSp modSp mod">
        <pc:chgData name="Neemias Informatica Lima" userId="b77af7bd85500281" providerId="LiveId" clId="{66C2A973-867D-4BAE-88F6-DBA5D489D6E1}" dt="2023-02-18T16:02:51.207" v="237" actId="113"/>
        <pc:sldMkLst>
          <pc:docMk/>
          <pc:sldMk cId="2857006406" sldId="287"/>
        </pc:sldMkLst>
        <pc:spChg chg="del">
          <ac:chgData name="Neemias Informatica Lima" userId="b77af7bd85500281" providerId="LiveId" clId="{66C2A973-867D-4BAE-88F6-DBA5D489D6E1}" dt="2023-02-18T15:53:07.393" v="53" actId="478"/>
          <ac:spMkLst>
            <pc:docMk/>
            <pc:sldMk cId="2857006406" sldId="287"/>
            <ac:spMk id="2" creationId="{589BC2F8-9669-5194-038D-9DD3A31C7BCB}"/>
          </ac:spMkLst>
        </pc:spChg>
        <pc:spChg chg="del">
          <ac:chgData name="Neemias Informatica Lima" userId="b77af7bd85500281" providerId="LiveId" clId="{66C2A973-867D-4BAE-88F6-DBA5D489D6E1}" dt="2023-02-18T15:53:07.393" v="53" actId="478"/>
          <ac:spMkLst>
            <pc:docMk/>
            <pc:sldMk cId="2857006406" sldId="287"/>
            <ac:spMk id="3" creationId="{CC04FA19-A9EB-0177-58EE-C7AE3F64863D}"/>
          </ac:spMkLst>
        </pc:spChg>
        <pc:spChg chg="add mod">
          <ac:chgData name="Neemias Informatica Lima" userId="b77af7bd85500281" providerId="LiveId" clId="{66C2A973-867D-4BAE-88F6-DBA5D489D6E1}" dt="2023-02-18T15:53:44.879" v="64" actId="26606"/>
          <ac:spMkLst>
            <pc:docMk/>
            <pc:sldMk cId="2857006406" sldId="287"/>
            <ac:spMk id="5" creationId="{2A5EF71C-CCF0-3324-2BEE-CD96D2877AF5}"/>
          </ac:spMkLst>
        </pc:spChg>
        <pc:spChg chg="add mod">
          <ac:chgData name="Neemias Informatica Lima" userId="b77af7bd85500281" providerId="LiveId" clId="{66C2A973-867D-4BAE-88F6-DBA5D489D6E1}" dt="2023-02-18T15:53:44.879" v="64" actId="26606"/>
          <ac:spMkLst>
            <pc:docMk/>
            <pc:sldMk cId="2857006406" sldId="287"/>
            <ac:spMk id="6" creationId="{2FC8B578-E998-2432-1B50-CE2C817F19CE}"/>
          </ac:spMkLst>
        </pc:spChg>
        <pc:spChg chg="add del mod">
          <ac:chgData name="Neemias Informatica Lima" userId="b77af7bd85500281" providerId="LiveId" clId="{66C2A973-867D-4BAE-88F6-DBA5D489D6E1}" dt="2023-02-18T16:02:38.645" v="234" actId="26606"/>
          <ac:spMkLst>
            <pc:docMk/>
            <pc:sldMk cId="2857006406" sldId="287"/>
            <ac:spMk id="16" creationId="{28D68641-D640-4BD7-9D5B-B3803DCCF9B3}"/>
          </ac:spMkLst>
        </pc:spChg>
        <pc:graphicFrameChg chg="add del">
          <ac:chgData name="Neemias Informatica Lima" userId="b77af7bd85500281" providerId="LiveId" clId="{66C2A973-867D-4BAE-88F6-DBA5D489D6E1}" dt="2023-02-18T15:53:30.189" v="56" actId="26606"/>
          <ac:graphicFrameMkLst>
            <pc:docMk/>
            <pc:sldMk cId="2857006406" sldId="287"/>
            <ac:graphicFrameMk id="25" creationId="{8F388EAC-737C-ABE0-7D45-4FB682F4F7CD}"/>
          </ac:graphicFrameMkLst>
        </pc:graphicFrameChg>
        <pc:graphicFrameChg chg="add mod">
          <ac:chgData name="Neemias Informatica Lima" userId="b77af7bd85500281" providerId="LiveId" clId="{66C2A973-867D-4BAE-88F6-DBA5D489D6E1}" dt="2023-02-18T16:02:51.207" v="237" actId="113"/>
          <ac:graphicFrameMkLst>
            <pc:docMk/>
            <pc:sldMk cId="2857006406" sldId="287"/>
            <ac:graphicFrameMk id="26" creationId="{8AC4A7CA-D7A9-BD7E-59C7-47F309BE954E}"/>
          </ac:graphicFrameMkLst>
        </pc:graphicFrameChg>
        <pc:graphicFrameChg chg="add del">
          <ac:chgData name="Neemias Informatica Lima" userId="b77af7bd85500281" providerId="LiveId" clId="{66C2A973-867D-4BAE-88F6-DBA5D489D6E1}" dt="2023-02-18T15:53:35.631" v="58" actId="26606"/>
          <ac:graphicFrameMkLst>
            <pc:docMk/>
            <pc:sldMk cId="2857006406" sldId="287"/>
            <ac:graphicFrameMk id="27" creationId="{80E4E080-42FD-29DF-4D81-1C5482912C36}"/>
          </ac:graphicFrameMkLst>
        </pc:graphicFrameChg>
        <pc:graphicFrameChg chg="add del">
          <ac:chgData name="Neemias Informatica Lima" userId="b77af7bd85500281" providerId="LiveId" clId="{66C2A973-867D-4BAE-88F6-DBA5D489D6E1}" dt="2023-02-18T15:53:44.879" v="64" actId="26606"/>
          <ac:graphicFrameMkLst>
            <pc:docMk/>
            <pc:sldMk cId="2857006406" sldId="287"/>
            <ac:graphicFrameMk id="29" creationId="{7C903CAC-7F3C-A736-C3E9-8A2092A6BC11}"/>
          </ac:graphicFrameMkLst>
        </pc:graphicFrameChg>
        <pc:picChg chg="del">
          <ac:chgData name="Neemias Informatica Lima" userId="b77af7bd85500281" providerId="LiveId" clId="{66C2A973-867D-4BAE-88F6-DBA5D489D6E1}" dt="2023-02-18T15:53:07.393" v="53" actId="478"/>
          <ac:picMkLst>
            <pc:docMk/>
            <pc:sldMk cId="2857006406" sldId="287"/>
            <ac:picMk id="4" creationId="{C770ADF0-A8C5-FD8F-2871-ED638EA78294}"/>
          </ac:picMkLst>
        </pc:picChg>
        <pc:picChg chg="add mod">
          <ac:chgData name="Neemias Informatica Lima" userId="b77af7bd85500281" providerId="LiveId" clId="{66C2A973-867D-4BAE-88F6-DBA5D489D6E1}" dt="2023-02-18T16:02:38.645" v="234" actId="26606"/>
          <ac:picMkLst>
            <pc:docMk/>
            <pc:sldMk cId="2857006406" sldId="287"/>
            <ac:picMk id="7" creationId="{C76FCF2E-C8A3-46E5-E6A9-1203F487D083}"/>
          </ac:picMkLst>
        </pc:picChg>
        <pc:picChg chg="mod">
          <ac:chgData name="Neemias Informatica Lima" userId="b77af7bd85500281" providerId="LiveId" clId="{66C2A973-867D-4BAE-88F6-DBA5D489D6E1}" dt="2023-02-18T15:53:44.879" v="64" actId="26606"/>
          <ac:picMkLst>
            <pc:docMk/>
            <pc:sldMk cId="2857006406" sldId="287"/>
            <ac:picMk id="8" creationId="{8799D3B6-F708-8339-7DAE-3EF83B8223A7}"/>
          </ac:picMkLst>
        </pc:picChg>
      </pc:sldChg>
      <pc:sldChg chg="addSp delSp modSp mod">
        <pc:chgData name="Neemias Informatica Lima" userId="b77af7bd85500281" providerId="LiveId" clId="{66C2A973-867D-4BAE-88F6-DBA5D489D6E1}" dt="2023-02-18T15:55:02.850" v="92" actId="207"/>
        <pc:sldMkLst>
          <pc:docMk/>
          <pc:sldMk cId="2630436816" sldId="288"/>
        </pc:sldMkLst>
        <pc:spChg chg="del">
          <ac:chgData name="Neemias Informatica Lima" userId="b77af7bd85500281" providerId="LiveId" clId="{66C2A973-867D-4BAE-88F6-DBA5D489D6E1}" dt="2023-02-18T15:51:42.881" v="31" actId="478"/>
          <ac:spMkLst>
            <pc:docMk/>
            <pc:sldMk cId="2630436816" sldId="288"/>
            <ac:spMk id="2" creationId="{8F5A2196-2429-618F-6404-624C07CB4A73}"/>
          </ac:spMkLst>
        </pc:spChg>
        <pc:spChg chg="del">
          <ac:chgData name="Neemias Informatica Lima" userId="b77af7bd85500281" providerId="LiveId" clId="{66C2A973-867D-4BAE-88F6-DBA5D489D6E1}" dt="2023-02-18T15:51:42.881" v="31" actId="478"/>
          <ac:spMkLst>
            <pc:docMk/>
            <pc:sldMk cId="2630436816" sldId="288"/>
            <ac:spMk id="3" creationId="{5FC4C010-53A5-638F-EC11-C8CF89A55673}"/>
          </ac:spMkLst>
        </pc:spChg>
        <pc:spChg chg="add mod">
          <ac:chgData name="Neemias Informatica Lima" userId="b77af7bd85500281" providerId="LiveId" clId="{66C2A973-867D-4BAE-88F6-DBA5D489D6E1}" dt="2023-02-18T15:51:43.290" v="32"/>
          <ac:spMkLst>
            <pc:docMk/>
            <pc:sldMk cId="2630436816" sldId="288"/>
            <ac:spMk id="5" creationId="{309026F1-5AA9-7B1D-2287-389AB6FE278A}"/>
          </ac:spMkLst>
        </pc:spChg>
        <pc:spChg chg="add mod">
          <ac:chgData name="Neemias Informatica Lima" userId="b77af7bd85500281" providerId="LiveId" clId="{66C2A973-867D-4BAE-88F6-DBA5D489D6E1}" dt="2023-02-18T15:51:43.290" v="32"/>
          <ac:spMkLst>
            <pc:docMk/>
            <pc:sldMk cId="2630436816" sldId="288"/>
            <ac:spMk id="6" creationId="{31870D05-D6D1-E0E9-B303-86494D4AD4FE}"/>
          </ac:spMkLst>
        </pc:spChg>
        <pc:spChg chg="mod">
          <ac:chgData name="Neemias Informatica Lima" userId="b77af7bd85500281" providerId="LiveId" clId="{66C2A973-867D-4BAE-88F6-DBA5D489D6E1}" dt="2023-02-18T15:55:02.850" v="92" actId="20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4:19.808" v="7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1:42.881" v="31" actId="478"/>
          <ac:picMkLst>
            <pc:docMk/>
            <pc:sldMk cId="2630436816" sldId="288"/>
            <ac:picMk id="4" creationId="{A77EDF4F-040F-2F71-E2F4-FA4E003B358A}"/>
          </ac:picMkLst>
        </pc:picChg>
        <pc:picChg chg="add mod">
          <ac:chgData name="Neemias Informatica Lima" userId="b77af7bd85500281" providerId="LiveId" clId="{66C2A973-867D-4BAE-88F6-DBA5D489D6E1}" dt="2023-02-18T15:51:43.290" v="32"/>
          <ac:picMkLst>
            <pc:docMk/>
            <pc:sldMk cId="2630436816" sldId="288"/>
            <ac:picMk id="7" creationId="{2F0F116A-900B-01A8-3C4B-4A76907EABDD}"/>
          </ac:picMkLst>
        </pc:picChg>
      </pc:sldChg>
      <pc:sldChg chg="addSp delSp modSp mod">
        <pc:chgData name="Neemias Informatica Lima" userId="b77af7bd85500281" providerId="LiveId" clId="{66C2A973-867D-4BAE-88F6-DBA5D489D6E1}" dt="2023-02-18T16:03:36.769" v="241" actId="20577"/>
        <pc:sldMkLst>
          <pc:docMk/>
          <pc:sldMk cId="3032827026" sldId="289"/>
        </pc:sldMkLst>
        <pc:spChg chg="del">
          <ac:chgData name="Neemias Informatica Lima" userId="b77af7bd85500281" providerId="LiveId" clId="{66C2A973-867D-4BAE-88F6-DBA5D489D6E1}" dt="2023-02-18T15:52:05.005" v="37" actId="478"/>
          <ac:spMkLst>
            <pc:docMk/>
            <pc:sldMk cId="3032827026" sldId="289"/>
            <ac:spMk id="2" creationId="{2BA7C95E-14E4-03E6-CADA-8E2B2DF90E7D}"/>
          </ac:spMkLst>
        </pc:spChg>
        <pc:spChg chg="del">
          <ac:chgData name="Neemias Informatica Lima" userId="b77af7bd85500281" providerId="LiveId" clId="{66C2A973-867D-4BAE-88F6-DBA5D489D6E1}" dt="2023-02-18T15:52:05.005" v="37" actId="478"/>
          <ac:spMkLst>
            <pc:docMk/>
            <pc:sldMk cId="3032827026" sldId="289"/>
            <ac:spMk id="3" creationId="{A9AA8D98-F663-1633-9EF9-1C5432BB675C}"/>
          </ac:spMkLst>
        </pc:spChg>
        <pc:spChg chg="add mod">
          <ac:chgData name="Neemias Informatica Lima" userId="b77af7bd85500281" providerId="LiveId" clId="{66C2A973-867D-4BAE-88F6-DBA5D489D6E1}" dt="2023-02-18T15:52:05.378" v="38"/>
          <ac:spMkLst>
            <pc:docMk/>
            <pc:sldMk cId="3032827026" sldId="289"/>
            <ac:spMk id="5" creationId="{8CF06668-B210-B292-DCED-38CAC509E2CF}"/>
          </ac:spMkLst>
        </pc:spChg>
        <pc:spChg chg="add mod">
          <ac:chgData name="Neemias Informatica Lima" userId="b77af7bd85500281" providerId="LiveId" clId="{66C2A973-867D-4BAE-88F6-DBA5D489D6E1}" dt="2023-02-18T15:52:05.378" v="38"/>
          <ac:spMkLst>
            <pc:docMk/>
            <pc:sldMk cId="3032827026" sldId="289"/>
            <ac:spMk id="6" creationId="{2CD6ACE3-F318-4B19-F43F-E2A65308D395}"/>
          </ac:spMkLst>
        </pc:spChg>
        <pc:spChg chg="mod">
          <ac:chgData name="Neemias Informatica Lima" userId="b77af7bd85500281" providerId="LiveId" clId="{66C2A973-867D-4BAE-88F6-DBA5D489D6E1}" dt="2023-02-18T16:03:36.769" v="241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6C2A973-867D-4BAE-88F6-DBA5D489D6E1}" dt="2023-02-18T15:56:32.373" v="109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2:05.005" v="37" actId="478"/>
          <ac:picMkLst>
            <pc:docMk/>
            <pc:sldMk cId="3032827026" sldId="289"/>
            <ac:picMk id="4" creationId="{986619DB-974C-A2D7-A083-0C7FE80D36DA}"/>
          </ac:picMkLst>
        </pc:picChg>
        <pc:picChg chg="add mod">
          <ac:chgData name="Neemias Informatica Lima" userId="b77af7bd85500281" providerId="LiveId" clId="{66C2A973-867D-4BAE-88F6-DBA5D489D6E1}" dt="2023-02-18T15:52:05.378" v="38"/>
          <ac:picMkLst>
            <pc:docMk/>
            <pc:sldMk cId="3032827026" sldId="289"/>
            <ac:picMk id="7" creationId="{512165D2-9220-210B-4D07-F53D097C45A6}"/>
          </ac:picMkLst>
        </pc:picChg>
      </pc:sldChg>
      <pc:sldChg chg="addSp delSp modSp mod">
        <pc:chgData name="Neemias Informatica Lima" userId="b77af7bd85500281" providerId="LiveId" clId="{66C2A973-867D-4BAE-88F6-DBA5D489D6E1}" dt="2023-02-18T15:59:08.722" v="165" actId="20577"/>
        <pc:sldMkLst>
          <pc:docMk/>
          <pc:sldMk cId="3772032319" sldId="290"/>
        </pc:sldMkLst>
        <pc:spChg chg="del">
          <ac:chgData name="Neemias Informatica Lima" userId="b77af7bd85500281" providerId="LiveId" clId="{66C2A973-867D-4BAE-88F6-DBA5D489D6E1}" dt="2023-02-18T15:52:19.833" v="41" actId="478"/>
          <ac:spMkLst>
            <pc:docMk/>
            <pc:sldMk cId="3772032319" sldId="290"/>
            <ac:spMk id="2" creationId="{9140A231-DFAA-6A74-62A9-6C95BE62847F}"/>
          </ac:spMkLst>
        </pc:spChg>
        <pc:spChg chg="del">
          <ac:chgData name="Neemias Informatica Lima" userId="b77af7bd85500281" providerId="LiveId" clId="{66C2A973-867D-4BAE-88F6-DBA5D489D6E1}" dt="2023-02-18T15:52:19.833" v="41" actId="478"/>
          <ac:spMkLst>
            <pc:docMk/>
            <pc:sldMk cId="3772032319" sldId="290"/>
            <ac:spMk id="3" creationId="{300B53EF-56CB-033A-DE44-BB680EF874C1}"/>
          </ac:spMkLst>
        </pc:spChg>
        <pc:spChg chg="add mod">
          <ac:chgData name="Neemias Informatica Lima" userId="b77af7bd85500281" providerId="LiveId" clId="{66C2A973-867D-4BAE-88F6-DBA5D489D6E1}" dt="2023-02-18T15:52:20.193" v="42"/>
          <ac:spMkLst>
            <pc:docMk/>
            <pc:sldMk cId="3772032319" sldId="290"/>
            <ac:spMk id="5" creationId="{19AB3A17-403A-2949-C727-ADDE5525086F}"/>
          </ac:spMkLst>
        </pc:spChg>
        <pc:spChg chg="add mod">
          <ac:chgData name="Neemias Informatica Lima" userId="b77af7bd85500281" providerId="LiveId" clId="{66C2A973-867D-4BAE-88F6-DBA5D489D6E1}" dt="2023-02-18T15:52:20.193" v="42"/>
          <ac:spMkLst>
            <pc:docMk/>
            <pc:sldMk cId="3772032319" sldId="290"/>
            <ac:spMk id="6" creationId="{74D1FE74-10A1-9FE7-D0C2-B18B93EFEA46}"/>
          </ac:spMkLst>
        </pc:spChg>
        <pc:spChg chg="mod">
          <ac:chgData name="Neemias Informatica Lima" userId="b77af7bd85500281" providerId="LiveId" clId="{66C2A973-867D-4BAE-88F6-DBA5D489D6E1}" dt="2023-02-18T15:59:08.722" v="165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6C2A973-867D-4BAE-88F6-DBA5D489D6E1}" dt="2023-02-18T15:57:41.996" v="142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2:19.833" v="41" actId="478"/>
          <ac:picMkLst>
            <pc:docMk/>
            <pc:sldMk cId="3772032319" sldId="290"/>
            <ac:picMk id="4" creationId="{5B180718-0ECD-02AB-0D2E-4C8D6EFA665B}"/>
          </ac:picMkLst>
        </pc:picChg>
        <pc:picChg chg="add mod">
          <ac:chgData name="Neemias Informatica Lima" userId="b77af7bd85500281" providerId="LiveId" clId="{66C2A973-867D-4BAE-88F6-DBA5D489D6E1}" dt="2023-02-18T15:52:20.193" v="42"/>
          <ac:picMkLst>
            <pc:docMk/>
            <pc:sldMk cId="3772032319" sldId="290"/>
            <ac:picMk id="7" creationId="{A42E1DC7-9441-DD8E-3810-553BED0A11FF}"/>
          </ac:picMkLst>
        </pc:picChg>
      </pc:sldChg>
      <pc:sldChg chg="addSp delSp modSp mod">
        <pc:chgData name="Neemias Informatica Lima" userId="b77af7bd85500281" providerId="LiveId" clId="{66C2A973-867D-4BAE-88F6-DBA5D489D6E1}" dt="2023-02-18T16:00:13.204" v="186" actId="6549"/>
        <pc:sldMkLst>
          <pc:docMk/>
          <pc:sldMk cId="1768216317" sldId="291"/>
        </pc:sldMkLst>
        <pc:spChg chg="del">
          <ac:chgData name="Neemias Informatica Lima" userId="b77af7bd85500281" providerId="LiveId" clId="{66C2A973-867D-4BAE-88F6-DBA5D489D6E1}" dt="2023-02-18T15:52:42.077" v="45" actId="478"/>
          <ac:spMkLst>
            <pc:docMk/>
            <pc:sldMk cId="1768216317" sldId="291"/>
            <ac:spMk id="2" creationId="{B6606208-F437-B57F-0C49-54D580FA6F6D}"/>
          </ac:spMkLst>
        </pc:spChg>
        <pc:spChg chg="del">
          <ac:chgData name="Neemias Informatica Lima" userId="b77af7bd85500281" providerId="LiveId" clId="{66C2A973-867D-4BAE-88F6-DBA5D489D6E1}" dt="2023-02-18T15:52:42.077" v="45" actId="478"/>
          <ac:spMkLst>
            <pc:docMk/>
            <pc:sldMk cId="1768216317" sldId="291"/>
            <ac:spMk id="3" creationId="{A8C26DDC-B626-E9C1-3D00-A983E7DEDEA5}"/>
          </ac:spMkLst>
        </pc:spChg>
        <pc:spChg chg="add mod">
          <ac:chgData name="Neemias Informatica Lima" userId="b77af7bd85500281" providerId="LiveId" clId="{66C2A973-867D-4BAE-88F6-DBA5D489D6E1}" dt="2023-02-18T15:52:42.370" v="46"/>
          <ac:spMkLst>
            <pc:docMk/>
            <pc:sldMk cId="1768216317" sldId="291"/>
            <ac:spMk id="5" creationId="{F4A92E4D-519D-C23F-85C1-D7A491E52DA6}"/>
          </ac:spMkLst>
        </pc:spChg>
        <pc:spChg chg="add mod">
          <ac:chgData name="Neemias Informatica Lima" userId="b77af7bd85500281" providerId="LiveId" clId="{66C2A973-867D-4BAE-88F6-DBA5D489D6E1}" dt="2023-02-18T15:52:42.370" v="46"/>
          <ac:spMkLst>
            <pc:docMk/>
            <pc:sldMk cId="1768216317" sldId="291"/>
            <ac:spMk id="6" creationId="{8DFA9CC1-EA56-5364-ADAD-D9FE51A18C5A}"/>
          </ac:spMkLst>
        </pc:spChg>
        <pc:spChg chg="mod">
          <ac:chgData name="Neemias Informatica Lima" userId="b77af7bd85500281" providerId="LiveId" clId="{66C2A973-867D-4BAE-88F6-DBA5D489D6E1}" dt="2023-02-18T16:00:13.204" v="18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6C2A973-867D-4BAE-88F6-DBA5D489D6E1}" dt="2023-02-18T15:59:27.675" v="175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2:42.077" v="45" actId="478"/>
          <ac:picMkLst>
            <pc:docMk/>
            <pc:sldMk cId="1768216317" sldId="291"/>
            <ac:picMk id="4" creationId="{8E3E7993-20CA-231A-2843-F7719C2ADE65}"/>
          </ac:picMkLst>
        </pc:picChg>
        <pc:picChg chg="add mod">
          <ac:chgData name="Neemias Informatica Lima" userId="b77af7bd85500281" providerId="LiveId" clId="{66C2A973-867D-4BAE-88F6-DBA5D489D6E1}" dt="2023-02-18T15:52:42.370" v="46"/>
          <ac:picMkLst>
            <pc:docMk/>
            <pc:sldMk cId="1768216317" sldId="291"/>
            <ac:picMk id="7" creationId="{79C610EC-289E-4E24-756F-A1FD080053F0}"/>
          </ac:picMkLst>
        </pc:picChg>
      </pc:sldChg>
      <pc:sldChg chg="addSp delSp modSp mod">
        <pc:chgData name="Neemias Informatica Lima" userId="b77af7bd85500281" providerId="LiveId" clId="{66C2A973-867D-4BAE-88F6-DBA5D489D6E1}" dt="2023-02-18T16:01:25.671" v="217" actId="6549"/>
        <pc:sldMkLst>
          <pc:docMk/>
          <pc:sldMk cId="3757265641" sldId="292"/>
        </pc:sldMkLst>
        <pc:spChg chg="del">
          <ac:chgData name="Neemias Informatica Lima" userId="b77af7bd85500281" providerId="LiveId" clId="{66C2A973-867D-4BAE-88F6-DBA5D489D6E1}" dt="2023-02-18T15:52:54.064" v="49" actId="478"/>
          <ac:spMkLst>
            <pc:docMk/>
            <pc:sldMk cId="3757265641" sldId="292"/>
            <ac:spMk id="2" creationId="{3A6628C8-0AE2-3EAD-DBCA-9BB0DFB70C80}"/>
          </ac:spMkLst>
        </pc:spChg>
        <pc:spChg chg="del">
          <ac:chgData name="Neemias Informatica Lima" userId="b77af7bd85500281" providerId="LiveId" clId="{66C2A973-867D-4BAE-88F6-DBA5D489D6E1}" dt="2023-02-18T15:52:54.064" v="49" actId="478"/>
          <ac:spMkLst>
            <pc:docMk/>
            <pc:sldMk cId="3757265641" sldId="292"/>
            <ac:spMk id="3" creationId="{818F6494-4556-4222-6337-69697D1A536A}"/>
          </ac:spMkLst>
        </pc:spChg>
        <pc:spChg chg="add mod">
          <ac:chgData name="Neemias Informatica Lima" userId="b77af7bd85500281" providerId="LiveId" clId="{66C2A973-867D-4BAE-88F6-DBA5D489D6E1}" dt="2023-02-18T15:52:54.341" v="50"/>
          <ac:spMkLst>
            <pc:docMk/>
            <pc:sldMk cId="3757265641" sldId="292"/>
            <ac:spMk id="5" creationId="{C2594DFE-3F10-A638-5ADB-74E8A993C27F}"/>
          </ac:spMkLst>
        </pc:spChg>
        <pc:spChg chg="add mod">
          <ac:chgData name="Neemias Informatica Lima" userId="b77af7bd85500281" providerId="LiveId" clId="{66C2A973-867D-4BAE-88F6-DBA5D489D6E1}" dt="2023-02-18T15:52:54.341" v="50"/>
          <ac:spMkLst>
            <pc:docMk/>
            <pc:sldMk cId="3757265641" sldId="292"/>
            <ac:spMk id="6" creationId="{043124CE-3535-7FC6-ADD8-680342DCC5ED}"/>
          </ac:spMkLst>
        </pc:spChg>
        <pc:spChg chg="mod">
          <ac:chgData name="Neemias Informatica Lima" userId="b77af7bd85500281" providerId="LiveId" clId="{66C2A973-867D-4BAE-88F6-DBA5D489D6E1}" dt="2023-02-18T16:01:25.671" v="217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6C2A973-867D-4BAE-88F6-DBA5D489D6E1}" dt="2023-02-18T16:00:35.642" v="1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2:54.064" v="49" actId="478"/>
          <ac:picMkLst>
            <pc:docMk/>
            <pc:sldMk cId="3757265641" sldId="292"/>
            <ac:picMk id="4" creationId="{36F6B3C3-DC56-3771-839F-AD5BEF3070DD}"/>
          </ac:picMkLst>
        </pc:picChg>
        <pc:picChg chg="add mod">
          <ac:chgData name="Neemias Informatica Lima" userId="b77af7bd85500281" providerId="LiveId" clId="{66C2A973-867D-4BAE-88F6-DBA5D489D6E1}" dt="2023-02-18T15:52:54.341" v="50"/>
          <ac:picMkLst>
            <pc:docMk/>
            <pc:sldMk cId="3757265641" sldId="292"/>
            <ac:picMk id="7" creationId="{05BC7FF3-0839-0075-BD45-8CC01509CB0F}"/>
          </ac:picMkLst>
        </pc:picChg>
      </pc:sldChg>
      <pc:sldChg chg="addSp delSp modSp mod">
        <pc:chgData name="Neemias Informatica Lima" userId="b77af7bd85500281" providerId="LiveId" clId="{66C2A973-867D-4BAE-88F6-DBA5D489D6E1}" dt="2023-02-18T16:01:55.026" v="223" actId="6549"/>
        <pc:sldMkLst>
          <pc:docMk/>
          <pc:sldMk cId="3114938747" sldId="293"/>
        </pc:sldMkLst>
        <pc:spChg chg="del">
          <ac:chgData name="Neemias Informatica Lima" userId="b77af7bd85500281" providerId="LiveId" clId="{66C2A973-867D-4BAE-88F6-DBA5D489D6E1}" dt="2023-02-18T15:53:01.457" v="51" actId="478"/>
          <ac:spMkLst>
            <pc:docMk/>
            <pc:sldMk cId="3114938747" sldId="293"/>
            <ac:spMk id="2" creationId="{1652A0B8-B030-F89D-D8A8-AE52639F6BB4}"/>
          </ac:spMkLst>
        </pc:spChg>
        <pc:spChg chg="del">
          <ac:chgData name="Neemias Informatica Lima" userId="b77af7bd85500281" providerId="LiveId" clId="{66C2A973-867D-4BAE-88F6-DBA5D489D6E1}" dt="2023-02-18T15:53:01.457" v="51" actId="478"/>
          <ac:spMkLst>
            <pc:docMk/>
            <pc:sldMk cId="3114938747" sldId="293"/>
            <ac:spMk id="3" creationId="{B962F04D-599A-151D-F416-5740D86C1534}"/>
          </ac:spMkLst>
        </pc:spChg>
        <pc:spChg chg="add mod">
          <ac:chgData name="Neemias Informatica Lima" userId="b77af7bd85500281" providerId="LiveId" clId="{66C2A973-867D-4BAE-88F6-DBA5D489D6E1}" dt="2023-02-18T15:53:01.734" v="52"/>
          <ac:spMkLst>
            <pc:docMk/>
            <pc:sldMk cId="3114938747" sldId="293"/>
            <ac:spMk id="5" creationId="{5378ECD9-3BB4-FF10-8891-B546FA8A25AA}"/>
          </ac:spMkLst>
        </pc:spChg>
        <pc:spChg chg="add mod">
          <ac:chgData name="Neemias Informatica Lima" userId="b77af7bd85500281" providerId="LiveId" clId="{66C2A973-867D-4BAE-88F6-DBA5D489D6E1}" dt="2023-02-18T15:53:01.734" v="52"/>
          <ac:spMkLst>
            <pc:docMk/>
            <pc:sldMk cId="3114938747" sldId="293"/>
            <ac:spMk id="6" creationId="{C86C4044-964F-B6E1-947A-BA5F9AC10B3A}"/>
          </ac:spMkLst>
        </pc:spChg>
        <pc:spChg chg="mod">
          <ac:chgData name="Neemias Informatica Lima" userId="b77af7bd85500281" providerId="LiveId" clId="{66C2A973-867D-4BAE-88F6-DBA5D489D6E1}" dt="2023-02-18T16:01:55.026" v="223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6C2A973-867D-4BAE-88F6-DBA5D489D6E1}" dt="2023-02-18T15:53:01.457" v="51" actId="478"/>
          <ac:picMkLst>
            <pc:docMk/>
            <pc:sldMk cId="3114938747" sldId="293"/>
            <ac:picMk id="4" creationId="{4A7E45C2-001F-4C45-5B65-7159C9DA226E}"/>
          </ac:picMkLst>
        </pc:picChg>
        <pc:picChg chg="add mod">
          <ac:chgData name="Neemias Informatica Lima" userId="b77af7bd85500281" providerId="LiveId" clId="{66C2A973-867D-4BAE-88F6-DBA5D489D6E1}" dt="2023-02-18T15:53:01.734" v="52"/>
          <ac:picMkLst>
            <pc:docMk/>
            <pc:sldMk cId="3114938747" sldId="293"/>
            <ac:picMk id="7" creationId="{92FAC2D2-257D-319F-60B7-30DF887B0A05}"/>
          </ac:picMkLst>
        </pc:picChg>
      </pc:sldChg>
    </pc:docChg>
  </pc:docChgLst>
  <pc:docChgLst>
    <pc:chgData name="Neemias Informatica Lima" userId="b77af7bd85500281" providerId="LiveId" clId="{855A06E4-663D-4CDB-888B-590DA4AE648C}"/>
    <pc:docChg chg="undo redo custSel modSld">
      <pc:chgData name="Neemias Informatica Lima" userId="b77af7bd85500281" providerId="LiveId" clId="{855A06E4-663D-4CDB-888B-590DA4AE648C}" dt="2023-02-18T00:40:03.614" v="306" actId="313"/>
      <pc:docMkLst>
        <pc:docMk/>
      </pc:docMkLst>
      <pc:sldChg chg="addSp delSp modSp mod">
        <pc:chgData name="Neemias Informatica Lima" userId="b77af7bd85500281" providerId="LiveId" clId="{855A06E4-663D-4CDB-888B-590DA4AE648C}" dt="2023-02-18T00:29:25.760" v="115" actId="1440"/>
        <pc:sldMkLst>
          <pc:docMk/>
          <pc:sldMk cId="2232331225" sldId="280"/>
        </pc:sldMkLst>
        <pc:spChg chg="mod">
          <ac:chgData name="Neemias Informatica Lima" userId="b77af7bd85500281" providerId="LiveId" clId="{855A06E4-663D-4CDB-888B-590DA4AE648C}" dt="2023-02-18T00:26:25.427" v="39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6:20.347" v="37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7:07.572" v="47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4:39.615" v="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8:22.111" v="106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29:25.760" v="115" actId="1440"/>
          <ac:picMkLst>
            <pc:docMk/>
            <pc:sldMk cId="2232331225" sldId="280"/>
            <ac:picMk id="3" creationId="{DE147D5A-5AB8-91C8-ECBC-9484776F39A3}"/>
          </ac:picMkLst>
        </pc:picChg>
        <pc:picChg chg="del">
          <ac:chgData name="Neemias Informatica Lima" userId="b77af7bd85500281" providerId="LiveId" clId="{855A06E4-663D-4CDB-888B-590DA4AE648C}" dt="2023-02-18T00:26:10.954" v="33" actId="478"/>
          <ac:picMkLst>
            <pc:docMk/>
            <pc:sldMk cId="2232331225" sldId="280"/>
            <ac:picMk id="8" creationId="{C86E0704-01DF-DC5E-36E0-F094762B2D3B}"/>
          </ac:picMkLst>
        </pc:picChg>
      </pc:sldChg>
      <pc:sldChg chg="addSp delSp modSp mod">
        <pc:chgData name="Neemias Informatica Lima" userId="b77af7bd85500281" providerId="LiveId" clId="{855A06E4-663D-4CDB-888B-590DA4AE648C}" dt="2023-02-18T00:40:03.614" v="306" actId="313"/>
        <pc:sldMkLst>
          <pc:docMk/>
          <pc:sldMk cId="2103443556" sldId="281"/>
        </pc:sldMkLst>
        <pc:spChg chg="mod">
          <ac:chgData name="Neemias Informatica Lima" userId="b77af7bd85500281" providerId="LiveId" clId="{855A06E4-663D-4CDB-888B-590DA4AE648C}" dt="2023-02-18T00:40:03.614" v="306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9:37.252" v="11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0:04.069" v="12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29:51.124" v="122" actId="14100"/>
          <ac:picMkLst>
            <pc:docMk/>
            <pc:sldMk cId="2103443556" sldId="281"/>
            <ac:picMk id="2" creationId="{02805736-1CED-CA78-9D89-130D6A2374E8}"/>
          </ac:picMkLst>
        </pc:picChg>
        <pc:picChg chg="del">
          <ac:chgData name="Neemias Informatica Lima" userId="b77af7bd85500281" providerId="LiveId" clId="{855A06E4-663D-4CDB-888B-590DA4AE648C}" dt="2023-02-18T00:29:34.584" v="116" actId="478"/>
          <ac:picMkLst>
            <pc:docMk/>
            <pc:sldMk cId="2103443556" sldId="281"/>
            <ac:picMk id="3" creationId="{9A680E27-8E37-4761-6AAC-4A87E7AC5034}"/>
          </ac:picMkLst>
        </pc:picChg>
      </pc:sldChg>
      <pc:sldChg chg="addSp delSp modSp mod">
        <pc:chgData name="Neemias Informatica Lima" userId="b77af7bd85500281" providerId="LiveId" clId="{855A06E4-663D-4CDB-888B-590DA4AE648C}" dt="2023-02-18T00:39:47.582" v="305" actId="20577"/>
        <pc:sldMkLst>
          <pc:docMk/>
          <pc:sldMk cId="3683219421" sldId="282"/>
        </pc:sldMkLst>
        <pc:spChg chg="add mod">
          <ac:chgData name="Neemias Informatica Lima" userId="b77af7bd85500281" providerId="LiveId" clId="{855A06E4-663D-4CDB-888B-590DA4AE648C}" dt="2023-02-18T00:30:33.866" v="129"/>
          <ac:spMkLst>
            <pc:docMk/>
            <pc:sldMk cId="3683219421" sldId="282"/>
            <ac:spMk id="2" creationId="{453877B1-3EF3-8C81-EB1D-6326D75A710A}"/>
          </ac:spMkLst>
        </pc:spChg>
        <pc:spChg chg="add mod">
          <ac:chgData name="Neemias Informatica Lima" userId="b77af7bd85500281" providerId="LiveId" clId="{855A06E4-663D-4CDB-888B-590DA4AE648C}" dt="2023-02-18T00:30:33.866" v="129"/>
          <ac:spMkLst>
            <pc:docMk/>
            <pc:sldMk cId="3683219421" sldId="282"/>
            <ac:spMk id="4" creationId="{AE91FC83-0677-31F7-6BD6-8B12DD5826CC}"/>
          </ac:spMkLst>
        </pc:spChg>
        <pc:spChg chg="del">
          <ac:chgData name="Neemias Informatica Lima" userId="b77af7bd85500281" providerId="LiveId" clId="{855A06E4-663D-4CDB-888B-590DA4AE648C}" dt="2023-02-18T00:30:33.552" v="128" actId="478"/>
          <ac:spMkLst>
            <pc:docMk/>
            <pc:sldMk cId="3683219421" sldId="282"/>
            <ac:spMk id="6" creationId="{7877982D-F6F7-0C1D-697C-26EFAA579987}"/>
          </ac:spMkLst>
        </pc:spChg>
        <pc:spChg chg="del">
          <ac:chgData name="Neemias Informatica Lima" userId="b77af7bd85500281" providerId="LiveId" clId="{855A06E4-663D-4CDB-888B-590DA4AE648C}" dt="2023-02-18T00:30:33.552" v="128" actId="478"/>
          <ac:spMkLst>
            <pc:docMk/>
            <pc:sldMk cId="3683219421" sldId="282"/>
            <ac:spMk id="7" creationId="{430D97EE-2CA6-1994-56B4-855C4B3FCCF9}"/>
          </ac:spMkLst>
        </pc:spChg>
        <pc:spChg chg="mod">
          <ac:chgData name="Neemias Informatica Lima" userId="b77af7bd85500281" providerId="LiveId" clId="{855A06E4-663D-4CDB-888B-590DA4AE648C}" dt="2023-02-18T00:39:47.582" v="305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2:29.131" v="15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0:33.866" v="129"/>
          <ac:picMkLst>
            <pc:docMk/>
            <pc:sldMk cId="3683219421" sldId="282"/>
            <ac:picMk id="5" creationId="{732A63E4-7B94-7A64-99E3-96FBBA3C4F0A}"/>
          </ac:picMkLst>
        </pc:picChg>
        <pc:picChg chg="del">
          <ac:chgData name="Neemias Informatica Lima" userId="b77af7bd85500281" providerId="LiveId" clId="{855A06E4-663D-4CDB-888B-590DA4AE648C}" dt="2023-02-18T00:30:33.552" v="128" actId="478"/>
          <ac:picMkLst>
            <pc:docMk/>
            <pc:sldMk cId="3683219421" sldId="282"/>
            <ac:picMk id="8" creationId="{4BE2B224-015A-3225-C6B2-4FFA1A88AFFD}"/>
          </ac:picMkLst>
        </pc:picChg>
      </pc:sldChg>
      <pc:sldChg chg="addSp delSp modSp mod">
        <pc:chgData name="Neemias Informatica Lima" userId="b77af7bd85500281" providerId="LiveId" clId="{855A06E4-663D-4CDB-888B-590DA4AE648C}" dt="2023-02-18T00:34:03.326" v="197" actId="20577"/>
        <pc:sldMkLst>
          <pc:docMk/>
          <pc:sldMk cId="3902406419" sldId="283"/>
        </pc:sldMkLst>
        <pc:spChg chg="add mod">
          <ac:chgData name="Neemias Informatica Lima" userId="b77af7bd85500281" providerId="LiveId" clId="{855A06E4-663D-4CDB-888B-590DA4AE648C}" dt="2023-02-18T00:30:40.916" v="131"/>
          <ac:spMkLst>
            <pc:docMk/>
            <pc:sldMk cId="3902406419" sldId="283"/>
            <ac:spMk id="2" creationId="{5E656519-2641-5395-B1C2-DE6D7EF215EF}"/>
          </ac:spMkLst>
        </pc:spChg>
        <pc:spChg chg="add mod">
          <ac:chgData name="Neemias Informatica Lima" userId="b77af7bd85500281" providerId="LiveId" clId="{855A06E4-663D-4CDB-888B-590DA4AE648C}" dt="2023-02-18T00:30:40.916" v="131"/>
          <ac:spMkLst>
            <pc:docMk/>
            <pc:sldMk cId="3902406419" sldId="283"/>
            <ac:spMk id="3" creationId="{0D45DE72-4763-6A05-57B9-D472F068A84D}"/>
          </ac:spMkLst>
        </pc:spChg>
        <pc:spChg chg="del">
          <ac:chgData name="Neemias Informatica Lima" userId="b77af7bd85500281" providerId="LiveId" clId="{855A06E4-663D-4CDB-888B-590DA4AE648C}" dt="2023-02-18T00:30:40.620" v="130" actId="478"/>
          <ac:spMkLst>
            <pc:docMk/>
            <pc:sldMk cId="3902406419" sldId="283"/>
            <ac:spMk id="5" creationId="{D8D2A606-772C-C070-3E90-94DA8ECA43B5}"/>
          </ac:spMkLst>
        </pc:spChg>
        <pc:spChg chg="del">
          <ac:chgData name="Neemias Informatica Lima" userId="b77af7bd85500281" providerId="LiveId" clId="{855A06E4-663D-4CDB-888B-590DA4AE648C}" dt="2023-02-18T00:30:40.620" v="130" actId="478"/>
          <ac:spMkLst>
            <pc:docMk/>
            <pc:sldMk cId="3902406419" sldId="283"/>
            <ac:spMk id="6" creationId="{64540B58-70F2-6D88-A9C2-89642F32DDEA}"/>
          </ac:spMkLst>
        </pc:spChg>
        <pc:spChg chg="mod">
          <ac:chgData name="Neemias Informatica Lima" userId="b77af7bd85500281" providerId="LiveId" clId="{855A06E4-663D-4CDB-888B-590DA4AE648C}" dt="2023-02-18T00:33:31.596" v="17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4:03.326" v="197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55A06E4-663D-4CDB-888B-590DA4AE648C}" dt="2023-02-18T00:30:40.916" v="131"/>
          <ac:picMkLst>
            <pc:docMk/>
            <pc:sldMk cId="3902406419" sldId="283"/>
            <ac:picMk id="4" creationId="{D08D7DF5-BF6C-4134-6237-8A98A2DCEA8D}"/>
          </ac:picMkLst>
        </pc:picChg>
        <pc:picChg chg="del">
          <ac:chgData name="Neemias Informatica Lima" userId="b77af7bd85500281" providerId="LiveId" clId="{855A06E4-663D-4CDB-888B-590DA4AE648C}" dt="2023-02-18T00:30:40.620" v="130" actId="478"/>
          <ac:picMkLst>
            <pc:docMk/>
            <pc:sldMk cId="3902406419" sldId="283"/>
            <ac:picMk id="7" creationId="{A53F162B-EE26-E8B5-154D-94707EFD7503}"/>
          </ac:picMkLst>
        </pc:picChg>
      </pc:sldChg>
      <pc:sldChg chg="addSp delSp modSp mod">
        <pc:chgData name="Neemias Informatica Lima" userId="b77af7bd85500281" providerId="LiveId" clId="{855A06E4-663D-4CDB-888B-590DA4AE648C}" dt="2023-02-18T00:35:33.711" v="227" actId="20577"/>
        <pc:sldMkLst>
          <pc:docMk/>
          <pc:sldMk cId="2424059023" sldId="284"/>
        </pc:sldMkLst>
        <pc:spChg chg="add mod">
          <ac:chgData name="Neemias Informatica Lima" userId="b77af7bd85500281" providerId="LiveId" clId="{855A06E4-663D-4CDB-888B-590DA4AE648C}" dt="2023-02-18T00:30:54.681" v="135"/>
          <ac:spMkLst>
            <pc:docMk/>
            <pc:sldMk cId="2424059023" sldId="284"/>
            <ac:spMk id="2" creationId="{37138079-6BF6-AC28-F494-F53A1A274648}"/>
          </ac:spMkLst>
        </pc:spChg>
        <pc:spChg chg="add mod">
          <ac:chgData name="Neemias Informatica Lima" userId="b77af7bd85500281" providerId="LiveId" clId="{855A06E4-663D-4CDB-888B-590DA4AE648C}" dt="2023-02-18T00:30:54.681" v="135"/>
          <ac:spMkLst>
            <pc:docMk/>
            <pc:sldMk cId="2424059023" sldId="284"/>
            <ac:spMk id="3" creationId="{247870AB-3372-548D-0E53-B375F3D2B23F}"/>
          </ac:spMkLst>
        </pc:spChg>
        <pc:spChg chg="del">
          <ac:chgData name="Neemias Informatica Lima" userId="b77af7bd85500281" providerId="LiveId" clId="{855A06E4-663D-4CDB-888B-590DA4AE648C}" dt="2023-02-18T00:30:54.340" v="134" actId="478"/>
          <ac:spMkLst>
            <pc:docMk/>
            <pc:sldMk cId="2424059023" sldId="284"/>
            <ac:spMk id="5" creationId="{DCF37699-3AAF-9999-7CCE-12E592C154FD}"/>
          </ac:spMkLst>
        </pc:spChg>
        <pc:spChg chg="del">
          <ac:chgData name="Neemias Informatica Lima" userId="b77af7bd85500281" providerId="LiveId" clId="{855A06E4-663D-4CDB-888B-590DA4AE648C}" dt="2023-02-18T00:30:54.340" v="134" actId="478"/>
          <ac:spMkLst>
            <pc:docMk/>
            <pc:sldMk cId="2424059023" sldId="284"/>
            <ac:spMk id="6" creationId="{4F35958E-C4B0-CFF3-55FF-0C5C952DB454}"/>
          </ac:spMkLst>
        </pc:spChg>
        <pc:spChg chg="mod">
          <ac:chgData name="Neemias Informatica Lima" userId="b77af7bd85500281" providerId="LiveId" clId="{855A06E4-663D-4CDB-888B-590DA4AE648C}" dt="2023-02-18T00:34:59.834" v="20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5:33.711" v="227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55A06E4-663D-4CDB-888B-590DA4AE648C}" dt="2023-02-18T00:30:54.681" v="135"/>
          <ac:picMkLst>
            <pc:docMk/>
            <pc:sldMk cId="2424059023" sldId="284"/>
            <ac:picMk id="4" creationId="{3478EC34-1B53-AD15-F703-F88C9843D864}"/>
          </ac:picMkLst>
        </pc:picChg>
        <pc:picChg chg="del">
          <ac:chgData name="Neemias Informatica Lima" userId="b77af7bd85500281" providerId="LiveId" clId="{855A06E4-663D-4CDB-888B-590DA4AE648C}" dt="2023-02-18T00:30:54.340" v="134" actId="478"/>
          <ac:picMkLst>
            <pc:docMk/>
            <pc:sldMk cId="2424059023" sldId="284"/>
            <ac:picMk id="7" creationId="{3B90CA61-08F5-384B-4EDE-628F6B30E66E}"/>
          </ac:picMkLst>
        </pc:picChg>
      </pc:sldChg>
      <pc:sldChg chg="addSp delSp modSp mod">
        <pc:chgData name="Neemias Informatica Lima" userId="b77af7bd85500281" providerId="LiveId" clId="{855A06E4-663D-4CDB-888B-590DA4AE648C}" dt="2023-02-18T00:36:59.051" v="262" actId="20577"/>
        <pc:sldMkLst>
          <pc:docMk/>
          <pc:sldMk cId="2241968852" sldId="285"/>
        </pc:sldMkLst>
        <pc:spChg chg="add mod">
          <ac:chgData name="Neemias Informatica Lima" userId="b77af7bd85500281" providerId="LiveId" clId="{855A06E4-663D-4CDB-888B-590DA4AE648C}" dt="2023-02-18T00:31:05.905" v="139"/>
          <ac:spMkLst>
            <pc:docMk/>
            <pc:sldMk cId="2241968852" sldId="285"/>
            <ac:spMk id="2" creationId="{8AF2A712-2198-16E9-35EB-76C6DE15A291}"/>
          </ac:spMkLst>
        </pc:spChg>
        <pc:spChg chg="add mod">
          <ac:chgData name="Neemias Informatica Lima" userId="b77af7bd85500281" providerId="LiveId" clId="{855A06E4-663D-4CDB-888B-590DA4AE648C}" dt="2023-02-18T00:31:05.905" v="139"/>
          <ac:spMkLst>
            <pc:docMk/>
            <pc:sldMk cId="2241968852" sldId="285"/>
            <ac:spMk id="3" creationId="{2B5CCB61-C72E-501E-A9BA-01F83F31D8BC}"/>
          </ac:spMkLst>
        </pc:spChg>
        <pc:spChg chg="del">
          <ac:chgData name="Neemias Informatica Lima" userId="b77af7bd85500281" providerId="LiveId" clId="{855A06E4-663D-4CDB-888B-590DA4AE648C}" dt="2023-02-18T00:31:05.604" v="138" actId="478"/>
          <ac:spMkLst>
            <pc:docMk/>
            <pc:sldMk cId="2241968852" sldId="285"/>
            <ac:spMk id="5" creationId="{41782B47-F82C-A2A2-0D17-5AA00470FB57}"/>
          </ac:spMkLst>
        </pc:spChg>
        <pc:spChg chg="del">
          <ac:chgData name="Neemias Informatica Lima" userId="b77af7bd85500281" providerId="LiveId" clId="{855A06E4-663D-4CDB-888B-590DA4AE648C}" dt="2023-02-18T00:31:05.604" v="138" actId="478"/>
          <ac:spMkLst>
            <pc:docMk/>
            <pc:sldMk cId="2241968852" sldId="285"/>
            <ac:spMk id="6" creationId="{5ACB7E35-37BE-6A66-14CF-DF2AF8C2EECD}"/>
          </ac:spMkLst>
        </pc:spChg>
        <pc:spChg chg="mod">
          <ac:chgData name="Neemias Informatica Lima" userId="b77af7bd85500281" providerId="LiveId" clId="{855A06E4-663D-4CDB-888B-590DA4AE648C}" dt="2023-02-18T00:36:19.435" v="23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6:59.051" v="262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55A06E4-663D-4CDB-888B-590DA4AE648C}" dt="2023-02-18T00:31:05.905" v="139"/>
          <ac:picMkLst>
            <pc:docMk/>
            <pc:sldMk cId="2241968852" sldId="285"/>
            <ac:picMk id="4" creationId="{D745C46A-332A-4ACA-2CC3-4786F38F6101}"/>
          </ac:picMkLst>
        </pc:picChg>
        <pc:picChg chg="del">
          <ac:chgData name="Neemias Informatica Lima" userId="b77af7bd85500281" providerId="LiveId" clId="{855A06E4-663D-4CDB-888B-590DA4AE648C}" dt="2023-02-18T00:31:05.604" v="138" actId="478"/>
          <ac:picMkLst>
            <pc:docMk/>
            <pc:sldMk cId="2241968852" sldId="285"/>
            <ac:picMk id="7" creationId="{2BD0D3B8-9D94-18AA-89A8-912243CFE36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9:27.119" v="303" actId="313"/>
        <pc:sldMkLst>
          <pc:docMk/>
          <pc:sldMk cId="1959249856" sldId="286"/>
        </pc:sldMkLst>
        <pc:spChg chg="add mod">
          <ac:chgData name="Neemias Informatica Lima" userId="b77af7bd85500281" providerId="LiveId" clId="{855A06E4-663D-4CDB-888B-590DA4AE648C}" dt="2023-02-18T00:31:18.534" v="143"/>
          <ac:spMkLst>
            <pc:docMk/>
            <pc:sldMk cId="1959249856" sldId="286"/>
            <ac:spMk id="2" creationId="{D0E058A5-6036-FD10-7F25-8F09CA9C11E4}"/>
          </ac:spMkLst>
        </pc:spChg>
        <pc:spChg chg="add mod">
          <ac:chgData name="Neemias Informatica Lima" userId="b77af7bd85500281" providerId="LiveId" clId="{855A06E4-663D-4CDB-888B-590DA4AE648C}" dt="2023-02-18T00:31:18.534" v="143"/>
          <ac:spMkLst>
            <pc:docMk/>
            <pc:sldMk cId="1959249856" sldId="286"/>
            <ac:spMk id="3" creationId="{8E6EA681-75C0-58D9-437D-46F35C505BD9}"/>
          </ac:spMkLst>
        </pc:spChg>
        <pc:spChg chg="del">
          <ac:chgData name="Neemias Informatica Lima" userId="b77af7bd85500281" providerId="LiveId" clId="{855A06E4-663D-4CDB-888B-590DA4AE648C}" dt="2023-02-18T00:31:18.269" v="142" actId="478"/>
          <ac:spMkLst>
            <pc:docMk/>
            <pc:sldMk cId="1959249856" sldId="286"/>
            <ac:spMk id="5" creationId="{529DF12F-E77F-FDEC-A36A-946947C63015}"/>
          </ac:spMkLst>
        </pc:spChg>
        <pc:spChg chg="del">
          <ac:chgData name="Neemias Informatica Lima" userId="b77af7bd85500281" providerId="LiveId" clId="{855A06E4-663D-4CDB-888B-590DA4AE648C}" dt="2023-02-18T00:31:18.269" v="142" actId="478"/>
          <ac:spMkLst>
            <pc:docMk/>
            <pc:sldMk cId="1959249856" sldId="286"/>
            <ac:spMk id="6" creationId="{329E3F37-7B2A-2C1E-CB90-33018B43954E}"/>
          </ac:spMkLst>
        </pc:spChg>
        <pc:spChg chg="mod">
          <ac:chgData name="Neemias Informatica Lima" userId="b77af7bd85500281" providerId="LiveId" clId="{855A06E4-663D-4CDB-888B-590DA4AE648C}" dt="2023-02-18T00:37:53.194" v="2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9:27.119" v="303" actId="313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55A06E4-663D-4CDB-888B-590DA4AE648C}" dt="2023-02-18T00:31:18.534" v="143"/>
          <ac:picMkLst>
            <pc:docMk/>
            <pc:sldMk cId="1959249856" sldId="286"/>
            <ac:picMk id="4" creationId="{F09EC160-5612-B3B5-1B73-0156E73A0A77}"/>
          </ac:picMkLst>
        </pc:picChg>
        <pc:picChg chg="del">
          <ac:chgData name="Neemias Informatica Lima" userId="b77af7bd85500281" providerId="LiveId" clId="{855A06E4-663D-4CDB-888B-590DA4AE648C}" dt="2023-02-18T00:31:18.269" v="142" actId="478"/>
          <ac:picMkLst>
            <pc:docMk/>
            <pc:sldMk cId="1959249856" sldId="286"/>
            <ac:picMk id="7" creationId="{309AE0E6-F7B4-9EA4-8478-AFE0B1E6E340}"/>
          </ac:picMkLst>
        </pc:picChg>
      </pc:sldChg>
      <pc:sldChg chg="addSp delSp modSp mod">
        <pc:chgData name="Neemias Informatica Lima" userId="b77af7bd85500281" providerId="LiveId" clId="{855A06E4-663D-4CDB-888B-590DA4AE648C}" dt="2023-02-18T00:39:10.927" v="302" actId="313"/>
        <pc:sldMkLst>
          <pc:docMk/>
          <pc:sldMk cId="2857006406" sldId="287"/>
        </pc:sldMkLst>
        <pc:spChg chg="add mod">
          <ac:chgData name="Neemias Informatica Lima" userId="b77af7bd85500281" providerId="LiveId" clId="{855A06E4-663D-4CDB-888B-590DA4AE648C}" dt="2023-02-18T00:31:38.030" v="149"/>
          <ac:spMkLst>
            <pc:docMk/>
            <pc:sldMk cId="2857006406" sldId="287"/>
            <ac:spMk id="2" creationId="{589BC2F8-9669-5194-038D-9DD3A31C7BCB}"/>
          </ac:spMkLst>
        </pc:spChg>
        <pc:spChg chg="add mod">
          <ac:chgData name="Neemias Informatica Lima" userId="b77af7bd85500281" providerId="LiveId" clId="{855A06E4-663D-4CDB-888B-590DA4AE648C}" dt="2023-02-18T00:31:38.030" v="149"/>
          <ac:spMkLst>
            <pc:docMk/>
            <pc:sldMk cId="2857006406" sldId="287"/>
            <ac:spMk id="3" creationId="{CC04FA19-A9EB-0177-58EE-C7AE3F64863D}"/>
          </ac:spMkLst>
        </pc:spChg>
        <pc:spChg chg="del">
          <ac:chgData name="Neemias Informatica Lima" userId="b77af7bd85500281" providerId="LiveId" clId="{855A06E4-663D-4CDB-888B-590DA4AE648C}" dt="2023-02-18T00:31:37.633" v="148" actId="478"/>
          <ac:spMkLst>
            <pc:docMk/>
            <pc:sldMk cId="2857006406" sldId="287"/>
            <ac:spMk id="5" creationId="{65DA15C5-AA01-0FA3-F08F-7CDCBAA72BCA}"/>
          </ac:spMkLst>
        </pc:spChg>
        <pc:spChg chg="del">
          <ac:chgData name="Neemias Informatica Lima" userId="b77af7bd85500281" providerId="LiveId" clId="{855A06E4-663D-4CDB-888B-590DA4AE648C}" dt="2023-02-18T00:31:37.633" v="148" actId="478"/>
          <ac:spMkLst>
            <pc:docMk/>
            <pc:sldMk cId="2857006406" sldId="287"/>
            <ac:spMk id="6" creationId="{C9CC0405-9C06-BFC2-B063-A46B70803D4C}"/>
          </ac:spMkLst>
        </pc:spChg>
        <pc:spChg chg="mod">
          <ac:chgData name="Neemias Informatica Lima" userId="b77af7bd85500281" providerId="LiveId" clId="{855A06E4-663D-4CDB-888B-590DA4AE648C}" dt="2023-02-18T00:39:10.927" v="302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55A06E4-663D-4CDB-888B-590DA4AE648C}" dt="2023-02-18T00:31:38.030" v="149"/>
          <ac:picMkLst>
            <pc:docMk/>
            <pc:sldMk cId="2857006406" sldId="287"/>
            <ac:picMk id="4" creationId="{C770ADF0-A8C5-FD8F-2871-ED638EA78294}"/>
          </ac:picMkLst>
        </pc:picChg>
        <pc:picChg chg="del">
          <ac:chgData name="Neemias Informatica Lima" userId="b77af7bd85500281" providerId="LiveId" clId="{855A06E4-663D-4CDB-888B-590DA4AE648C}" dt="2023-02-18T00:31:37.633" v="148" actId="478"/>
          <ac:picMkLst>
            <pc:docMk/>
            <pc:sldMk cId="2857006406" sldId="287"/>
            <ac:picMk id="7" creationId="{E461500E-36D6-D077-7466-0CB5EDE6B4E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2:59.608" v="170" actId="313"/>
        <pc:sldMkLst>
          <pc:docMk/>
          <pc:sldMk cId="2630436816" sldId="288"/>
        </pc:sldMkLst>
        <pc:spChg chg="add mod">
          <ac:chgData name="Neemias Informatica Lima" userId="b77af7bd85500281" providerId="LiveId" clId="{855A06E4-663D-4CDB-888B-590DA4AE648C}" dt="2023-02-18T00:30:25.042" v="127"/>
          <ac:spMkLst>
            <pc:docMk/>
            <pc:sldMk cId="2630436816" sldId="288"/>
            <ac:spMk id="2" creationId="{8F5A2196-2429-618F-6404-624C07CB4A73}"/>
          </ac:spMkLst>
        </pc:spChg>
        <pc:spChg chg="add mod">
          <ac:chgData name="Neemias Informatica Lima" userId="b77af7bd85500281" providerId="LiveId" clId="{855A06E4-663D-4CDB-888B-590DA4AE648C}" dt="2023-02-18T00:30:25.042" v="127"/>
          <ac:spMkLst>
            <pc:docMk/>
            <pc:sldMk cId="2630436816" sldId="288"/>
            <ac:spMk id="3" creationId="{5FC4C010-53A5-638F-EC11-C8CF89A55673}"/>
          </ac:spMkLst>
        </pc:spChg>
        <pc:spChg chg="del">
          <ac:chgData name="Neemias Informatica Lima" userId="b77af7bd85500281" providerId="LiveId" clId="{855A06E4-663D-4CDB-888B-590DA4AE648C}" dt="2023-02-18T00:30:24.308" v="126" actId="478"/>
          <ac:spMkLst>
            <pc:docMk/>
            <pc:sldMk cId="2630436816" sldId="288"/>
            <ac:spMk id="5" creationId="{48985FE0-CDA5-1025-3B1D-87F3210F77AA}"/>
          </ac:spMkLst>
        </pc:spChg>
        <pc:spChg chg="del">
          <ac:chgData name="Neemias Informatica Lima" userId="b77af7bd85500281" providerId="LiveId" clId="{855A06E4-663D-4CDB-888B-590DA4AE648C}" dt="2023-02-18T00:30:24.308" v="126" actId="478"/>
          <ac:spMkLst>
            <pc:docMk/>
            <pc:sldMk cId="2630436816" sldId="288"/>
            <ac:spMk id="6" creationId="{81DE8D96-AF7B-21B7-EDE8-CF6556C7AAF5}"/>
          </ac:spMkLst>
        </pc:spChg>
        <pc:spChg chg="mod">
          <ac:chgData name="Neemias Informatica Lima" userId="b77af7bd85500281" providerId="LiveId" clId="{855A06E4-663D-4CDB-888B-590DA4AE648C}" dt="2023-02-18T00:32:59.608" v="17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2:24.771" v="155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0:25.042" v="127"/>
          <ac:picMkLst>
            <pc:docMk/>
            <pc:sldMk cId="2630436816" sldId="288"/>
            <ac:picMk id="4" creationId="{A77EDF4F-040F-2F71-E2F4-FA4E003B358A}"/>
          </ac:picMkLst>
        </pc:picChg>
        <pc:picChg chg="del">
          <ac:chgData name="Neemias Informatica Lima" userId="b77af7bd85500281" providerId="LiveId" clId="{855A06E4-663D-4CDB-888B-590DA4AE648C}" dt="2023-02-18T00:30:24.308" v="126" actId="478"/>
          <ac:picMkLst>
            <pc:docMk/>
            <pc:sldMk cId="2630436816" sldId="288"/>
            <ac:picMk id="7" creationId="{14ED7865-039A-9121-594F-C89A9679367A}"/>
          </ac:picMkLst>
        </pc:picChg>
      </pc:sldChg>
      <pc:sldChg chg="addSp delSp modSp mod">
        <pc:chgData name="Neemias Informatica Lima" userId="b77af7bd85500281" providerId="LiveId" clId="{855A06E4-663D-4CDB-888B-590DA4AE648C}" dt="2023-02-18T00:34:45.131" v="204" actId="6549"/>
        <pc:sldMkLst>
          <pc:docMk/>
          <pc:sldMk cId="3032827026" sldId="289"/>
        </pc:sldMkLst>
        <pc:spChg chg="add mod">
          <ac:chgData name="Neemias Informatica Lima" userId="b77af7bd85500281" providerId="LiveId" clId="{855A06E4-663D-4CDB-888B-590DA4AE648C}" dt="2023-02-18T00:30:46.533" v="133"/>
          <ac:spMkLst>
            <pc:docMk/>
            <pc:sldMk cId="3032827026" sldId="289"/>
            <ac:spMk id="2" creationId="{2BA7C95E-14E4-03E6-CADA-8E2B2DF90E7D}"/>
          </ac:spMkLst>
        </pc:spChg>
        <pc:spChg chg="add mod">
          <ac:chgData name="Neemias Informatica Lima" userId="b77af7bd85500281" providerId="LiveId" clId="{855A06E4-663D-4CDB-888B-590DA4AE648C}" dt="2023-02-18T00:30:46.533" v="133"/>
          <ac:spMkLst>
            <pc:docMk/>
            <pc:sldMk cId="3032827026" sldId="289"/>
            <ac:spMk id="3" creationId="{A9AA8D98-F663-1633-9EF9-1C5432BB675C}"/>
          </ac:spMkLst>
        </pc:spChg>
        <pc:spChg chg="del">
          <ac:chgData name="Neemias Informatica Lima" userId="b77af7bd85500281" providerId="LiveId" clId="{855A06E4-663D-4CDB-888B-590DA4AE648C}" dt="2023-02-18T00:30:46.256" v="132" actId="478"/>
          <ac:spMkLst>
            <pc:docMk/>
            <pc:sldMk cId="3032827026" sldId="289"/>
            <ac:spMk id="5" creationId="{A45DB763-8258-BDD9-D9B9-62A907CF8240}"/>
          </ac:spMkLst>
        </pc:spChg>
        <pc:spChg chg="del">
          <ac:chgData name="Neemias Informatica Lima" userId="b77af7bd85500281" providerId="LiveId" clId="{855A06E4-663D-4CDB-888B-590DA4AE648C}" dt="2023-02-18T00:30:46.256" v="132" actId="478"/>
          <ac:spMkLst>
            <pc:docMk/>
            <pc:sldMk cId="3032827026" sldId="289"/>
            <ac:spMk id="6" creationId="{5F056E18-4358-6225-B5F4-D0CCF26ADE7C}"/>
          </ac:spMkLst>
        </pc:spChg>
        <pc:spChg chg="mod">
          <ac:chgData name="Neemias Informatica Lima" userId="b77af7bd85500281" providerId="LiveId" clId="{855A06E4-663D-4CDB-888B-590DA4AE648C}" dt="2023-02-18T00:34:45.131" v="204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55A06E4-663D-4CDB-888B-590DA4AE648C}" dt="2023-02-18T00:33:36.140" v="18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0:46.533" v="133"/>
          <ac:picMkLst>
            <pc:docMk/>
            <pc:sldMk cId="3032827026" sldId="289"/>
            <ac:picMk id="4" creationId="{986619DB-974C-A2D7-A083-0C7FE80D36DA}"/>
          </ac:picMkLst>
        </pc:picChg>
        <pc:picChg chg="del">
          <ac:chgData name="Neemias Informatica Lima" userId="b77af7bd85500281" providerId="LiveId" clId="{855A06E4-663D-4CDB-888B-590DA4AE648C}" dt="2023-02-18T00:30:46.256" v="132" actId="478"/>
          <ac:picMkLst>
            <pc:docMk/>
            <pc:sldMk cId="3032827026" sldId="289"/>
            <ac:picMk id="7" creationId="{67CE5278-C4EF-6CA3-DC22-168592E12FD9}"/>
          </ac:picMkLst>
        </pc:picChg>
      </pc:sldChg>
      <pc:sldChg chg="addSp delSp modSp mod">
        <pc:chgData name="Neemias Informatica Lima" userId="b77af7bd85500281" providerId="LiveId" clId="{855A06E4-663D-4CDB-888B-590DA4AE648C}" dt="2023-02-18T00:36:06.489" v="234"/>
        <pc:sldMkLst>
          <pc:docMk/>
          <pc:sldMk cId="3772032319" sldId="290"/>
        </pc:sldMkLst>
        <pc:spChg chg="add mod">
          <ac:chgData name="Neemias Informatica Lima" userId="b77af7bd85500281" providerId="LiveId" clId="{855A06E4-663D-4CDB-888B-590DA4AE648C}" dt="2023-02-18T00:31:00.155" v="137"/>
          <ac:spMkLst>
            <pc:docMk/>
            <pc:sldMk cId="3772032319" sldId="290"/>
            <ac:spMk id="2" creationId="{9140A231-DFAA-6A74-62A9-6C95BE62847F}"/>
          </ac:spMkLst>
        </pc:spChg>
        <pc:spChg chg="add mod">
          <ac:chgData name="Neemias Informatica Lima" userId="b77af7bd85500281" providerId="LiveId" clId="{855A06E4-663D-4CDB-888B-590DA4AE648C}" dt="2023-02-18T00:31:00.155" v="137"/>
          <ac:spMkLst>
            <pc:docMk/>
            <pc:sldMk cId="3772032319" sldId="290"/>
            <ac:spMk id="3" creationId="{300B53EF-56CB-033A-DE44-BB680EF874C1}"/>
          </ac:spMkLst>
        </pc:spChg>
        <pc:spChg chg="del">
          <ac:chgData name="Neemias Informatica Lima" userId="b77af7bd85500281" providerId="LiveId" clId="{855A06E4-663D-4CDB-888B-590DA4AE648C}" dt="2023-02-18T00:30:59.892" v="136" actId="478"/>
          <ac:spMkLst>
            <pc:docMk/>
            <pc:sldMk cId="3772032319" sldId="290"/>
            <ac:spMk id="5" creationId="{C28EC482-A617-57F0-D912-9F6466406AFE}"/>
          </ac:spMkLst>
        </pc:spChg>
        <pc:spChg chg="del">
          <ac:chgData name="Neemias Informatica Lima" userId="b77af7bd85500281" providerId="LiveId" clId="{855A06E4-663D-4CDB-888B-590DA4AE648C}" dt="2023-02-18T00:30:59.892" v="136" actId="478"/>
          <ac:spMkLst>
            <pc:docMk/>
            <pc:sldMk cId="3772032319" sldId="290"/>
            <ac:spMk id="6" creationId="{3744C4D8-A9E7-98CB-1452-5E2C9408BFE1}"/>
          </ac:spMkLst>
        </pc:spChg>
        <pc:spChg chg="mod">
          <ac:chgData name="Neemias Informatica Lima" userId="b77af7bd85500281" providerId="LiveId" clId="{855A06E4-663D-4CDB-888B-590DA4AE648C}" dt="2023-02-18T00:36:06.489" v="23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55A06E4-663D-4CDB-888B-590DA4AE648C}" dt="2023-02-18T00:35:04.426" v="214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1:00.155" v="137"/>
          <ac:picMkLst>
            <pc:docMk/>
            <pc:sldMk cId="3772032319" sldId="290"/>
            <ac:picMk id="4" creationId="{5B180718-0ECD-02AB-0D2E-4C8D6EFA665B}"/>
          </ac:picMkLst>
        </pc:picChg>
        <pc:picChg chg="del">
          <ac:chgData name="Neemias Informatica Lima" userId="b77af7bd85500281" providerId="LiveId" clId="{855A06E4-663D-4CDB-888B-590DA4AE648C}" dt="2023-02-18T00:30:59.892" v="136" actId="478"/>
          <ac:picMkLst>
            <pc:docMk/>
            <pc:sldMk cId="3772032319" sldId="290"/>
            <ac:picMk id="7" creationId="{AE1F0B7E-A1D7-B601-971D-BEAC1567D60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7:33.683" v="274" actId="6549"/>
        <pc:sldMkLst>
          <pc:docMk/>
          <pc:sldMk cId="1768216317" sldId="291"/>
        </pc:sldMkLst>
        <pc:spChg chg="add mod">
          <ac:chgData name="Neemias Informatica Lima" userId="b77af7bd85500281" providerId="LiveId" clId="{855A06E4-663D-4CDB-888B-590DA4AE648C}" dt="2023-02-18T00:31:12.481" v="141"/>
          <ac:spMkLst>
            <pc:docMk/>
            <pc:sldMk cId="1768216317" sldId="291"/>
            <ac:spMk id="2" creationId="{B6606208-F437-B57F-0C49-54D580FA6F6D}"/>
          </ac:spMkLst>
        </pc:spChg>
        <pc:spChg chg="add mod">
          <ac:chgData name="Neemias Informatica Lima" userId="b77af7bd85500281" providerId="LiveId" clId="{855A06E4-663D-4CDB-888B-590DA4AE648C}" dt="2023-02-18T00:31:12.481" v="141"/>
          <ac:spMkLst>
            <pc:docMk/>
            <pc:sldMk cId="1768216317" sldId="291"/>
            <ac:spMk id="3" creationId="{A8C26DDC-B626-E9C1-3D00-A983E7DEDEA5}"/>
          </ac:spMkLst>
        </pc:spChg>
        <pc:spChg chg="del">
          <ac:chgData name="Neemias Informatica Lima" userId="b77af7bd85500281" providerId="LiveId" clId="{855A06E4-663D-4CDB-888B-590DA4AE648C}" dt="2023-02-18T00:31:12.172" v="140" actId="478"/>
          <ac:spMkLst>
            <pc:docMk/>
            <pc:sldMk cId="1768216317" sldId="291"/>
            <ac:spMk id="5" creationId="{B8101250-CA8C-BD18-759B-9B9471CF9DD3}"/>
          </ac:spMkLst>
        </pc:spChg>
        <pc:spChg chg="del">
          <ac:chgData name="Neemias Informatica Lima" userId="b77af7bd85500281" providerId="LiveId" clId="{855A06E4-663D-4CDB-888B-590DA4AE648C}" dt="2023-02-18T00:31:12.172" v="140" actId="478"/>
          <ac:spMkLst>
            <pc:docMk/>
            <pc:sldMk cId="1768216317" sldId="291"/>
            <ac:spMk id="6" creationId="{C05519DF-B670-01FA-3A1A-9C7BB6057D4E}"/>
          </ac:spMkLst>
        </pc:spChg>
        <pc:spChg chg="mod">
          <ac:chgData name="Neemias Informatica Lima" userId="b77af7bd85500281" providerId="LiveId" clId="{855A06E4-663D-4CDB-888B-590DA4AE648C}" dt="2023-02-18T00:37:33.683" v="27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55A06E4-663D-4CDB-888B-590DA4AE648C}" dt="2023-02-18T00:36:24.963" v="24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1:12.481" v="141"/>
          <ac:picMkLst>
            <pc:docMk/>
            <pc:sldMk cId="1768216317" sldId="291"/>
            <ac:picMk id="4" creationId="{8E3E7993-20CA-231A-2843-F7719C2ADE65}"/>
          </ac:picMkLst>
        </pc:picChg>
        <pc:picChg chg="del">
          <ac:chgData name="Neemias Informatica Lima" userId="b77af7bd85500281" providerId="LiveId" clId="{855A06E4-663D-4CDB-888B-590DA4AE648C}" dt="2023-02-18T00:31:12.172" v="140" actId="478"/>
          <ac:picMkLst>
            <pc:docMk/>
            <pc:sldMk cId="1768216317" sldId="291"/>
            <ac:picMk id="7" creationId="{85D230E1-3FD1-521B-4A88-FE5C7169C017}"/>
          </ac:picMkLst>
        </pc:picChg>
      </pc:sldChg>
      <pc:sldChg chg="addSp delSp modSp mod">
        <pc:chgData name="Neemias Informatica Lima" userId="b77af7bd85500281" providerId="LiveId" clId="{855A06E4-663D-4CDB-888B-590DA4AE648C}" dt="2023-02-18T00:38:35" v="289"/>
        <pc:sldMkLst>
          <pc:docMk/>
          <pc:sldMk cId="3757265641" sldId="292"/>
        </pc:sldMkLst>
        <pc:spChg chg="add mod">
          <ac:chgData name="Neemias Informatica Lima" userId="b77af7bd85500281" providerId="LiveId" clId="{855A06E4-663D-4CDB-888B-590DA4AE648C}" dt="2023-02-18T00:31:24.743" v="145"/>
          <ac:spMkLst>
            <pc:docMk/>
            <pc:sldMk cId="3757265641" sldId="292"/>
            <ac:spMk id="2" creationId="{3A6628C8-0AE2-3EAD-DBCA-9BB0DFB70C80}"/>
          </ac:spMkLst>
        </pc:spChg>
        <pc:spChg chg="add mod">
          <ac:chgData name="Neemias Informatica Lima" userId="b77af7bd85500281" providerId="LiveId" clId="{855A06E4-663D-4CDB-888B-590DA4AE648C}" dt="2023-02-18T00:31:24.743" v="145"/>
          <ac:spMkLst>
            <pc:docMk/>
            <pc:sldMk cId="3757265641" sldId="292"/>
            <ac:spMk id="3" creationId="{818F6494-4556-4222-6337-69697D1A536A}"/>
          </ac:spMkLst>
        </pc:spChg>
        <pc:spChg chg="del">
          <ac:chgData name="Neemias Informatica Lima" userId="b77af7bd85500281" providerId="LiveId" clId="{855A06E4-663D-4CDB-888B-590DA4AE648C}" dt="2023-02-18T00:31:24.488" v="144" actId="478"/>
          <ac:spMkLst>
            <pc:docMk/>
            <pc:sldMk cId="3757265641" sldId="292"/>
            <ac:spMk id="5" creationId="{6318E834-7BBF-EFA9-76B2-DF8EB9D1ABC0}"/>
          </ac:spMkLst>
        </pc:spChg>
        <pc:spChg chg="del">
          <ac:chgData name="Neemias Informatica Lima" userId="b77af7bd85500281" providerId="LiveId" clId="{855A06E4-663D-4CDB-888B-590DA4AE648C}" dt="2023-02-18T00:31:24.488" v="144" actId="478"/>
          <ac:spMkLst>
            <pc:docMk/>
            <pc:sldMk cId="3757265641" sldId="292"/>
            <ac:spMk id="6" creationId="{BB6BC5B4-C82C-BE2C-18B0-131294543216}"/>
          </ac:spMkLst>
        </pc:spChg>
        <pc:spChg chg="mod">
          <ac:chgData name="Neemias Informatica Lima" userId="b77af7bd85500281" providerId="LiveId" clId="{855A06E4-663D-4CDB-888B-590DA4AE648C}" dt="2023-02-18T00:38:35" v="28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55A06E4-663D-4CDB-888B-590DA4AE648C}" dt="2023-02-18T00:37:58.103" v="28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1:24.743" v="145"/>
          <ac:picMkLst>
            <pc:docMk/>
            <pc:sldMk cId="3757265641" sldId="292"/>
            <ac:picMk id="4" creationId="{36F6B3C3-DC56-3771-839F-AD5BEF3070DD}"/>
          </ac:picMkLst>
        </pc:picChg>
        <pc:picChg chg="del">
          <ac:chgData name="Neemias Informatica Lima" userId="b77af7bd85500281" providerId="LiveId" clId="{855A06E4-663D-4CDB-888B-590DA4AE648C}" dt="2023-02-18T00:31:24.488" v="144" actId="478"/>
          <ac:picMkLst>
            <pc:docMk/>
            <pc:sldMk cId="3757265641" sldId="292"/>
            <ac:picMk id="7" creationId="{91583D9F-A6C8-5819-5BDE-26113049810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8:48.035" v="294"/>
        <pc:sldMkLst>
          <pc:docMk/>
          <pc:sldMk cId="3114938747" sldId="293"/>
        </pc:sldMkLst>
        <pc:spChg chg="add mod">
          <ac:chgData name="Neemias Informatica Lima" userId="b77af7bd85500281" providerId="LiveId" clId="{855A06E4-663D-4CDB-888B-590DA4AE648C}" dt="2023-02-18T00:31:31.774" v="147"/>
          <ac:spMkLst>
            <pc:docMk/>
            <pc:sldMk cId="3114938747" sldId="293"/>
            <ac:spMk id="2" creationId="{1652A0B8-B030-F89D-D8A8-AE52639F6BB4}"/>
          </ac:spMkLst>
        </pc:spChg>
        <pc:spChg chg="add mod">
          <ac:chgData name="Neemias Informatica Lima" userId="b77af7bd85500281" providerId="LiveId" clId="{855A06E4-663D-4CDB-888B-590DA4AE648C}" dt="2023-02-18T00:31:31.774" v="147"/>
          <ac:spMkLst>
            <pc:docMk/>
            <pc:sldMk cId="3114938747" sldId="293"/>
            <ac:spMk id="3" creationId="{B962F04D-599A-151D-F416-5740D86C1534}"/>
          </ac:spMkLst>
        </pc:spChg>
        <pc:spChg chg="del">
          <ac:chgData name="Neemias Informatica Lima" userId="b77af7bd85500281" providerId="LiveId" clId="{855A06E4-663D-4CDB-888B-590DA4AE648C}" dt="2023-02-18T00:31:31.481" v="146" actId="478"/>
          <ac:spMkLst>
            <pc:docMk/>
            <pc:sldMk cId="3114938747" sldId="293"/>
            <ac:spMk id="5" creationId="{807DC5AF-EDB6-8F57-314D-EFBB05E928F9}"/>
          </ac:spMkLst>
        </pc:spChg>
        <pc:spChg chg="del">
          <ac:chgData name="Neemias Informatica Lima" userId="b77af7bd85500281" providerId="LiveId" clId="{855A06E4-663D-4CDB-888B-590DA4AE648C}" dt="2023-02-18T00:31:31.481" v="146" actId="478"/>
          <ac:spMkLst>
            <pc:docMk/>
            <pc:sldMk cId="3114938747" sldId="293"/>
            <ac:spMk id="6" creationId="{2FE1717F-6360-2441-EB7C-1484196E46CE}"/>
          </ac:spMkLst>
        </pc:spChg>
        <pc:spChg chg="mod">
          <ac:chgData name="Neemias Informatica Lima" userId="b77af7bd85500281" providerId="LiveId" clId="{855A06E4-663D-4CDB-888B-590DA4AE648C}" dt="2023-02-18T00:38:48.035" v="294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55A06E4-663D-4CDB-888B-590DA4AE648C}" dt="2023-02-18T00:31:31.774" v="147"/>
          <ac:picMkLst>
            <pc:docMk/>
            <pc:sldMk cId="3114938747" sldId="293"/>
            <ac:picMk id="4" creationId="{4A7E45C2-001F-4C45-5B65-7159C9DA226E}"/>
          </ac:picMkLst>
        </pc:picChg>
        <pc:picChg chg="del">
          <ac:chgData name="Neemias Informatica Lima" userId="b77af7bd85500281" providerId="LiveId" clId="{855A06E4-663D-4CDB-888B-590DA4AE648C}" dt="2023-02-18T00:31:31.481" v="146" actId="478"/>
          <ac:picMkLst>
            <pc:docMk/>
            <pc:sldMk cId="3114938747" sldId="293"/>
            <ac:picMk id="7" creationId="{EE85116C-D0C3-796F-DACD-A51E16045731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20/02/2023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20/02/2023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15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062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 selo de Deus e a marca da besta: parte 2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12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681" y="3369790"/>
            <a:ext cx="7655965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"Se alguém tiver de ir para o cativeiro, para o cativeiro irá. Se alguém tiver de ser morto pela espada, pela espada morto será.' Aqui está a perseverança e a fidelidade dos santos"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13:10).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12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30607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12:6,14, Dn 7:25; 2Ts 2:3, 4; Dt 6:8; 11:18; Êx 20:8-11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F3A0BC-C3CC-4334-B492-5E2DD5021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" y="4841"/>
            <a:ext cx="1500968" cy="226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5CD95DC-5231-3FBB-2208-E8C5F626C3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772"/>
          <a:stretch/>
        </p:blipFill>
        <p:spPr>
          <a:xfrm>
            <a:off x="4356313" y="1053678"/>
            <a:ext cx="2215472" cy="1835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marca da besta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2" y="1137157"/>
            <a:ext cx="81737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Igreja de Roma afirma que o domingo é a “marca” de sua autoridade eclesiástica. “Claro que a Igreja Católica afirma que a mudança foi ato dela [...]. E o ato é uma marca de seu poder e autoridade eclesiástica em questões religiosas” (The American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Catholic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Quarterly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Review, janeiro de 1883). No futuro, numa crise internacional, o mundo enfrentará uma transformação política, social, religiosa e moral radical, em que a observância do domingo será imposta e, em seguida, se tornará “a marca da besta”. A Bíblia não diz como tudo vai acontecer, mas apresenta esboços que mostram que o clímax do conflito se dará em torno da adoração à besta ou ao Criador, e que o sábado terá um papel fundamental. A marca da besta é colocada na testa ou na mão. A testa é um símbolo da mente, onde estão a consciência, a razão e o discernimento; a mão, por outro lado, é um símbolo de ação e realização.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90E538E-07EC-A376-4929-1D0B7D103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DAFC924-970F-3A65-3FE2-EF9917C2CE5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A51B72B-121D-647D-59E8-48FB055CA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12:6,14, Dn 7:25; 2Ts 2:3, 4; Dt 6:8; 11:18; Êx 20:8-11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B5AB43-6646-5660-3C55-AC1DFC5200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772"/>
          <a:stretch/>
        </p:blipFill>
        <p:spPr>
          <a:xfrm>
            <a:off x="7709210" y="-7425"/>
            <a:ext cx="1263805" cy="82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teste do sábado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Êxodo 20:8-11. Que elementos de um selo bíblico encontramos no mandamento do sábado? Em que o mandamento do sábado é diferente de todos os demais?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 condições vemos em desenvolvimento e que podem levarás restrições de nossa liberdade religiosa? Que obstáculos também permanecem?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06FDB4-0976-5055-EF78-8A993A889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2AAF1F9-820C-CA54-1014-7F951B6CD51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EA2D5D3-16F4-BDD1-D5FE-7B50751F6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12:6,14, Dn 7:25; 2Ts 2:3, 4; Dt 6:8; 11:18; Êx 20:8-11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F9BB97D-506B-B844-A21F-A8DD4C9716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772"/>
          <a:stretch/>
        </p:blipFill>
        <p:spPr>
          <a:xfrm>
            <a:off x="7709210" y="-7425"/>
            <a:ext cx="1263805" cy="82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teste do sábado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7370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quarto mandamento contém três elementos de um selo autêntico. Primeiro, o nome de quem o selou: “o Senhor, seu Deus”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20:10). Segundo, o título de quem o selou: o Senhor que “fez”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20:11), o Criador. E, terceiro, o território em que Ele reina: “os céus e a Terra, o mar e tudo o que neles há”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20:11). O selo de Deus será colocado apenas em nossa testa, símbolo da mente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7:1-3). Jesus respeita nossa liberdade de escolha. Ele nos convida a deixá-Lo moldar nossa mente por meio do Seu Espírito para que não nos afastemos da segurança da fé na Palavra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4:30). Os fiéis são os que “guardam os mandamentos de Deus e [têm] a fé de Jesus”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14:12, ARC). Nos mandamentos está incluso o quarto, que o poder da besta pensou em alterar. Os selos eram uma marca individualizada distinta. “Guarde bem o testemunho e sele a lei entre os meus discípulos”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8:16).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AC132A-C8EC-76E6-23C4-A3185DFF6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0CBBDAB-51E4-65D9-3B03-A4B2A298E26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D9DB99A-1C08-60BF-F462-1B0622786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12:6,14, Dn 7:25; 2Ts 2:3, 4; Dt 6:8; 11:18; Êx 20:8-11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321195-7E60-7DBF-43B7-F03DB3411A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772"/>
          <a:stretch/>
        </p:blipFill>
        <p:spPr>
          <a:xfrm>
            <a:off x="7709210" y="-7425"/>
            <a:ext cx="1263805" cy="82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58562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“Tendemos a ignorar o fato de que o domingo é o dia de adoração das forças oponentes [...] no Apocalipse. O domingo é um símbolo extremamente importante, que revela a astúcia inacreditável e o sofisma do dragão. [...] Essa [...] mudança da lei de Deus expressa em uma simples ação a essência do ódio do dragão contra Deus no conflito cósmico. Sua simplicidade é altamente enganosa. O dragão tem procurado usurpar o lugar de Deus no cosmos, se autodescrevendo como o verdadeiro objeto de adoração e argumentando que a lei de Deus é injusta - que deve ser mudada. O dragão mudou a lei no ponto em que Deus é identificado como Criador e Redentor, o único digno de adoração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20:8-11;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4:11; 5:9,13,14). A mudança manifesta não apenas o ódio da vontade do Senhor (a lei), como também a tentativa de usurpar o lugar de Deus, tornando-se o objeto de adoração. [...]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B07F899-5E02-C3D0-31DF-0D33300DD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9ADBB61-8A63-823C-0B03-295D0EAA81F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ABB0123-DCB0-20D3-49F8-7E095664C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12:6,14, Dn 7:25; 2Ts 2:3, 4; Dt 6:8; 11:18; Êx 20:8-11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31B84D-3587-DB82-5FAE-3FDA5FDF9A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772"/>
          <a:stretch/>
        </p:blipFill>
        <p:spPr>
          <a:xfrm>
            <a:off x="7709210" y="-7425"/>
            <a:ext cx="1263805" cy="82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99D3B6-F708-8339-7DAE-3EF83B8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10">
            <a:extLst>
              <a:ext uri="{FF2B5EF4-FFF2-40B4-BE49-F238E27FC236}">
                <a16:creationId xmlns:a16="http://schemas.microsoft.com/office/drawing/2014/main" id="{4CA711A8-9BEC-9190-7926-0AED12210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072202"/>
            <a:ext cx="82536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Na expectativa dos eventos finais, por que devemos evitar fanatismo, marcação de datas e “especulações além do que foi revelado por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Quais foram os resultados quando eventos esperados não ocorreram quando e como as pessoas previram?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6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Como responder aos que dizem que o enredo bíblico sobre a marca da besta e a perseguição parece impossível, dado o estado atual do mundo? Por que esse raciocínio é insensato, considerando as mudanças rápidas que ocorrem no mundo?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15485D8-8526-C90F-C1F7-88B7574C8ED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B2A804B-A082-079E-9BB6-E88C436E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12:6,14, Dn 7:25; 2Ts 2:3, 4; Dt 6:8; 11:18; Êx 20:8-11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1E9857-F495-566D-F6B2-C422DE3D11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772"/>
          <a:stretch/>
        </p:blipFill>
        <p:spPr>
          <a:xfrm>
            <a:off x="7709210" y="-7425"/>
            <a:ext cx="1263805" cy="82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No século 15, os vales do Piemonte, no alto dos Alpes ao norte da Itália, eram o lar dos Valdenses, um povo determinado a permanecer fiel à compreensão que tinham da Bíblia. Como resultado de sua resoluta lealdade a Cristo, foram ferozmente perseguidos. Em 1488 d.C., exércitos da Igreja Romana assassinaram brutalmente os Valdenses no Vale de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Loyse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devido à fé que professavam. Outra onda de perseguição se deu no século 17, quando o duque de Saboia enviou 8 mil soldados para o território deles e exigiu que a população local abrigasse as tropas em suas casas. Eles fizeram o que o duque pediu, porém essa foi uma estratégia para dar aos soldados acesso às vítimas. Em 24 de abril de 1655, às 4 da manhã, o sinal foi dado para o massacre. Esse ataque matou mais de 4 mil fiéis. Infelizmente, a história se repete muitas vezes. A “marca da besta” será o último elo de uma cadeia ímpia de perseguição religiosa que remonta ao passado.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12:6,14, Dn 7:25; 2Ts 2:3, 4; Dt 6:8; 11:18; Êx 20:8-11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4ADA26-F7B5-E851-A19C-B33C3766D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925DD17-905C-A431-C6D4-A442C1C9E6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772"/>
          <a:stretch/>
        </p:blipFill>
        <p:spPr>
          <a:xfrm>
            <a:off x="7709210" y="-7425"/>
            <a:ext cx="1263805" cy="82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ferida mortal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Apocalipse 13:5; 12:6,14 e Daniel 7:25. Por quanto tempo esse poder dominaria o panorama religioso ao longo dos séculos?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profecia bíblica nos revela o conhecimento de Deus sobre os eventos futuros. Porque podemos confiar nas promessas do Senhor, mesmo nas que ainda não se cumpriram?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000AF40-C1C2-04BD-4D53-043502258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E6CF796-B5CE-4C6F-1C04-8BB0CADBD49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9A479E8-214B-BE73-043D-F729F78B5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12:6,14, Dn 7:25; 2Ts 2:3, 4; Dt 6:8; 11:18; Êx 20:8-11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A569EEB-16DF-7D1A-80F3-D6DCA314A8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772"/>
          <a:stretch/>
        </p:blipFill>
        <p:spPr>
          <a:xfrm>
            <a:off x="7709210" y="-7425"/>
            <a:ext cx="1263805" cy="82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ferida mortal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besta continuaria por um período de tempo específico na história. Em profecias temporais simbólicas, um dia profético equivale a um ano literal. Em Números 14:34 lemos: “cada dia representando um ano”. Aqui é aplicado o princípio bíblico de contar um dia por um ano. “Um dia para cada ano”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4:6). Esse princípio tem se mostrado preciso na interpretação de profecias bíblicas de tempo, como a das 70 semanas de Daniel 9:24-27. Calculando o período de tempo mencionado em Apocalipse 13:5 de 42 meses, com meses de 30 dias, chegamos a 1.260 dias proféticos ou anos literais. Os calendários antigos tinham regularmente 360 dias por ano.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 4“ século, o imperador romano Constantino legitimou o cristianismo em todo o império. Em 330 d.C., quando mudou sua capital para Bizâncio a fim de unir as partes oriental e ocidental do império, deixou um vácuo de liderança em Roma.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3C4DCDC-7522-A0DF-E1C2-2ADF7565F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17CCD67-60D3-3955-6600-11661D371DA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EEE630C-0957-28D0-3DBB-4173FB9C7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12:6,14, Dn 7:25; 2Ts 2:3, 4; Dt 6:8; 11:18; Êx 20:8-11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4C60E47-156A-6750-605D-C7DD11E92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772"/>
          <a:stretch/>
        </p:blipFill>
        <p:spPr>
          <a:xfrm>
            <a:off x="7709210" y="-7425"/>
            <a:ext cx="1263805" cy="82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apostasia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2 Tessalonicenses 2:3, 4, 9-12. O que Paulo prevê sobre os últimos dias? Quais são as marcas distintivas da besta, o poder do anticristo?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Portanto, tudo o que vocês querem que os outros façam a vocês, façam também vocês a eles; porque esta é a Lei e os Profetas" (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7:12). Como devemos aplicar esse princípio ao lidar com o tema dos poderes das bestas em Apocalipse 13 e 14?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5EFE89-F78B-EBB1-9CB0-1CBF1C2F6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9FEC1DC-E5DF-7AD8-77CD-40E83C0D49A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0CBE8B2-1530-E3A0-2654-20474C485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12:6,14, Dn 7:25; 2Ts 2:3, 4; Dt 6:8; 11:18; Êx 20:8-11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81295C8-6D9C-80B8-89B2-750FF731B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772"/>
          <a:stretch/>
        </p:blipFill>
        <p:spPr>
          <a:xfrm>
            <a:off x="7709210" y="-7425"/>
            <a:ext cx="1263805" cy="82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apostasia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7085"/>
            <a:ext cx="81342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Satanás é quem está por trás disso. Ele é o verdadeiro “homem da iniquidade”, que “se levanta contra tudo o que se chama Deus” e se assenta “no santuário de Deus” (2Ts 2:4). Mas o grande enganador trabalha através de influências humanas para realizar seus propósitos. As características distintivas em Daniel e Apocalipse revelam que o chifre pequeno de Daniel 7, a besta de Apocalipse 13 e 14 e o “homem da iniquidade” de 2 Tessalonicenses 2 representam a mesma entidade.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Comentário Bíblico Adventista do Sétimo Dia afirma: “Uma comparação com a profecia de Daniel sobre o poder blasfemo que sucedeu a Roma pagã [...] e com a descrição de João sobre a besta semelhante a um leopardo [...] revela muitas similaridades entre os três relatos [o chifre pequeno, o poder da besta e o homem da iniquidade], Isso leva à conclusão de que Daniel, Paulo e João falam do mesmo poder, [...] o papado” (v.' 7, p. 275).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8E5EA0E-2BAA-3576-FEFB-129C79628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AF510E0-DFDF-4227-3004-62FB9BCED94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AD2364-DAB6-B127-E178-3719BE189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12:6,14, Dn 7:25; 2Ts 2:3, 4; Dt 6:8; 11:18; Êx 20:8-11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8B88DDB-0A86-5B33-BF0E-1ABE766A39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772"/>
          <a:stretch/>
        </p:blipFill>
        <p:spPr>
          <a:xfrm>
            <a:off x="7709210" y="-7425"/>
            <a:ext cx="1263805" cy="82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estratégia finai de Satanás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Apocalipse 17:12-14. Como João descreveu as cenas finais da história da Terra? Que grande contraste observamos?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Embora não saibamos detalhes sobre o que virá, como nos prepararmos para tudo isso?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02EECD-51D1-C70A-D2BD-B45C94B0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55A472B-0CD0-49CB-EC02-1576ABB43F6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AB8A9D9-038B-DA49-401A-D598DED31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12:6,14, Dn 7:25; 2Ts 2:3, 4; Dt 6:8; 11:18; Êx 20:8-11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E494B19-5FA9-5C4C-13DD-63B1DD9D91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772"/>
          <a:stretch/>
        </p:blipFill>
        <p:spPr>
          <a:xfrm>
            <a:off x="7709210" y="-7425"/>
            <a:ext cx="1263805" cy="82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estratégia finai de Satanás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29278"/>
            <a:ext cx="82332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João destaca três pontos importantes. Primeiro, os poderes políticos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têm “um mesmo propósito” e “oferecem à besta o poder e a autoridade”. Segundo, esse conglomerado de erro lutará contra Jesus, o Cordeiro. Terceiro, na última batalha da Terra, Cristo e Seus seguidores serão triunfantes. A besta perde; Jesus vence. Você já se perguntou que estratégia o diabo pode usar para unir as nações? A história muitas vezes se repete. Tiramos lições valiosas do colapso do Império Romano. Quando as invasões germânicas do Norte ameaçaram a Europa Ocidental, Constantino se voltou para a religião. A autoridade da igreja, combinada com o poder do Estado, tornou-se o instrumento de que ele precisava. O contínuo fortalecimento da santidade do domingo no 4° século foi um movimento político e religioso calculado para unir o império em um momento de crise. Em um momento de crise, quando o mundo está assustado, sofrendo e com medo, as pessoas estarão desesperadas por alguém que traga estabilidade e proteção.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0BA5F3F-4950-8D41-DDF5-375F2C88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F015DA7-9872-2257-ABC6-977D458858C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D54591A-3256-99CE-1B7C-014086B87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12:6,14, Dn 7:25; 2Ts 2:3, 4; Dt 6:8; 11:18; Êx 20:8-11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6BF1DD5-5C54-1D77-565C-E3FEFFEF89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772"/>
          <a:stretch/>
        </p:blipFill>
        <p:spPr>
          <a:xfrm>
            <a:off x="7709210" y="-7425"/>
            <a:ext cx="1263805" cy="82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marca da besta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Apocalipse 14:9 e 12. Onde é colocada a marca da besta? (Ver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6:8; 11:18). Quais duas características distinguem o povo de Deus dos que recebem a marca da besta?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humanidade sempre esteve dividida entre adoradores de Deus e de Satanás. Porque não pode haver meio-termo? Como podemos saber de que lado estamos?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8B461B-6DC0-A68F-1777-A9F03119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4C8F1E8-8C61-0562-EDA0-0A3FD0FDC2E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CEC18F2-BD4A-97D3-8B2F-E9C8EF68B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12:6,14, Dn 7:25; 2Ts 2:3, 4; Dt 6:8; 11:18; Êx 20:8-11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1E6194-F7CE-170E-1251-7606A14845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772"/>
          <a:stretch/>
        </p:blipFill>
        <p:spPr>
          <a:xfrm>
            <a:off x="7709210" y="-7425"/>
            <a:ext cx="1263805" cy="82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3655</TotalTime>
  <Words>2181</Words>
  <Application>Microsoft Office PowerPoint</Application>
  <PresentationFormat>Personalizar</PresentationFormat>
  <Paragraphs>148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 Black</vt:lpstr>
      <vt:lpstr>Calibri Light</vt:lpstr>
      <vt:lpstr>Calibri</vt:lpstr>
      <vt:lpstr>Arial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2023-02-20T20:00:00Z</dcterms:modified>
</cp:coreProperties>
</file>