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5/20/2023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5/20/2023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20/05/2023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20/05/2023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20/05/2023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20/05/2023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JUNHO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785652"/>
          </a:xfrm>
          <a:prstGeom prst="rect">
            <a:avLst/>
          </a:prstGeom>
        </p:spPr>
        <p:txBody>
          <a:bodyPr wrap="square">
            <a:spAutoFit/>
          </a:bodyPr>
          <a:lstStyle/>
          <a:p>
            <a:r>
              <a:rPr lang="pt-BR" sz="2000" dirty="0">
                <a:solidFill>
                  <a:srgbClr val="FF0000"/>
                </a:solidFill>
                <a:latin typeface="Arial Black" panose="020B0A04020102020204" pitchFamily="34" charset="0"/>
              </a:rPr>
              <a:t>03 A 10/06 – </a:t>
            </a:r>
            <a:r>
              <a:rPr lang="pt-BR" sz="2000" dirty="0">
                <a:solidFill>
                  <a:schemeClr val="tx2"/>
                </a:solidFill>
                <a:latin typeface="Arial Black" panose="020B0A04020102020204" pitchFamily="34" charset="0"/>
              </a:rPr>
              <a:t>SEMANA DE EVANGELISMO DO MINISTÉRIO DA MULHER</a:t>
            </a:r>
          </a:p>
          <a:p>
            <a:r>
              <a:rPr lang="pt-BR" sz="2000" dirty="0">
                <a:solidFill>
                  <a:srgbClr val="FF0000"/>
                </a:solidFill>
                <a:latin typeface="Arial Black" panose="020B0A04020102020204" pitchFamily="34" charset="0"/>
              </a:rPr>
              <a:t>08/06 – </a:t>
            </a:r>
            <a:r>
              <a:rPr lang="pt-BR" sz="2000" dirty="0">
                <a:solidFill>
                  <a:schemeClr val="tx2"/>
                </a:solidFill>
                <a:latin typeface="Arial Black" panose="020B0A04020102020204" pitchFamily="34" charset="0"/>
              </a:rPr>
              <a:t>FERIADO – CORPUS CHRISTI</a:t>
            </a:r>
          </a:p>
          <a:p>
            <a:r>
              <a:rPr lang="pt-BR" sz="2000" dirty="0">
                <a:solidFill>
                  <a:srgbClr val="FF0000"/>
                </a:solidFill>
                <a:latin typeface="Arial Black" panose="020B0A04020102020204" pitchFamily="34" charset="0"/>
              </a:rPr>
              <a:t>11/06 – </a:t>
            </a:r>
            <a:r>
              <a:rPr lang="pt-BR" sz="2000" dirty="0">
                <a:solidFill>
                  <a:schemeClr val="tx2"/>
                </a:solidFill>
                <a:latin typeface="Arial Black" panose="020B0A04020102020204" pitchFamily="34" charset="0"/>
              </a:rPr>
              <a:t>BATISMO DO DOMINGOS DE ESPERANÇA</a:t>
            </a:r>
          </a:p>
          <a:p>
            <a:r>
              <a:rPr lang="pt-BR" sz="2000" dirty="0">
                <a:solidFill>
                  <a:srgbClr val="FF0000"/>
                </a:solidFill>
                <a:latin typeface="Arial Black" panose="020B0A04020102020204" pitchFamily="34" charset="0"/>
              </a:rPr>
              <a:t>12/06 – </a:t>
            </a:r>
            <a:r>
              <a:rPr lang="pt-BR" sz="2000" dirty="0">
                <a:solidFill>
                  <a:schemeClr val="tx2"/>
                </a:solidFill>
                <a:latin typeface="Arial Black" panose="020B0A04020102020204" pitchFamily="34" charset="0"/>
              </a:rPr>
              <a:t>DIA DOS NAMORADOS </a:t>
            </a:r>
          </a:p>
          <a:p>
            <a:r>
              <a:rPr lang="pt-BR" sz="2000" dirty="0">
                <a:solidFill>
                  <a:srgbClr val="FF0000"/>
                </a:solidFill>
                <a:latin typeface="Arial Black" panose="020B0A04020102020204" pitchFamily="34" charset="0"/>
              </a:rPr>
              <a:t>17 A 24/06 – </a:t>
            </a:r>
            <a:r>
              <a:rPr lang="pt-BR" sz="2000" dirty="0">
                <a:solidFill>
                  <a:schemeClr val="tx2"/>
                </a:solidFill>
                <a:latin typeface="Arial Black" panose="020B0A04020102020204" pitchFamily="34" charset="0"/>
              </a:rPr>
              <a:t>SEMANA DE ORAÇÃO DA FAMÍLIA OU FINAL DE SEMANA DA FAMILIA</a:t>
            </a:r>
          </a:p>
          <a:p>
            <a:r>
              <a:rPr lang="pt-BR" sz="2000" dirty="0">
                <a:solidFill>
                  <a:srgbClr val="FF0000"/>
                </a:solidFill>
                <a:latin typeface="Arial Black" panose="020B0A04020102020204" pitchFamily="34" charset="0"/>
              </a:rPr>
              <a:t>21/06 – </a:t>
            </a:r>
            <a:r>
              <a:rPr lang="pt-BR" sz="2000" dirty="0">
                <a:solidFill>
                  <a:schemeClr val="tx2"/>
                </a:solidFill>
                <a:latin typeface="Arial Black" panose="020B0A04020102020204" pitchFamily="34" charset="0"/>
              </a:rPr>
              <a:t>INÍCIO DO INVERNO</a:t>
            </a:r>
          </a:p>
          <a:p>
            <a:r>
              <a:rPr lang="pt-BR" sz="2000" dirty="0">
                <a:solidFill>
                  <a:srgbClr val="FF0000"/>
                </a:solidFill>
                <a:latin typeface="Arial Black" panose="020B0A04020102020204" pitchFamily="34" charset="0"/>
              </a:rPr>
              <a:t>24/06 – </a:t>
            </a:r>
            <a:r>
              <a:rPr lang="pt-BR" sz="2000" dirty="0">
                <a:solidFill>
                  <a:schemeClr val="tx2"/>
                </a:solidFill>
                <a:latin typeface="Arial Black" panose="020B0A04020102020204" pitchFamily="34" charset="0"/>
              </a:rPr>
              <a:t>DIA DO ANCIÃO / CONCILIO DE ANCIONATO </a:t>
            </a:r>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24/06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24/06 – </a:t>
            </a:r>
            <a:r>
              <a:rPr lang="pt-BR" sz="2000" dirty="0">
                <a:solidFill>
                  <a:schemeClr val="tx2"/>
                </a:solidFill>
                <a:latin typeface="Arial Black" panose="020B0A04020102020204" pitchFamily="34" charset="0"/>
              </a:rPr>
              <a:t>13º SÁBADO: LIÇÃO PREMIADA DA ES. ALMOÇO ESPECIAL EM SUA IGREJA</a:t>
            </a:r>
          </a:p>
          <a:p>
            <a:r>
              <a:rPr lang="pt-BR" sz="2000" dirty="0">
                <a:solidFill>
                  <a:srgbClr val="FF0000"/>
                </a:solidFill>
                <a:latin typeface="Arial Black" panose="020B0A04020102020204" pitchFamily="34" charset="0"/>
              </a:rPr>
              <a:t>28/06 – </a:t>
            </a:r>
            <a:r>
              <a:rPr lang="pt-BR" sz="2000" dirty="0">
                <a:solidFill>
                  <a:schemeClr val="tx2"/>
                </a:solidFill>
                <a:latin typeface="Arial Black" panose="020B0A04020102020204" pitchFamily="34" charset="0"/>
              </a:rPr>
              <a:t>QUARTAS DE PODER – MINISTÉRIO DA MULHER</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JUNHO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Maria Honório da Silva Machado</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2542</Words>
  <Application>Microsoft Office PowerPoint</Application>
  <PresentationFormat>Papel A4 (210 x 297 mm)</PresentationFormat>
  <Paragraphs>265</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2023-05-21T00:28:19Z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