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0CEAEB-2A03-44F5-BF46-BE968643DBD8}" v="51" dt="2023-02-19T17:49:14.498"/>
    <p1510:client id="{8FC6D6F8-8EA1-45F2-9240-72B60D6F0995}" v="24" dt="2023-02-19T17:40:04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 snapToGrid="0">
      <p:cViewPr>
        <p:scale>
          <a:sx n="75" d="100"/>
          <a:sy n="75" d="100"/>
        </p:scale>
        <p:origin x="1867" y="374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  <pc:sldChg chg="addSp delSp modSp mod">
        <pc:chgData name="Neemias Informatica Lima" userId="b77af7bd85500281" providerId="LiveId" clId="{67D08E85-DA52-4500-9366-709A01A58869}" dt="2023-02-12T23:43:26.039" v="34" actId="1440"/>
        <pc:sldMkLst>
          <pc:docMk/>
          <pc:sldMk cId="2232331225" sldId="280"/>
        </pc:sldMkLst>
        <pc:spChg chg="mod">
          <ac:chgData name="Neemias Informatica Lima" userId="b77af7bd85500281" providerId="LiveId" clId="{67D08E85-DA52-4500-9366-709A01A58869}" dt="2023-02-12T23:43:12.305" v="33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36.009" v="25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44.691" v="28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39:23.641" v="7" actId="478"/>
          <ac:picMkLst>
            <pc:docMk/>
            <pc:sldMk cId="2232331225" sldId="280"/>
            <ac:picMk id="3" creationId="{357C7B3F-BD2E-AB7E-10EB-BAD6DD50E7A7}"/>
          </ac:picMkLst>
        </pc:picChg>
        <pc:picChg chg="add mod">
          <ac:chgData name="Neemias Informatica Lima" userId="b77af7bd85500281" providerId="LiveId" clId="{67D08E85-DA52-4500-9366-709A01A58869}" dt="2023-02-12T23:39:26.188" v="8" actId="1076"/>
          <ac:picMkLst>
            <pc:docMk/>
            <pc:sldMk cId="2232331225" sldId="280"/>
            <ac:picMk id="4" creationId="{C6F3A0BC-C3CC-4334-B492-5E2DD50216FF}"/>
          </ac:picMkLst>
        </pc:picChg>
        <pc:picChg chg="del">
          <ac:chgData name="Neemias Informatica Lima" userId="b77af7bd85500281" providerId="LiveId" clId="{67D08E85-DA52-4500-9366-709A01A58869}" dt="2023-02-12T23:39:59.493" v="9" actId="478"/>
          <ac:picMkLst>
            <pc:docMk/>
            <pc:sldMk cId="2232331225" sldId="280"/>
            <ac:picMk id="13" creationId="{4CAB6FDA-3BA3-11A9-92E7-82DBFC7035BD}"/>
          </ac:picMkLst>
        </pc:picChg>
        <pc:picChg chg="add mod">
          <ac:chgData name="Neemias Informatica Lima" userId="b77af7bd85500281" providerId="LiveId" clId="{67D08E85-DA52-4500-9366-709A01A58869}" dt="2023-02-12T23:43:26.039" v="34" actId="1440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67D08E85-DA52-4500-9366-709A01A58869}" dt="2023-02-12T23:56:13.404" v="255" actId="6549"/>
        <pc:sldMkLst>
          <pc:docMk/>
          <pc:sldMk cId="2103443556" sldId="281"/>
        </pc:sldMkLst>
        <pc:spChg chg="mod">
          <ac:chgData name="Neemias Informatica Lima" userId="b77af7bd85500281" providerId="LiveId" clId="{67D08E85-DA52-4500-9366-709A01A58869}" dt="2023-02-12T23:56:13.404" v="255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3:53.682" v="38" actId="20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4:28.809" v="43" actId="478"/>
          <ac:picMkLst>
            <pc:docMk/>
            <pc:sldMk cId="2103443556" sldId="281"/>
            <ac:picMk id="2" creationId="{83F58DA6-0CBC-3FB8-DA88-B72D7392B9AE}"/>
          </ac:picMkLst>
        </pc:picChg>
        <pc:picChg chg="del">
          <ac:chgData name="Neemias Informatica Lima" userId="b77af7bd85500281" providerId="LiveId" clId="{67D08E85-DA52-4500-9366-709A01A58869}" dt="2023-02-12T23:44:02.304" v="39" actId="478"/>
          <ac:picMkLst>
            <pc:docMk/>
            <pc:sldMk cId="2103443556" sldId="281"/>
            <ac:picMk id="3" creationId="{F49570C7-A113-A678-6305-5DD2D0DCB942}"/>
          </ac:picMkLst>
        </pc:picChg>
        <pc:picChg chg="add mod">
          <ac:chgData name="Neemias Informatica Lima" userId="b77af7bd85500281" providerId="LiveId" clId="{67D08E85-DA52-4500-9366-709A01A58869}" dt="2023-02-12T23:44:08.770" v="42" actId="14100"/>
          <ac:picMkLst>
            <pc:docMk/>
            <pc:sldMk cId="2103443556" sldId="281"/>
            <ac:picMk id="4" creationId="{854ADA26-F7B5-E851-A19C-B33C3766DE7B}"/>
          </ac:picMkLst>
        </pc:picChg>
        <pc:picChg chg="add mod">
          <ac:chgData name="Neemias Informatica Lima" userId="b77af7bd85500281" providerId="LiveId" clId="{67D08E85-DA52-4500-9366-709A01A58869}" dt="2023-02-12T23:44:43.828" v="50" actId="1037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67D08E85-DA52-4500-9366-709A01A58869}" dt="2023-02-12T23:48:25.792" v="115"/>
        <pc:sldMkLst>
          <pc:docMk/>
          <pc:sldMk cId="3683219421" sldId="282"/>
        </pc:sldMkLst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2" creationId="{1C9C029D-9F7E-59EB-7D97-AE3C4DEF7A1F}"/>
          </ac:spMkLst>
        </pc:spChg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4" creationId="{0ACD4FE8-0FB3-DEF9-E952-6F2B2FE7E622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7" creationId="{C2E85F08-0CB1-61E0-16E5-105FD77AC54C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67D08E85-DA52-4500-9366-709A01A58869}" dt="2023-02-12T23:48:25.792" v="11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30.146" v="91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5" creationId="{2751C383-E816-AE2A-6374-722941101A36}"/>
          </ac:picMkLst>
        </pc:pic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6" creationId="{F5890864-04D7-A6F0-DE98-98C6033A4E54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9" creationId="{23C4DCDC-7522-A0DF-E1C2-2ADF7565FCB9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67D08E85-DA52-4500-9366-709A01A58869}" dt="2023-02-12T23:49:36.374" v="144" actId="207"/>
        <pc:sldMkLst>
          <pc:docMk/>
          <pc:sldMk cId="3902406419" sldId="283"/>
        </pc:sldMkLst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2" creationId="{D88BD668-7F1F-2AE3-3C00-7DBC4EF53153}"/>
          </ac:spMkLst>
        </pc:spChg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3" creationId="{747716D4-7329-CA80-1DE2-16B7F1FF2047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6" creationId="{31C842B8-AC36-71E9-A516-F73D5CA0B538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67D08E85-DA52-4500-9366-709A01A58869}" dt="2023-02-12T23:48:36.741" v="12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9:36.374" v="144" actId="20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4" creationId="{EC420E64-DCEA-8F1E-2BF3-37A69DAD7F77}"/>
          </ac:picMkLst>
        </pc:pic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5" creationId="{89FC7583-ED25-F725-DD3D-7E2647D6D873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8" creationId="{625EFE89-F78B-EBB1-9CB0-1CBF1C2F67A9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07.672" v="177"/>
        <pc:sldMkLst>
          <pc:docMk/>
          <pc:sldMk cId="2424059023" sldId="284"/>
        </pc:sldMkLst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2" creationId="{C686CA8A-D3C0-C1D6-6E9C-77F482E7261F}"/>
          </ac:spMkLst>
        </pc:spChg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3" creationId="{058CE0CD-27AC-DDCA-6726-05BFB8F59F92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6" creationId="{5CEC55D4-D87E-D6C2-9F70-538D42029517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67D08E85-DA52-4500-9366-709A01A58869}" dt="2023-02-12T23:50:40.498" v="16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1:07.672" v="1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4" creationId="{8F80192C-BF49-A4D8-1B4F-6EE99DAF555A}"/>
          </ac:picMkLst>
        </pc:pic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5" creationId="{555945AA-4EBD-BE25-AABC-B2C38DC6ECE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8" creationId="{8702EECD-51D1-C70A-D2BD-B45C94B0A28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28.920" v="205" actId="20577"/>
        <pc:sldMkLst>
          <pc:docMk/>
          <pc:sldMk cId="2241968852" sldId="285"/>
        </pc:sldMkLst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2" creationId="{E1206968-400B-5C94-D865-88123E5ED0EA}"/>
          </ac:spMkLst>
        </pc:spChg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3" creationId="{8B4B812B-5D20-AF2D-E03D-583E2267FE2F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6" creationId="{A9C6F8CF-246A-570A-03D6-8187EFBEDB89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67D08E85-DA52-4500-9366-709A01A58869}" dt="2023-02-12T23:51:51.167" v="18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2:28.920" v="205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4" creationId="{41CB568F-2909-5705-C551-BC8C33B27D95}"/>
          </ac:picMkLst>
        </pc:pic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5" creationId="{1BA36714-53AD-66B4-1CEE-08B210D334AF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8" creationId="{628B461B-6DC0-A68F-1777-A9F031191FB2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08.072" v="230"/>
        <pc:sldMkLst>
          <pc:docMk/>
          <pc:sldMk cId="1959249856" sldId="286"/>
        </pc:sldMkLst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2" creationId="{DEA700FC-83C8-2605-485E-50D061C7B75F}"/>
          </ac:spMkLst>
        </pc:spChg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3" creationId="{5720F88F-7EE6-42C3-FCB3-16C133F24E65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6" creationId="{8B442EF4-B652-BE37-EDAF-703F58551CC9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67D08E85-DA52-4500-9366-709A01A58869}" dt="2023-02-12T23:53:30.663" v="219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4:08.072" v="23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4" creationId="{CC597FA2-FD4F-2277-BD7A-7F51C4F50101}"/>
          </ac:picMkLst>
        </pc:pic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5" creationId="{6F49CCFF-4D1D-A065-D837-CD26D5929E49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8" creationId="{7406FDB4-0976-5055-EF78-8A993A889BC4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17.976" v="251" actId="20577"/>
        <pc:sldMkLst>
          <pc:docMk/>
          <pc:sldMk cId="2857006406" sldId="287"/>
        </pc:sldMkLst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2" creationId="{30190CB2-F69F-6A96-48AF-4667AADE9D62}"/>
          </ac:spMkLst>
        </pc:spChg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3" creationId="{DB376BF7-6AD9-7423-F7BA-554C13BDD0C2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6" creationId="{F56EA440-74E2-8F79-3D05-31E9A0F64533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67D08E85-DA52-4500-9366-709A01A58869}" dt="2023-02-12T23:55:17.976" v="251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4" creationId="{3589F04D-E640-DC07-2FFB-FB64F4DF31B0}"/>
          </ac:picMkLst>
        </pc:pic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5" creationId="{2587AF40-2D6F-F693-2FFD-260922B5024A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8" creationId="{8799D3B6-F708-8339-7DAE-3EF83B8223A7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67D08E85-DA52-4500-9366-709A01A58869}" dt="2023-02-12T23:47:58.689" v="106" actId="20577"/>
        <pc:sldMkLst>
          <pc:docMk/>
          <pc:sldMk cId="2630436816" sldId="288"/>
        </pc:sldMkLst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2" creationId="{ED5E2C5E-D515-C7A1-0E45-9ED32A00A4FC}"/>
          </ac:spMkLst>
        </pc:spChg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3" creationId="{6234C521-A3F7-7431-ECA2-D12BA10AB993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6" creationId="{5D71EAA3-7893-4D45-9E3A-97E239802F34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67D08E85-DA52-4500-9366-709A01A58869}" dt="2023-02-12T23:47:58.689" v="10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23.288" v="88" actId="20577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4" creationId="{F7A120D6-E2B2-9229-C1C5-98AA3F15143C}"/>
          </ac:picMkLst>
        </pc:pic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5" creationId="{877110B8-FABC-C765-1A77-564F6074D66E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8" creationId="{E000AF40-C1C2-04BD-4D53-043502258A45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54.821" v="252" actId="313"/>
        <pc:sldMkLst>
          <pc:docMk/>
          <pc:sldMk cId="3032827026" sldId="289"/>
        </pc:sldMkLst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2" creationId="{5BD05C22-0AE5-584D-5454-3A9A3B1A78EA}"/>
          </ac:spMkLst>
        </pc:spChg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3" creationId="{3BA32948-7EBA-098A-D46A-16D38A909AF5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6" creationId="{C0E9B510-CD9B-0467-06A1-BA5BD27B8EDF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67D08E85-DA52-4500-9366-709A01A58869}" dt="2023-02-12T23:55:54.821" v="252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67D08E85-DA52-4500-9366-709A01A58869}" dt="2023-02-12T23:48:41.865" v="12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4" creationId="{69ED12D6-D1B0-D573-D85D-53CEC6274ABD}"/>
          </ac:picMkLst>
        </pc:pic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5" creationId="{9E8A4BE6-F927-AFCA-007B-E0DE1A0AE467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8" creationId="{68E5EA0E-2BAA-3576-FEFB-129C7962811C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32.364" v="184"/>
        <pc:sldMkLst>
          <pc:docMk/>
          <pc:sldMk cId="3772032319" sldId="290"/>
        </pc:sldMkLst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2" creationId="{4328107A-83C1-222D-E707-4EF785F7F12A}"/>
          </ac:spMkLst>
        </pc:spChg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3" creationId="{F1287257-8226-823D-6201-774C9847F783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6" creationId="{258F165C-FFE4-7265-61FA-76E816404C85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67D08E85-DA52-4500-9366-709A01A58869}" dt="2023-02-12T23:51:32.364" v="18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67D08E85-DA52-4500-9366-709A01A58869}" dt="2023-02-12T23:50:49.132" v="16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4" creationId="{94A5ABA2-6C2E-5E01-3244-89849BA1D3E3}"/>
          </ac:picMkLst>
        </pc:pic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5" creationId="{0E223C39-F311-EEFE-8EC1-C1DE87B13AE9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8" creationId="{90BA5F3F-4950-8D41-DDF5-375F2C88ED93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54.859" v="215" actId="20577"/>
        <pc:sldMkLst>
          <pc:docMk/>
          <pc:sldMk cId="1768216317" sldId="291"/>
        </pc:sldMkLst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2" creationId="{7A4E58ED-0553-F336-1435-795FF50FB452}"/>
          </ac:spMkLst>
        </pc:spChg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3" creationId="{A418F0A0-C4B5-FCA5-5EB3-B7A1B7918546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6" creationId="{7FF482E2-B248-B3C5-CFE6-8E5A6D7EA78B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67D08E85-DA52-4500-9366-709A01A58869}" dt="2023-02-12T23:52:54.859" v="215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67D08E85-DA52-4500-9366-709A01A58869}" dt="2023-02-12T23:51:56.932" v="19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4" creationId="{E78C97A7-55BB-2839-06AD-64E13B539707}"/>
          </ac:picMkLst>
        </pc:pic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5" creationId="{599BA734-ABEA-8744-9F6B-93F9113EE17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8" creationId="{890E538E-07EC-A376-4929-1D0B7D103AA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46.444" v="241"/>
        <pc:sldMkLst>
          <pc:docMk/>
          <pc:sldMk cId="3757265641" sldId="292"/>
        </pc:sldMkLst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2" creationId="{A0DB44E6-F58E-D2CB-9196-3FBA999267F4}"/>
          </ac:spMkLst>
        </pc:spChg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3" creationId="{965A8417-251A-448F-1059-583FAAEEEF93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6" creationId="{BD2981D2-B240-9160-03D8-C6391CE84956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67D08E85-DA52-4500-9366-709A01A58869}" dt="2023-02-12T23:54:46.444" v="24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67D08E85-DA52-4500-9366-709A01A58869}" dt="2023-02-12T23:53:37.289" v="22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4" creationId="{D3796CFA-A66B-827B-7FF8-0C436647E422}"/>
          </ac:picMkLst>
        </pc:pic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5" creationId="{C4AB9179-3C2D-A2FE-F400-58AE681347C6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8" creationId="{58AC132A-C8EC-76E6-23C4-A3185DFF610B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59.736" v="246"/>
        <pc:sldMkLst>
          <pc:docMk/>
          <pc:sldMk cId="3114938747" sldId="293"/>
        </pc:sldMkLst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2" creationId="{707BD544-9DC0-219B-192F-4926D39E14D5}"/>
          </ac:spMkLst>
        </pc:spChg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3" creationId="{C4BFDC45-8EB1-3FFB-B91A-8B48C0DEF2C5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6" creationId="{AE3566F7-D159-9510-BDE7-73790CC5C2D3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67D08E85-DA52-4500-9366-709A01A58869}" dt="2023-02-12T23:54:59.736" v="246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4" creationId="{D82CB1C8-C947-B595-410B-F44E50AFAF1A}"/>
          </ac:picMkLst>
        </pc:pic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5" creationId="{72B65B44-EA53-AAB5-4183-55BDD5BE2BB5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8" creationId="{DB07F899-5E02-C3D0-31DF-0D33300DD741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  <pc:sldChg chg="addSp delSp modSp">
        <pc:chgData name="Neemias e Catia Lima" userId="b77af7bd85500281" providerId="LiveId" clId="{C1ABD5EA-79EA-4C20-9877-9384152A0C22}" dt="2020-10-29T09:28:23.060" v="109" actId="14100"/>
        <pc:sldMkLst>
          <pc:docMk/>
          <pc:sldMk cId="2232331225" sldId="280"/>
        </pc:sldMkLst>
        <pc:spChg chg="mod">
          <ac:chgData name="Neemias e Catia Lima" userId="b77af7bd85500281" providerId="LiveId" clId="{C1ABD5EA-79EA-4C20-9877-9384152A0C22}" dt="2020-10-29T09:20:13.736" v="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0:37.813" v="52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22.415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C1ABD5EA-79EA-4C20-9877-9384152A0C22}" dt="2020-10-29T09:28:23.060" v="109" actId="14100"/>
          <ac:picMkLst>
            <pc:docMk/>
            <pc:sldMk cId="2232331225" sldId="280"/>
            <ac:picMk id="2" creationId="{84350001-FD95-472F-84F5-F1EA7CC47AF3}"/>
          </ac:picMkLst>
        </pc:picChg>
        <pc:picChg chg="del">
          <ac:chgData name="Neemias e Catia Lima" userId="b77af7bd85500281" providerId="LiveId" clId="{C1ABD5EA-79EA-4C20-9877-9384152A0C22}" dt="2020-10-29T09:17:01.974" v="0" actId="478"/>
          <ac:picMkLst>
            <pc:docMk/>
            <pc:sldMk cId="2232331225" sldId="280"/>
            <ac:picMk id="3" creationId="{E81D35A3-A2C0-47C1-8085-B70E51961B8D}"/>
          </ac:picMkLst>
        </pc:picChg>
        <pc:picChg chg="del">
          <ac:chgData name="Neemias e Catia Lima" userId="b77af7bd85500281" providerId="LiveId" clId="{C1ABD5EA-79EA-4C20-9877-9384152A0C22}" dt="2020-10-29T09:18:05.078" v="12" actId="478"/>
          <ac:picMkLst>
            <pc:docMk/>
            <pc:sldMk cId="2232331225" sldId="280"/>
            <ac:picMk id="4" creationId="{5A350337-6EB5-49FE-AA00-D708B43A9F02}"/>
          </ac:picMkLst>
        </pc:picChg>
        <pc:picChg chg="add mod">
          <ac:chgData name="Neemias e Catia Lima" userId="b77af7bd85500281" providerId="LiveId" clId="{C1ABD5EA-79EA-4C20-9877-9384152A0C22}" dt="2020-10-29T09:19:09.545" v="44" actId="1038"/>
          <ac:picMkLst>
            <pc:docMk/>
            <pc:sldMk cId="2232331225" sldId="280"/>
            <ac:picMk id="8" creationId="{2BCB6830-9CED-4942-A04D-C3BACDB3E461}"/>
          </ac:picMkLst>
        </pc:picChg>
      </pc:sldChg>
      <pc:sldChg chg="addSp delSp modSp">
        <pc:chgData name="Neemias e Catia Lima" userId="b77af7bd85500281" providerId="LiveId" clId="{C1ABD5EA-79EA-4C20-9877-9384152A0C22}" dt="2020-10-29T09:34:06.527" v="122" actId="313"/>
        <pc:sldMkLst>
          <pc:docMk/>
          <pc:sldMk cId="2103443556" sldId="281"/>
        </pc:sldMkLst>
        <pc:spChg chg="mod">
          <ac:chgData name="Neemias e Catia Lima" userId="b77af7bd85500281" providerId="LiveId" clId="{C1ABD5EA-79EA-4C20-9877-9384152A0C22}" dt="2020-10-29T09:34:06.527" v="122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44.139" v="5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C1ABD5EA-79EA-4C20-9877-9384152A0C22}" dt="2020-10-29T09:22:41.262" v="76" actId="478"/>
          <ac:picMkLst>
            <pc:docMk/>
            <pc:sldMk cId="2103443556" sldId="281"/>
            <ac:picMk id="12" creationId="{E699580A-9C3E-45F4-81D1-69559C93D0D0}"/>
          </ac:picMkLst>
        </pc:picChg>
        <pc:picChg chg="del">
          <ac:chgData name="Neemias e Catia Lima" userId="b77af7bd85500281" providerId="LiveId" clId="{C1ABD5EA-79EA-4C20-9877-9384152A0C22}" dt="2020-10-29T09:21:59.875" v="57" actId="478"/>
          <ac:picMkLst>
            <pc:docMk/>
            <pc:sldMk cId="2103443556" sldId="281"/>
            <ac:picMk id="13" creationId="{B9F9DAAF-DCCD-456E-AAD2-69C6344364F9}"/>
          </ac:picMkLst>
        </pc:picChg>
        <pc:picChg chg="add mod">
          <ac:chgData name="Neemias e Catia Lima" userId="b77af7bd85500281" providerId="LiveId" clId="{C1ABD5EA-79EA-4C20-9877-9384152A0C22}" dt="2020-10-29T09:22:24.985" v="75" actId="1037"/>
          <ac:picMkLst>
            <pc:docMk/>
            <pc:sldMk cId="2103443556" sldId="281"/>
            <ac:picMk id="15" creationId="{5F6E0530-AC92-4C37-A191-0CC6D9F08A11}"/>
          </ac:picMkLst>
        </pc:picChg>
        <pc:picChg chg="add del">
          <ac:chgData name="Neemias e Catia Lima" userId="b77af7bd85500281" providerId="LiveId" clId="{C1ABD5EA-79EA-4C20-9877-9384152A0C22}" dt="2020-10-29T09:22:55.456" v="78" actId="478"/>
          <ac:picMkLst>
            <pc:docMk/>
            <pc:sldMk cId="2103443556" sldId="281"/>
            <ac:picMk id="16" creationId="{F1135179-37D7-4417-AF55-E67AD6C08DA4}"/>
          </ac:picMkLst>
        </pc:picChg>
        <pc:picChg chg="add mod">
          <ac:chgData name="Neemias e Catia Lima" userId="b77af7bd85500281" providerId="LiveId" clId="{C1ABD5EA-79EA-4C20-9877-9384152A0C22}" dt="2020-10-29T09:23:14.390" v="83" actId="14100"/>
          <ac:picMkLst>
            <pc:docMk/>
            <pc:sldMk cId="2103443556" sldId="281"/>
            <ac:picMk id="17" creationId="{04849132-96E0-49CB-92E6-723365C4EBAA}"/>
          </ac:picMkLst>
        </pc:picChg>
      </pc:sldChg>
      <pc:sldChg chg="addSp delSp modSp">
        <pc:chgData name="Neemias e Catia Lima" userId="b77af7bd85500281" providerId="LiveId" clId="{C1ABD5EA-79EA-4C20-9877-9384152A0C22}" dt="2020-10-29T09:37:59.275" v="173" actId="1440"/>
        <pc:sldMkLst>
          <pc:docMk/>
          <pc:sldMk cId="3683219421" sldId="282"/>
        </pc:sldMkLst>
        <pc:spChg chg="mod">
          <ac:chgData name="Neemias e Catia Lima" userId="b77af7bd85500281" providerId="LiveId" clId="{C1ABD5EA-79EA-4C20-9877-9384152A0C22}" dt="2020-10-29T09:36:45.005" v="165" actId="103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9.211" v="126"/>
          <ac:spMkLst>
            <pc:docMk/>
            <pc:sldMk cId="3683219421" sldId="282"/>
            <ac:spMk id="14" creationId="{00000000-0000-0000-0000-000000000000}"/>
          </ac:spMkLst>
        </pc:spChg>
        <pc:spChg chg="del mod">
          <ac:chgData name="Neemias e Catia Lima" userId="b77af7bd85500281" providerId="LiveId" clId="{C1ABD5EA-79EA-4C20-9877-9384152A0C22}" dt="2020-10-29T09:24:52.977" v="87" actId="478"/>
          <ac:spMkLst>
            <pc:docMk/>
            <pc:sldMk cId="3683219421" sldId="282"/>
            <ac:spMk id="15" creationId="{81166CFE-DD64-4AB1-AD26-B9EF2D693240}"/>
          </ac:spMkLst>
        </pc:spChg>
        <pc:spChg chg="add">
          <ac:chgData name="Neemias e Catia Lima" userId="b77af7bd85500281" providerId="LiveId" clId="{C1ABD5EA-79EA-4C20-9877-9384152A0C22}" dt="2020-10-29T09:24:53.717" v="88"/>
          <ac:spMkLst>
            <pc:docMk/>
            <pc:sldMk cId="3683219421" sldId="282"/>
            <ac:spMk id="17" creationId="{9F836FB7-D293-4873-BF3F-014CC6ED303A}"/>
          </ac:spMkLst>
        </pc:spChg>
        <pc:picChg chg="add mod">
          <ac:chgData name="Neemias e Catia Lima" userId="b77af7bd85500281" providerId="LiveId" clId="{C1ABD5EA-79EA-4C20-9877-9384152A0C22}" dt="2020-10-29T09:37:59.275" v="173" actId="1440"/>
          <ac:picMkLst>
            <pc:docMk/>
            <pc:sldMk cId="3683219421" sldId="282"/>
            <ac:picMk id="2" creationId="{E584816F-FB09-4F10-8A56-2C5B7CDBCCEB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18" creationId="{9795D0CC-FE6D-4B91-9BAA-F99CA9DC943F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19" creationId="{FBBB2E4E-C6CD-44C4-965D-9362CB705E85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20" creationId="{8F2236B4-A5F4-4E73-AC1B-796B73CB5843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21" creationId="{02BBE3DE-77D5-4981-9CDC-D6E2F7993D7D}"/>
          </ac:picMkLst>
        </pc:picChg>
        <pc:picChg chg="del">
          <ac:chgData name="Neemias e Catia Lima" userId="b77af7bd85500281" providerId="LiveId" clId="{C1ABD5EA-79EA-4C20-9877-9384152A0C22}" dt="2020-10-29T09:37:39.892" v="166" actId="478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delSp modSp">
        <pc:chgData name="Neemias e Catia Lima" userId="b77af7bd85500281" providerId="LiveId" clId="{C1ABD5EA-79EA-4C20-9877-9384152A0C22}" dt="2020-10-29T09:44:03.816" v="237"/>
        <pc:sldMkLst>
          <pc:docMk/>
          <pc:sldMk cId="3902406419" sldId="283"/>
        </pc:sldMkLst>
        <pc:spChg chg="del">
          <ac:chgData name="Neemias e Catia Lima" userId="b77af7bd85500281" providerId="LiveId" clId="{C1ABD5EA-79EA-4C20-9877-9384152A0C22}" dt="2020-10-29T09:25:05.374" v="89" actId="478"/>
          <ac:spMkLst>
            <pc:docMk/>
            <pc:sldMk cId="3902406419" sldId="283"/>
            <ac:spMk id="12" creationId="{8C4F9DFC-7017-4B85-A749-B767D6D50402}"/>
          </ac:spMkLst>
        </pc:spChg>
        <pc:spChg chg="mod">
          <ac:chgData name="Neemias e Catia Lima" userId="b77af7bd85500281" providerId="LiveId" clId="{C1ABD5EA-79EA-4C20-9877-9384152A0C22}" dt="2020-10-29T09:38:21.876" v="1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9:56.582" v="201" actId="20577"/>
          <ac:spMkLst>
            <pc:docMk/>
            <pc:sldMk cId="3902406419" sldId="283"/>
            <ac:spMk id="15" creationId="{D5C09FDA-172B-4732-BD2E-A9BBEF8B191B}"/>
          </ac:spMkLst>
        </pc:spChg>
        <pc:spChg chg="add">
          <ac:chgData name="Neemias e Catia Lima" userId="b77af7bd85500281" providerId="LiveId" clId="{C1ABD5EA-79EA-4C20-9877-9384152A0C22}" dt="2020-10-29T09:25:06.086" v="90"/>
          <ac:spMkLst>
            <pc:docMk/>
            <pc:sldMk cId="3902406419" sldId="283"/>
            <ac:spMk id="17" creationId="{B74277F4-CF37-446F-A2EF-F45FE70C5E17}"/>
          </ac:spMkLst>
        </pc:spChg>
        <pc:picChg chg="del">
          <ac:chgData name="Neemias e Catia Lima" userId="b77af7bd85500281" providerId="LiveId" clId="{C1ABD5EA-79EA-4C20-9877-9384152A0C22}" dt="2020-10-29T09:38:39.905" v="180" actId="478"/>
          <ac:picMkLst>
            <pc:docMk/>
            <pc:sldMk cId="3902406419" sldId="283"/>
            <ac:picMk id="2" creationId="{0E7AA2C1-6AE7-4BE9-B99A-175A76178F8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18" creationId="{50A8D356-0103-47F8-9860-F6978153742F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19" creationId="{64871F36-F116-415D-BC70-2A155A8FBAB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20" creationId="{D499AEE1-23D8-482E-A9DA-A9D5DE032220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21" creationId="{2BCD2E65-875D-4B9B-A39A-3684E752AB58}"/>
          </ac:picMkLst>
        </pc:picChg>
        <pc:picChg chg="add">
          <ac:chgData name="Neemias e Catia Lima" userId="b77af7bd85500281" providerId="LiveId" clId="{C1ABD5EA-79EA-4C20-9877-9384152A0C22}" dt="2020-10-29T09:44:03.816" v="237"/>
          <ac:picMkLst>
            <pc:docMk/>
            <pc:sldMk cId="3902406419" sldId="283"/>
            <ac:picMk id="23" creationId="{78D1C679-9F62-401B-BE7E-13A07441402B}"/>
          </ac:picMkLst>
        </pc:picChg>
        <pc:picChg chg="del">
          <ac:chgData name="Neemias e Catia Lima" userId="b77af7bd85500281" providerId="LiveId" clId="{C1ABD5EA-79EA-4C20-9877-9384152A0C22}" dt="2020-10-29T09:44:03.437" v="236" actId="478"/>
          <ac:picMkLst>
            <pc:docMk/>
            <pc:sldMk cId="3902406419" sldId="283"/>
            <ac:picMk id="1026" creationId="{D7169859-B1A7-4512-BF36-F21DEAEC3DFC}"/>
          </ac:picMkLst>
        </pc:picChg>
      </pc:sldChg>
      <pc:sldChg chg="addSp delSp modSp">
        <pc:chgData name="Neemias e Catia Lima" userId="b77af7bd85500281" providerId="LiveId" clId="{C1ABD5EA-79EA-4C20-9877-9384152A0C22}" dt="2020-10-29T09:48:16.534" v="265"/>
        <pc:sldMkLst>
          <pc:docMk/>
          <pc:sldMk cId="2424059023" sldId="284"/>
        </pc:sldMkLst>
        <pc:spChg chg="mod">
          <ac:chgData name="Neemias e Catia Lima" userId="b77af7bd85500281" providerId="LiveId" clId="{C1ABD5EA-79EA-4C20-9877-9384152A0C22}" dt="2020-10-29T09:44:22.034" v="23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45:15.140" v="253" actId="20577"/>
          <ac:spMkLst>
            <pc:docMk/>
            <pc:sldMk cId="2424059023" sldId="284"/>
            <ac:spMk id="15" creationId="{C3A1BEFC-B9B8-4142-B09F-1F5B330F4265}"/>
          </ac:spMkLst>
        </pc:spChg>
        <pc:spChg chg="add">
          <ac:chgData name="Neemias e Catia Lima" userId="b77af7bd85500281" providerId="LiveId" clId="{C1ABD5EA-79EA-4C20-9877-9384152A0C22}" dt="2020-10-29T09:25:31.925" v="94"/>
          <ac:spMkLst>
            <pc:docMk/>
            <pc:sldMk cId="2424059023" sldId="284"/>
            <ac:spMk id="17" creationId="{71D807EC-41FF-4434-A806-D9E0A63B0608}"/>
          </ac:spMkLst>
        </pc:spChg>
        <pc:spChg chg="del">
          <ac:chgData name="Neemias e Catia Lima" userId="b77af7bd85500281" providerId="LiveId" clId="{C1ABD5EA-79EA-4C20-9877-9384152A0C22}" dt="2020-10-29T09:25:31.522" v="93" actId="478"/>
          <ac:spMkLst>
            <pc:docMk/>
            <pc:sldMk cId="2424059023" sldId="284"/>
            <ac:spMk id="18" creationId="{E2378788-1854-49BF-BB9B-3B451F82E91F}"/>
          </ac:spMkLst>
        </pc:spChg>
        <pc:picChg chg="del">
          <ac:chgData name="Neemias e Catia Lima" userId="b77af7bd85500281" providerId="LiveId" clId="{C1ABD5EA-79EA-4C20-9877-9384152A0C22}" dt="2020-10-29T09:48:16.175" v="264" actId="47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19" creationId="{ED9326E6-985B-4F66-910B-561B06E7D678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20" creationId="{A482EDEF-AE68-4647-883F-D8948BDD1EDB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1" creationId="{00991CD2-959D-4F52-B434-0548C207FBE9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3" creationId="{973B2D5A-D591-4137-8A5A-D01072326D2D}"/>
          </ac:picMkLst>
        </pc:picChg>
        <pc:picChg chg="add">
          <ac:chgData name="Neemias e Catia Lima" userId="b77af7bd85500281" providerId="LiveId" clId="{C1ABD5EA-79EA-4C20-9877-9384152A0C22}" dt="2020-10-29T09:48:16.534" v="265"/>
          <ac:picMkLst>
            <pc:docMk/>
            <pc:sldMk cId="2424059023" sldId="284"/>
            <ac:picMk id="24" creationId="{1CE012E9-A8CE-4A2F-A8C0-2C743F61828C}"/>
          </ac:picMkLst>
        </pc:picChg>
      </pc:sldChg>
      <pc:sldChg chg="addSp delSp modSp">
        <pc:chgData name="Neemias e Catia Lima" userId="b77af7bd85500281" providerId="LiveId" clId="{C1ABD5EA-79EA-4C20-9877-9384152A0C22}" dt="2020-10-29T09:54:55.419" v="314"/>
        <pc:sldMkLst>
          <pc:docMk/>
          <pc:sldMk cId="2241968852" sldId="285"/>
        </pc:sldMkLst>
        <pc:spChg chg="mod">
          <ac:chgData name="Neemias e Catia Lima" userId="b77af7bd85500281" providerId="LiveId" clId="{C1ABD5EA-79EA-4C20-9877-9384152A0C22}" dt="2020-10-29T09:48:43.613" v="26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51:59.675" v="282" actId="6549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e Catia Lima" userId="b77af7bd85500281" providerId="LiveId" clId="{C1ABD5EA-79EA-4C20-9877-9384152A0C22}" dt="2020-10-29T09:26:02.236" v="97" actId="478"/>
          <ac:spMkLst>
            <pc:docMk/>
            <pc:sldMk cId="2241968852" sldId="285"/>
            <ac:spMk id="16" creationId="{4158BB93-095E-4043-8548-6F77AC6C8270}"/>
          </ac:spMkLst>
        </pc:spChg>
        <pc:spChg chg="add">
          <ac:chgData name="Neemias e Catia Lima" userId="b77af7bd85500281" providerId="LiveId" clId="{C1ABD5EA-79EA-4C20-9877-9384152A0C22}" dt="2020-10-29T09:26:02.926" v="98"/>
          <ac:spMkLst>
            <pc:docMk/>
            <pc:sldMk cId="2241968852" sldId="285"/>
            <ac:spMk id="20" creationId="{267CB1C3-5D04-4DD8-BED5-B4D04D60E3AF}"/>
          </ac:spMkLst>
        </pc:spChg>
        <pc:picChg chg="del">
          <ac:chgData name="Neemias e Catia Lima" userId="b77af7bd85500281" providerId="LiveId" clId="{C1ABD5EA-79EA-4C20-9877-9384152A0C22}" dt="2020-10-29T09:54:54.964" v="313" actId="478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8" creationId="{20C19529-5FBC-419E-8A6B-209D5A911F4D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9" creationId="{855D96F1-8E05-4655-A9EB-03B58388374B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1" creationId="{BC92D456-536C-4816-8A0F-AD799230BB69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3" creationId="{0E5AAD51-8A35-4B09-96BC-6C76F38DE775}"/>
          </ac:picMkLst>
        </pc:picChg>
        <pc:picChg chg="add">
          <ac:chgData name="Neemias e Catia Lima" userId="b77af7bd85500281" providerId="LiveId" clId="{C1ABD5EA-79EA-4C20-9877-9384152A0C22}" dt="2020-10-29T09:54:55.419" v="314"/>
          <ac:picMkLst>
            <pc:docMk/>
            <pc:sldMk cId="2241968852" sldId="285"/>
            <ac:picMk id="24" creationId="{0494AE0A-E16E-4316-8A03-4995D87BF47A}"/>
          </ac:picMkLst>
        </pc:picChg>
      </pc:sldChg>
      <pc:sldChg chg="addSp delSp modSp">
        <pc:chgData name="Neemias e Catia Lima" userId="b77af7bd85500281" providerId="LiveId" clId="{C1ABD5EA-79EA-4C20-9877-9384152A0C22}" dt="2020-10-29T09:55:12.853" v="328" actId="20577"/>
        <pc:sldMkLst>
          <pc:docMk/>
          <pc:sldMk cId="1959249856" sldId="286"/>
        </pc:sldMkLst>
        <pc:spChg chg="mod">
          <ac:chgData name="Neemias e Catia Lima" userId="b77af7bd85500281" providerId="LiveId" clId="{C1ABD5EA-79EA-4C20-9877-9384152A0C22}" dt="2020-10-29T09:55:12.853" v="328" actId="20577"/>
          <ac:spMkLst>
            <pc:docMk/>
            <pc:sldMk cId="1959249856" sldId="286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6:27.811" v="101" actId="478"/>
          <ac:spMkLst>
            <pc:docMk/>
            <pc:sldMk cId="1959249856" sldId="286"/>
            <ac:spMk id="16" creationId="{B88A9F0D-E7BC-49EE-92CD-95FD33639E1A}"/>
          </ac:spMkLst>
        </pc:spChg>
        <pc:spChg chg="add">
          <ac:chgData name="Neemias e Catia Lima" userId="b77af7bd85500281" providerId="LiveId" clId="{C1ABD5EA-79EA-4C20-9877-9384152A0C22}" dt="2020-10-29T09:26:28.409" v="102"/>
          <ac:spMkLst>
            <pc:docMk/>
            <pc:sldMk cId="1959249856" sldId="286"/>
            <ac:spMk id="20" creationId="{5526030F-5CA7-45D7-BA64-2EB55890BB5F}"/>
          </ac:spMkLst>
        </pc:sp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8" creationId="{CD62B14D-707E-4FED-8D95-672B57734141}"/>
          </ac:picMkLst>
        </pc:pic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9" creationId="{5EEB0D6F-127E-4558-829C-D5755A979A92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1" creationId="{0CCD0223-9547-4EB0-AA41-6D383ADC6476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3" creationId="{894D2BE0-BFAD-4CF7-9E30-F3673AE8917B}"/>
          </ac:picMkLst>
        </pc:picChg>
      </pc:sldChg>
      <pc:sldChg chg="addSp delSp">
        <pc:chgData name="Neemias e Catia Lima" userId="b77af7bd85500281" providerId="LiveId" clId="{C1ABD5EA-79EA-4C20-9877-9384152A0C22}" dt="2020-10-29T09:27:01.017" v="108"/>
        <pc:sldMkLst>
          <pc:docMk/>
          <pc:sldMk cId="2857006406" sldId="287"/>
        </pc:sldMkLst>
        <pc:spChg chg="add">
          <ac:chgData name="Neemias e Catia Lima" userId="b77af7bd85500281" providerId="LiveId" clId="{C1ABD5EA-79EA-4C20-9877-9384152A0C22}" dt="2020-10-29T09:27:01.017" v="108"/>
          <ac:spMkLst>
            <pc:docMk/>
            <pc:sldMk cId="2857006406" sldId="287"/>
            <ac:spMk id="15" creationId="{6B461F7E-C89A-4409-8525-6D52D918DEA0}"/>
          </ac:spMkLst>
        </pc:spChg>
        <pc:spChg chg="del">
          <ac:chgData name="Neemias e Catia Lima" userId="b77af7bd85500281" providerId="LiveId" clId="{C1ABD5EA-79EA-4C20-9877-9384152A0C22}" dt="2020-10-29T09:27:00.655" v="107" actId="478"/>
          <ac:spMkLst>
            <pc:docMk/>
            <pc:sldMk cId="2857006406" sldId="287"/>
            <ac:spMk id="17" creationId="{4787891C-AADF-4CEC-AE5B-81C22BDF0699}"/>
          </ac:spMkLst>
        </pc:sp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8" creationId="{A6296839-36BA-4224-8400-835F9D6D20C2}"/>
          </ac:picMkLst>
        </pc:pic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9" creationId="{E8BBA7D6-65B8-48E3-BA6E-BD11F042A1F2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0" creationId="{5DD17D35-02EF-4C90-B72B-D73C7CDF9FDF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">
        <pc:chgData name="Neemias e Catia Lima" userId="b77af7bd85500281" providerId="LiveId" clId="{C1ABD5EA-79EA-4C20-9877-9384152A0C22}" dt="2020-10-29T09:38:06.695" v="175"/>
        <pc:sldMkLst>
          <pc:docMk/>
          <pc:sldMk cId="2630436816" sldId="288"/>
        </pc:sldMkLst>
        <pc:spChg chg="del">
          <ac:chgData name="Neemias e Catia Lima" userId="b77af7bd85500281" providerId="LiveId" clId="{C1ABD5EA-79EA-4C20-9877-9384152A0C22}" dt="2020-10-29T09:24:33.005" v="84" actId="478"/>
          <ac:spMkLst>
            <pc:docMk/>
            <pc:sldMk cId="2630436816" sldId="288"/>
            <ac:spMk id="12" creationId="{C730150B-70CD-4942-A54B-20305FD3FE91}"/>
          </ac:spMkLst>
        </pc:spChg>
        <pc:spChg chg="mod">
          <ac:chgData name="Neemias e Catia Lima" userId="b77af7bd85500281" providerId="LiveId" clId="{C1ABD5EA-79EA-4C20-9877-9384152A0C22}" dt="2020-10-29T09:35:20.200" v="138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2.478" v="124"/>
          <ac:spMkLst>
            <pc:docMk/>
            <pc:sldMk cId="2630436816" sldId="288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4:33.612" v="85"/>
          <ac:spMkLst>
            <pc:docMk/>
            <pc:sldMk cId="2630436816" sldId="288"/>
            <ac:spMk id="19" creationId="{42E7CD78-976A-44AC-8590-0E79BD194D45}"/>
          </ac:spMkLst>
        </pc:spChg>
        <pc:picChg chg="del">
          <ac:chgData name="Neemias e Catia Lima" userId="b77af7bd85500281" providerId="LiveId" clId="{C1ABD5EA-79EA-4C20-9877-9384152A0C22}" dt="2020-10-29T09:38:06.201" v="174" actId="478"/>
          <ac:picMkLst>
            <pc:docMk/>
            <pc:sldMk cId="2630436816" sldId="288"/>
            <ac:picMk id="11" creationId="{102A43F1-1323-4AD9-B151-36ABAE35DD53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7" creationId="{B857C57F-46B6-423D-ADE4-954BCB53E737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8" creationId="{D0D1D77B-24F3-4623-8807-7CF849011E1C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0" creationId="{B84FA315-F8B8-4AA5-A2F4-D46BD78040E0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2" creationId="{51728EE1-CD15-4886-A75D-3FD46E864C1A}"/>
          </ac:picMkLst>
        </pc:picChg>
        <pc:picChg chg="add">
          <ac:chgData name="Neemias e Catia Lima" userId="b77af7bd85500281" providerId="LiveId" clId="{C1ABD5EA-79EA-4C20-9877-9384152A0C22}" dt="2020-10-29T09:38:06.695" v="175"/>
          <ac:picMkLst>
            <pc:docMk/>
            <pc:sldMk cId="2630436816" sldId="288"/>
            <ac:picMk id="23" creationId="{0E8F958F-0ED9-4C62-87D7-EA7DBD33081F}"/>
          </ac:picMkLst>
        </pc:picChg>
      </pc:sldChg>
      <pc:sldChg chg="addSp delSp modSp">
        <pc:chgData name="Neemias e Catia Lima" userId="b77af7bd85500281" providerId="LiveId" clId="{C1ABD5EA-79EA-4C20-9877-9384152A0C22}" dt="2020-10-29T09:43:54.451" v="235" actId="1440"/>
        <pc:sldMkLst>
          <pc:docMk/>
          <pc:sldMk cId="3032827026" sldId="289"/>
        </pc:sldMkLst>
        <pc:spChg chg="mod">
          <ac:chgData name="Neemias e Catia Lima" userId="b77af7bd85500281" providerId="LiveId" clId="{C1ABD5EA-79EA-4C20-9877-9384152A0C22}" dt="2020-10-29T09:41:57.960" v="22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C1ABD5EA-79EA-4C20-9877-9384152A0C22}" dt="2020-10-29T09:38:27.794" v="179"/>
          <ac:spMkLst>
            <pc:docMk/>
            <pc:sldMk cId="3032827026" sldId="289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5:14.540" v="92"/>
          <ac:spMkLst>
            <pc:docMk/>
            <pc:sldMk cId="3032827026" sldId="289"/>
            <ac:spMk id="17" creationId="{70931E9A-39F7-4C6C-B471-9EE717088FF3}"/>
          </ac:spMkLst>
        </pc:spChg>
        <pc:spChg chg="del">
          <ac:chgData name="Neemias e Catia Lima" userId="b77af7bd85500281" providerId="LiveId" clId="{C1ABD5EA-79EA-4C20-9877-9384152A0C22}" dt="2020-10-29T09:25:13.889" v="91" actId="478"/>
          <ac:spMkLst>
            <pc:docMk/>
            <pc:sldMk cId="3032827026" sldId="289"/>
            <ac:spMk id="19" creationId="{2D375C1E-F577-4B35-AF3A-DF0FDAE36152}"/>
          </ac:spMkLst>
        </pc:spChg>
        <pc:picChg chg="del">
          <ac:chgData name="Neemias e Catia Lima" userId="b77af7bd85500281" providerId="LiveId" clId="{C1ABD5EA-79EA-4C20-9877-9384152A0C22}" dt="2020-10-29T09:43:39.702" v="221" actId="478"/>
          <ac:picMkLst>
            <pc:docMk/>
            <pc:sldMk cId="3032827026" sldId="289"/>
            <ac:picMk id="18" creationId="{A82C18A0-8C9E-4E6B-BF07-C591C7763FEF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0" creationId="{4F53148D-D2EC-4426-A6A2-D37A0CEA2D5A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1" creationId="{82BDC2EA-F863-404A-8190-E64EE6DD022B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2" creationId="{B216CAB5-1E5B-44C3-9275-8EE237C1DD43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C1ABD5EA-79EA-4C20-9877-9384152A0C22}" dt="2020-10-29T09:43:54.451" v="235" actId="1440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">
        <pc:chgData name="Neemias e Catia Lima" userId="b77af7bd85500281" providerId="LiveId" clId="{C1ABD5EA-79EA-4C20-9877-9384152A0C22}" dt="2020-10-29T09:48:31.170" v="267"/>
        <pc:sldMkLst>
          <pc:docMk/>
          <pc:sldMk cId="3772032319" sldId="290"/>
        </pc:sldMkLst>
        <pc:spChg chg="mod">
          <ac:chgData name="Neemias e Catia Lima" userId="b77af7bd85500281" providerId="LiveId" clId="{C1ABD5EA-79EA-4C20-9877-9384152A0C22}" dt="2020-10-29T09:46:21.051" v="263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C1ABD5EA-79EA-4C20-9877-9384152A0C22}" dt="2020-10-29T09:44:28.321" v="241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5:46.188" v="95" actId="478"/>
          <ac:spMkLst>
            <pc:docMk/>
            <pc:sldMk cId="3772032319" sldId="290"/>
            <ac:spMk id="15" creationId="{E476916A-BB25-4008-9C2C-58EA459633B4}"/>
          </ac:spMkLst>
        </pc:spChg>
        <pc:spChg chg="add">
          <ac:chgData name="Neemias e Catia Lima" userId="b77af7bd85500281" providerId="LiveId" clId="{C1ABD5EA-79EA-4C20-9877-9384152A0C22}" dt="2020-10-29T09:25:46.608" v="96"/>
          <ac:spMkLst>
            <pc:docMk/>
            <pc:sldMk cId="3772032319" sldId="290"/>
            <ac:spMk id="19" creationId="{A77264CA-2E8D-4296-8606-D8EF6CE8B281}"/>
          </ac:spMkLst>
        </pc:sp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6" creationId="{1E40DAE9-718D-4E5C-9906-3978CEB77BA2}"/>
          </ac:picMkLst>
        </pc:pic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8" creationId="{9A54C4BA-3022-489E-BB55-6DC017315D79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0" creationId="{EFF3D9C1-551C-4E01-95C0-7C336266B925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2" creationId="{1B941EC7-9AD7-40EC-94F8-D6BDC76A41F7}"/>
          </ac:picMkLst>
        </pc:picChg>
        <pc:picChg chg="add">
          <ac:chgData name="Neemias e Catia Lima" userId="b77af7bd85500281" providerId="LiveId" clId="{C1ABD5EA-79EA-4C20-9877-9384152A0C22}" dt="2020-10-29T09:48:31.170" v="267"/>
          <ac:picMkLst>
            <pc:docMk/>
            <pc:sldMk cId="3772032319" sldId="290"/>
            <ac:picMk id="23" creationId="{AE8756B3-5979-4BBE-BFA0-85042E3A7247}"/>
          </ac:picMkLst>
        </pc:picChg>
        <pc:picChg chg="del">
          <ac:chgData name="Neemias e Catia Lima" userId="b77af7bd85500281" providerId="LiveId" clId="{C1ABD5EA-79EA-4C20-9877-9384152A0C22}" dt="2020-10-29T09:48:30.806" v="266" actId="478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C1ABD5EA-79EA-4C20-9877-9384152A0C22}" dt="2020-10-29T09:54:51.237" v="312" actId="1440"/>
        <pc:sldMkLst>
          <pc:docMk/>
          <pc:sldMk cId="1768216317" sldId="291"/>
        </pc:sldMkLst>
        <pc:spChg chg="mod">
          <ac:chgData name="Neemias e Catia Lima" userId="b77af7bd85500281" providerId="LiveId" clId="{C1ABD5EA-79EA-4C20-9877-9384152A0C22}" dt="2020-10-29T09:53:35.675" v="307" actId="103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C1ABD5EA-79EA-4C20-9877-9384152A0C22}" dt="2020-10-29T09:48:49.824" v="271"/>
          <ac:spMkLst>
            <pc:docMk/>
            <pc:sldMk cId="1768216317" sldId="291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6:18.302" v="100"/>
          <ac:spMkLst>
            <pc:docMk/>
            <pc:sldMk cId="1768216317" sldId="291"/>
            <ac:spMk id="16" creationId="{A7D6ED1D-546F-4C68-94D3-B23D9119E812}"/>
          </ac:spMkLst>
        </pc:spChg>
        <pc:spChg chg="del">
          <ac:chgData name="Neemias e Catia Lima" userId="b77af7bd85500281" providerId="LiveId" clId="{C1ABD5EA-79EA-4C20-9877-9384152A0C22}" dt="2020-10-29T09:26:17.917" v="99" actId="478"/>
          <ac:spMkLst>
            <pc:docMk/>
            <pc:sldMk cId="1768216317" sldId="291"/>
            <ac:spMk id="18" creationId="{48A1D82C-F9FC-48DD-8A8C-42585BF803A9}"/>
          </ac:spMkLst>
        </pc:sp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19" creationId="{4A219333-35AE-4034-93DF-9C96A6A10E6D}"/>
          </ac:picMkLst>
        </pc:pic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20" creationId="{EABD1B52-9439-4F5A-A50E-23AB6523731E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1" creationId="{248952B7-8171-4EDF-9B1C-EDA2EFEAE2E4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C1ABD5EA-79EA-4C20-9877-9384152A0C22}" dt="2020-10-29T09:54:36.981" v="308" actId="478"/>
          <ac:picMkLst>
            <pc:docMk/>
            <pc:sldMk cId="1768216317" sldId="291"/>
            <ac:picMk id="2050" creationId="{4F7C354A-29EA-4A48-AE0D-515B7CCEB97D}"/>
          </ac:picMkLst>
        </pc:picChg>
        <pc:picChg chg="add mod">
          <ac:chgData name="Neemias e Catia Lima" userId="b77af7bd85500281" providerId="LiveId" clId="{C1ABD5EA-79EA-4C20-9877-9384152A0C22}" dt="2020-10-29T09:54:51.237" v="312" actId="1440"/>
          <ac:picMkLst>
            <pc:docMk/>
            <pc:sldMk cId="1768216317" sldId="291"/>
            <ac:picMk id="4098" creationId="{91F029EA-6997-4840-AD10-E4615F6B1633}"/>
          </ac:picMkLst>
        </pc:picChg>
      </pc:sldChg>
      <pc:sldChg chg="addSp delSp">
        <pc:chgData name="Neemias e Catia Lima" userId="b77af7bd85500281" providerId="LiveId" clId="{C1ABD5EA-79EA-4C20-9877-9384152A0C22}" dt="2020-10-29T09:26:39.071" v="104"/>
        <pc:sldMkLst>
          <pc:docMk/>
          <pc:sldMk cId="3757265641" sldId="292"/>
        </pc:sldMkLst>
        <pc:spChg chg="del">
          <ac:chgData name="Neemias e Catia Lima" userId="b77af7bd85500281" providerId="LiveId" clId="{C1ABD5EA-79EA-4C20-9877-9384152A0C22}" dt="2020-10-29T09:26:38.719" v="103" actId="478"/>
          <ac:spMkLst>
            <pc:docMk/>
            <pc:sldMk cId="3757265641" sldId="292"/>
            <ac:spMk id="16" creationId="{B85912FA-B035-4D4C-ABA1-52D9C43D5179}"/>
          </ac:spMkLst>
        </pc:spChg>
        <pc:spChg chg="add">
          <ac:chgData name="Neemias e Catia Lima" userId="b77af7bd85500281" providerId="LiveId" clId="{C1ABD5EA-79EA-4C20-9877-9384152A0C22}" dt="2020-10-29T09:26:39.071" v="104"/>
          <ac:spMkLst>
            <pc:docMk/>
            <pc:sldMk cId="3757265641" sldId="292"/>
            <ac:spMk id="20" creationId="{C6DD4677-4E3A-4C0A-84CE-FF74597155EC}"/>
          </ac:spMkLst>
        </pc:sp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8" creationId="{5EF44C72-9C6D-435D-AD51-763D01878F3B}"/>
          </ac:picMkLst>
        </pc:pic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9" creationId="{9BE5D88C-8E6A-4816-B2A8-167F82624350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1" creationId="{CFE1ADC2-DEB3-48EE-9063-6C7A81CA0EB8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2" creationId="{EFB6FBEB-2B5D-4FC9-A9B8-805F422C3FB3}"/>
          </ac:picMkLst>
        </pc:picChg>
      </pc:sldChg>
      <pc:sldChg chg="addSp delSp">
        <pc:chgData name="Neemias e Catia Lima" userId="b77af7bd85500281" providerId="LiveId" clId="{C1ABD5EA-79EA-4C20-9877-9384152A0C22}" dt="2020-10-29T09:26:51.641" v="106"/>
        <pc:sldMkLst>
          <pc:docMk/>
          <pc:sldMk cId="3114938747" sldId="293"/>
        </pc:sldMkLst>
        <pc:spChg chg="add">
          <ac:chgData name="Neemias e Catia Lima" userId="b77af7bd85500281" providerId="LiveId" clId="{C1ABD5EA-79EA-4C20-9877-9384152A0C22}" dt="2020-10-29T09:26:51.641" v="106"/>
          <ac:spMkLst>
            <pc:docMk/>
            <pc:sldMk cId="3114938747" sldId="293"/>
            <ac:spMk id="15" creationId="{EEEDD8BE-97A2-45E5-BD91-23CD4464BAE2}"/>
          </ac:spMkLst>
        </pc:spChg>
        <pc:spChg chg="del">
          <ac:chgData name="Neemias e Catia Lima" userId="b77af7bd85500281" providerId="LiveId" clId="{C1ABD5EA-79EA-4C20-9877-9384152A0C22}" dt="2020-10-29T09:26:51.283" v="105" actId="478"/>
          <ac:spMkLst>
            <pc:docMk/>
            <pc:sldMk cId="3114938747" sldId="293"/>
            <ac:spMk id="18" creationId="{155FF450-40DD-4592-B57C-DFE25DF749D4}"/>
          </ac:spMkLst>
        </pc:sp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19" creationId="{D83D194E-9F31-447C-801D-94D9CD3F5A84}"/>
          </ac:picMkLst>
        </pc:pic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20" creationId="{A6122E69-2638-4D13-B16D-4D901CD8D076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1" creationId="{AEA4776F-532B-4951-85B9-CBA495B97BF4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  <pc:sldChg chg="addSp delSp modSp mod">
        <pc:chgData name="Neemias e Catia Lima" userId="b77af7bd85500281" providerId="LiveId" clId="{66E88CED-EB25-4063-A036-6CF037D4BC01}" dt="2021-04-25T10:14:03.500" v="46" actId="14100"/>
        <pc:sldMkLst>
          <pc:docMk/>
          <pc:sldMk cId="2232331225" sldId="280"/>
        </pc:sldMkLst>
        <pc:spChg chg="mod">
          <ac:chgData name="Neemias e Catia Lima" userId="b77af7bd85500281" providerId="LiveId" clId="{66E88CED-EB25-4063-A036-6CF037D4BC01}" dt="2021-04-25T10:12:13.261" v="2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3:17.757" v="3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2:39.257" v="30" actId="1036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03.500" v="46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66E88CED-EB25-4063-A036-6CF037D4BC01}" dt="2021-04-25T10:08:26.398" v="4" actId="1440"/>
          <ac:picMkLst>
            <pc:docMk/>
            <pc:sldMk cId="2232331225" sldId="280"/>
            <ac:picMk id="3" creationId="{AB1EF268-9E2F-4213-B8B5-263AC3FC07C1}"/>
          </ac:picMkLst>
        </pc:picChg>
        <pc:picChg chg="del">
          <ac:chgData name="Neemias e Catia Lima" userId="b77af7bd85500281" providerId="LiveId" clId="{66E88CED-EB25-4063-A036-6CF037D4BC01}" dt="2021-04-25T10:08:12.399" v="0" actId="478"/>
          <ac:picMkLst>
            <pc:docMk/>
            <pc:sldMk cId="2232331225" sldId="280"/>
            <ac:picMk id="4" creationId="{0758D784-1597-4B8F-AF84-7C5AAA7AF4D4}"/>
          </ac:picMkLst>
        </pc:picChg>
        <pc:picChg chg="add mod">
          <ac:chgData name="Neemias e Catia Lima" userId="b77af7bd85500281" providerId="LiveId" clId="{66E88CED-EB25-4063-A036-6CF037D4BC01}" dt="2021-04-25T10:12:55.546" v="34" actId="14100"/>
          <ac:picMkLst>
            <pc:docMk/>
            <pc:sldMk cId="2232331225" sldId="280"/>
            <ac:picMk id="13" creationId="{F0777F7F-1700-4211-B4E1-14FFED49C148}"/>
          </ac:picMkLst>
        </pc:picChg>
        <pc:picChg chg="del">
          <ac:chgData name="Neemias e Catia Lima" userId="b77af7bd85500281" providerId="LiveId" clId="{66E88CED-EB25-4063-A036-6CF037D4BC01}" dt="2021-04-25T10:11:05.681" v="14" actId="47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66E88CED-EB25-4063-A036-6CF037D4BC01}" dt="2021-04-25T10:21:39.343" v="114" actId="1440"/>
        <pc:sldMkLst>
          <pc:docMk/>
          <pc:sldMk cId="2103443556" sldId="281"/>
        </pc:sldMkLst>
        <pc:spChg chg="add del">
          <ac:chgData name="Neemias e Catia Lima" userId="b77af7bd85500281" providerId="LiveId" clId="{66E88CED-EB25-4063-A036-6CF037D4BC01}" dt="2021-04-25T10:20:55.550" v="107"/>
          <ac:spMkLst>
            <pc:docMk/>
            <pc:sldMk cId="2103443556" sldId="281"/>
            <ac:spMk id="4" creationId="{97387214-262E-42FD-9635-97CF8B5AA48B}"/>
          </ac:spMkLst>
        </pc:spChg>
        <pc:spChg chg="mod">
          <ac:chgData name="Neemias e Catia Lima" userId="b77af7bd85500281" providerId="LiveId" clId="{66E88CED-EB25-4063-A036-6CF037D4BC01}" dt="2021-04-25T10:19:52.653" v="10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23.958" v="5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66E88CED-EB25-4063-A036-6CF037D4BC01}" dt="2021-04-25T10:20:38.120" v="105" actId="478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66E88CED-EB25-4063-A036-6CF037D4BC01}" dt="2021-04-25T10:21:39.343" v="114" actId="1440"/>
          <ac:picMkLst>
            <pc:docMk/>
            <pc:sldMk cId="2103443556" sldId="281"/>
            <ac:picMk id="6" creationId="{9C2BDEC3-5B8E-4368-ACAF-35511A23935B}"/>
          </ac:picMkLst>
        </pc:picChg>
        <pc:picChg chg="del">
          <ac:chgData name="Neemias e Catia Lima" userId="b77af7bd85500281" providerId="LiveId" clId="{66E88CED-EB25-4063-A036-6CF037D4BC01}" dt="2021-04-25T10:09:56.212" v="6" actId="478"/>
          <ac:picMkLst>
            <pc:docMk/>
            <pc:sldMk cId="2103443556" sldId="281"/>
            <ac:picMk id="12" creationId="{F73680B5-D453-4C89-A02F-E4FA939E8D4B}"/>
          </ac:picMkLst>
        </pc:picChg>
        <pc:picChg chg="del">
          <ac:chgData name="Neemias e Catia Lima" userId="b77af7bd85500281" providerId="LiveId" clId="{66E88CED-EB25-4063-A036-6CF037D4BC01}" dt="2021-04-25T10:14:30.668" v="52" actId="478"/>
          <ac:picMkLst>
            <pc:docMk/>
            <pc:sldMk cId="2103443556" sldId="281"/>
            <ac:picMk id="13" creationId="{208373B7-B0F3-42EA-9693-9BE1FA5E3F07}"/>
          </ac:picMkLst>
        </pc:picChg>
        <pc:picChg chg="add mod">
          <ac:chgData name="Neemias e Catia Lima" userId="b77af7bd85500281" providerId="LiveId" clId="{66E88CED-EB25-4063-A036-6CF037D4BC01}" dt="2021-04-25T10:10:23.738" v="13" actId="14100"/>
          <ac:picMkLst>
            <pc:docMk/>
            <pc:sldMk cId="2103443556" sldId="281"/>
            <ac:picMk id="15" creationId="{B6BEDBB8-6BD7-4298-8DA4-A0215189B5E7}"/>
          </ac:picMkLst>
        </pc:picChg>
        <pc:picChg chg="add mod">
          <ac:chgData name="Neemias e Catia Lima" userId="b77af7bd85500281" providerId="LiveId" clId="{66E88CED-EB25-4063-A036-6CF037D4BC01}" dt="2021-04-25T10:15:34.544" v="68" actId="1037"/>
          <ac:picMkLst>
            <pc:docMk/>
            <pc:sldMk cId="2103443556" sldId="281"/>
            <ac:picMk id="16" creationId="{526DEBA6-A2CD-4647-B674-1E2A6DB5C4AA}"/>
          </ac:picMkLst>
        </pc:picChg>
      </pc:sldChg>
      <pc:sldChg chg="addSp delSp modSp mod">
        <pc:chgData name="Neemias e Catia Lima" userId="b77af7bd85500281" providerId="LiveId" clId="{66E88CED-EB25-4063-A036-6CF037D4BC01}" dt="2021-04-25T10:16:21.675" v="72"/>
        <pc:sldMkLst>
          <pc:docMk/>
          <pc:sldMk cId="3683219421" sldId="282"/>
        </pc:sldMkLst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5" creationId="{834FC239-74FD-41F6-B0FF-52E13106B3C7}"/>
          </ac:spMkLst>
        </pc:spChg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7" creationId="{5FE506DC-D962-407A-A48E-646AFB906F5C}"/>
          </ac:spMkLst>
        </pc:spChg>
        <pc:spChg chg="del">
          <ac:chgData name="Neemias e Catia Lima" userId="b77af7bd85500281" providerId="LiveId" clId="{66E88CED-EB25-4063-A036-6CF037D4BC01}" dt="2021-04-25T10:16:20.995" v="71" actId="478"/>
          <ac:spMkLst>
            <pc:docMk/>
            <pc:sldMk cId="3683219421" sldId="282"/>
            <ac:spMk id="22" creationId="{D2D8A74B-2CA5-4233-9A56-01AED1D8D103}"/>
          </ac:spMkLst>
        </pc:sp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18" creationId="{EDD29A2A-89B7-4468-9AE1-847380515A70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19" creationId="{BAD575A9-3957-442A-903D-0126834CBDBF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20" creationId="{06433064-A1CF-4682-B5B0-644F12C61525}"/>
          </ac:picMkLst>
        </pc:pic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21" creationId="{C372667F-BCC6-4972-8A31-802F9A2FC8CE}"/>
          </ac:picMkLst>
        </pc:picChg>
      </pc:sldChg>
      <pc:sldChg chg="addSp delSp modSp mod">
        <pc:chgData name="Neemias e Catia Lima" userId="b77af7bd85500281" providerId="LiveId" clId="{66E88CED-EB25-4063-A036-6CF037D4BC01}" dt="2021-04-25T10:16:40.291" v="74"/>
        <pc:sldMkLst>
          <pc:docMk/>
          <pc:sldMk cId="3902406419" sldId="283"/>
        </pc:sldMkLst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2" creationId="{C3290409-560D-477C-A157-B9CAC6A6FBEA}"/>
          </ac:spMkLst>
        </pc:spChg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7" creationId="{EB7F8A88-B906-4396-AD44-F3357B3E72F9}"/>
          </ac:spMkLst>
        </pc:spChg>
        <pc:spChg chg="del">
          <ac:chgData name="Neemias e Catia Lima" userId="b77af7bd85500281" providerId="LiveId" clId="{66E88CED-EB25-4063-A036-6CF037D4BC01}" dt="2021-04-25T10:16:39.586" v="73" actId="478"/>
          <ac:spMkLst>
            <pc:docMk/>
            <pc:sldMk cId="3902406419" sldId="283"/>
            <ac:spMk id="24" creationId="{8E71D80C-BBB3-4BC0-BED3-A04F07E499D6}"/>
          </ac:spMkLst>
        </pc:sp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18" creationId="{156BA565-75DF-42AA-BE60-5EF276903F22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19" creationId="{B6489B6C-6DB8-4C27-B1B0-C409600C1BF2}"/>
          </ac:picMkLst>
        </pc:pic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20" creationId="{6748B8A3-F13F-4F4D-A994-D64DDE4537DD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21" creationId="{8ECFC189-39F6-4240-A36C-C9877B211B6F}"/>
          </ac:picMkLst>
        </pc:picChg>
      </pc:sldChg>
      <pc:sldChg chg="addSp delSp modSp mod">
        <pc:chgData name="Neemias e Catia Lima" userId="b77af7bd85500281" providerId="LiveId" clId="{66E88CED-EB25-4063-A036-6CF037D4BC01}" dt="2021-04-25T10:17:07.827" v="78"/>
        <pc:sldMkLst>
          <pc:docMk/>
          <pc:sldMk cId="2424059023" sldId="284"/>
        </pc:sldMkLst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6" creationId="{71827421-4296-4A1A-BE3C-979111292EBE}"/>
          </ac:spMkLst>
        </pc:spChg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7" creationId="{C845DFF0-2581-4FC6-AB44-4987F63544A7}"/>
          </ac:spMkLst>
        </pc:spChg>
        <pc:spChg chg="del">
          <ac:chgData name="Neemias e Catia Lima" userId="b77af7bd85500281" providerId="LiveId" clId="{66E88CED-EB25-4063-A036-6CF037D4BC01}" dt="2021-04-25T10:17:07.186" v="77" actId="478"/>
          <ac:spMkLst>
            <pc:docMk/>
            <pc:sldMk cId="2424059023" sldId="284"/>
            <ac:spMk id="20" creationId="{3813CF3B-75B7-4DB6-8D85-A0B062D6E699}"/>
          </ac:spMkLst>
        </pc:sp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8" creationId="{CF8C9485-4DA0-4098-AA50-540AACC4B372}"/>
          </ac:picMkLst>
        </pc:pic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9" creationId="{F0359B73-2EDD-4331-BF02-48D144B8E73B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1" creationId="{C2CAC771-9431-4625-AE81-F7F4E142B675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3" creationId="{0C26A93D-90DF-4CD5-9DDC-FC50C3270327}"/>
          </ac:picMkLst>
        </pc:picChg>
      </pc:sldChg>
      <pc:sldChg chg="addSp delSp modSp mod">
        <pc:chgData name="Neemias e Catia Lima" userId="b77af7bd85500281" providerId="LiveId" clId="{66E88CED-EB25-4063-A036-6CF037D4BC01}" dt="2021-04-25T10:17:29.252" v="82"/>
        <pc:sldMkLst>
          <pc:docMk/>
          <pc:sldMk cId="2241968852" sldId="285"/>
        </pc:sldMkLst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16" creationId="{246A5F12-9088-446D-8B34-3C1FCF9F3F82}"/>
          </ac:spMkLst>
        </pc:spChg>
        <pc:spChg chg="del">
          <ac:chgData name="Neemias e Catia Lima" userId="b77af7bd85500281" providerId="LiveId" clId="{66E88CED-EB25-4063-A036-6CF037D4BC01}" dt="2021-04-25T10:17:28.638" v="81" actId="478"/>
          <ac:spMkLst>
            <pc:docMk/>
            <pc:sldMk cId="2241968852" sldId="285"/>
            <ac:spMk id="19" creationId="{E2E0CE26-1F45-4D68-A14E-2839903ECED1}"/>
          </ac:spMkLst>
        </pc:spChg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20" creationId="{27D90F3E-6036-414B-BB3F-CF216D1C3FB0}"/>
          </ac:spMkLst>
        </pc:sp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7" creationId="{B193407A-3161-41BD-8968-C03FDE0EC7DD}"/>
          </ac:picMkLst>
        </pc:pic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8" creationId="{872C2F0F-6944-43E0-83B4-5E07F9F088FF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1" creationId="{E6E2ABBD-175C-4F65-B12F-E624FA534472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3" creationId="{ED39F6F1-C89D-42F1-9EBB-B85DB177DFD6}"/>
          </ac:picMkLst>
        </pc:picChg>
      </pc:sldChg>
      <pc:sldChg chg="addSp delSp modSp mod">
        <pc:chgData name="Neemias e Catia Lima" userId="b77af7bd85500281" providerId="LiveId" clId="{66E88CED-EB25-4063-A036-6CF037D4BC01}" dt="2021-04-25T10:17:53.602" v="86"/>
        <pc:sldMkLst>
          <pc:docMk/>
          <pc:sldMk cId="1959249856" sldId="286"/>
        </pc:sldMkLst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6" creationId="{C7D6AD51-2907-44E0-9FFE-8B978050442C}"/>
          </ac:spMkLst>
        </pc:spChg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7" creationId="{88DDBE8F-8735-4C65-92E3-8B9AD03BF961}"/>
          </ac:spMkLst>
        </pc:spChg>
        <pc:spChg chg="del">
          <ac:chgData name="Neemias e Catia Lima" userId="b77af7bd85500281" providerId="LiveId" clId="{66E88CED-EB25-4063-A036-6CF037D4BC01}" dt="2021-04-25T10:17:52.946" v="85" actId="478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8" creationId="{C177EA06-53E3-493D-9225-573319401251}"/>
          </ac:picMkLst>
        </pc:pic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9" creationId="{BC9CC994-A681-4CBA-9733-27DD898D0B89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0" creationId="{0A4C4AFD-ADF0-4D3D-B102-A4DE2538E075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1" creationId="{7AA4B699-144F-40E0-A847-E2FB03D819D0}"/>
          </ac:picMkLst>
        </pc:picChg>
      </pc:sldChg>
      <pc:sldChg chg="addSp delSp modSp mod">
        <pc:chgData name="Neemias e Catia Lima" userId="b77af7bd85500281" providerId="LiveId" clId="{66E88CED-EB25-4063-A036-6CF037D4BC01}" dt="2021-04-25T10:18:29.177" v="92"/>
        <pc:sldMkLst>
          <pc:docMk/>
          <pc:sldMk cId="2857006406" sldId="287"/>
        </pc:sldMkLst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5" creationId="{4BB5D5AE-9BBB-46E1-B054-D735791E4AA6}"/>
          </ac:spMkLst>
        </pc:spChg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7" creationId="{1517DE9C-D46F-4E5E-AF54-DA68CCB9ED9A}"/>
          </ac:spMkLst>
        </pc:spChg>
        <pc:spChg chg="del">
          <ac:chgData name="Neemias e Catia Lima" userId="b77af7bd85500281" providerId="LiveId" clId="{66E88CED-EB25-4063-A036-6CF037D4BC01}" dt="2021-04-25T10:18:28.589" v="91" actId="478"/>
          <ac:spMkLst>
            <pc:docMk/>
            <pc:sldMk cId="2857006406" sldId="287"/>
            <ac:spMk id="23" creationId="{7DB3738B-E0BD-4F51-A4EE-23323AEAC830}"/>
          </ac:spMkLst>
        </pc:sp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8" creationId="{5B11211E-C927-4E14-83F6-24B7EDDC780A}"/>
          </ac:picMkLst>
        </pc:pic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9" creationId="{2FCF8F42-042B-4EB6-B62F-CDBE2A0296FC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0" creationId="{1D97B2F8-C537-451E-BB41-C0C4A42654AE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1" creationId="{3EB010AC-8ED3-4193-A9E2-55276A9A2ED9}"/>
          </ac:picMkLst>
        </pc:picChg>
      </pc:sldChg>
      <pc:sldChg chg="addSp delSp modSp mod">
        <pc:chgData name="Neemias e Catia Lima" userId="b77af7bd85500281" providerId="LiveId" clId="{66E88CED-EB25-4063-A036-6CF037D4BC01}" dt="2021-04-25T10:22:17.348" v="138" actId="20577"/>
        <pc:sldMkLst>
          <pc:docMk/>
          <pc:sldMk cId="2630436816" sldId="288"/>
        </pc:sldMkLst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2" creationId="{0A14A823-5A89-4788-84BD-C30FEF6879C8}"/>
          </ac:spMkLst>
        </pc:spChg>
        <pc:spChg chg="mod">
          <ac:chgData name="Neemias e Catia Lima" userId="b77af7bd85500281" providerId="LiveId" clId="{66E88CED-EB25-4063-A036-6CF037D4BC01}" dt="2021-04-25T10:22:17.348" v="138" actId="20577"/>
          <ac:spMkLst>
            <pc:docMk/>
            <pc:sldMk cId="2630436816" sldId="288"/>
            <ac:spMk id="14" creationId="{00000000-0000-0000-0000-000000000000}"/>
          </ac:spMkLst>
        </pc:spChg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9" creationId="{AD8EFDCC-6896-45B7-96B1-D2DA1F0B8064}"/>
          </ac:spMkLst>
        </pc:spChg>
        <pc:spChg chg="del">
          <ac:chgData name="Neemias e Catia Lima" userId="b77af7bd85500281" providerId="LiveId" clId="{66E88CED-EB25-4063-A036-6CF037D4BC01}" dt="2021-04-25T10:16:04.369" v="69" actId="478"/>
          <ac:spMkLst>
            <pc:docMk/>
            <pc:sldMk cId="2630436816" sldId="288"/>
            <ac:spMk id="24" creationId="{62898820-C50B-49BA-BCAD-1B77F45AA8D0}"/>
          </ac:spMkLst>
        </pc:sp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7" creationId="{8912F2D1-2832-4CC9-88E2-018CE9716162}"/>
          </ac:picMkLst>
        </pc:pic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8" creationId="{50B3A59D-544E-4F04-AE3F-A9F7D0971A0E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0" creationId="{CA73DAAD-FF02-45BA-B8D1-B4E99DB32BC3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2" creationId="{1C65574D-66E3-4912-BDFF-4248E7C6EE02}"/>
          </ac:picMkLst>
        </pc:picChg>
      </pc:sldChg>
      <pc:sldChg chg="addSp delSp modSp mod">
        <pc:chgData name="Neemias e Catia Lima" userId="b77af7bd85500281" providerId="LiveId" clId="{66E88CED-EB25-4063-A036-6CF037D4BC01}" dt="2021-04-25T10:16:56.111" v="76"/>
        <pc:sldMkLst>
          <pc:docMk/>
          <pc:sldMk cId="3032827026" sldId="289"/>
        </pc:sldMkLst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7" creationId="{7ABD93F4-81F5-4C92-B6D7-EA55E30F1104}"/>
          </ac:spMkLst>
        </pc:spChg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8" creationId="{CBF89CF5-EEBE-4972-A473-2227F95E0CC7}"/>
          </ac:spMkLst>
        </pc:spChg>
        <pc:spChg chg="del">
          <ac:chgData name="Neemias e Catia Lima" userId="b77af7bd85500281" providerId="LiveId" clId="{66E88CED-EB25-4063-A036-6CF037D4BC01}" dt="2021-04-25T10:16:55.473" v="75" actId="478"/>
          <ac:spMkLst>
            <pc:docMk/>
            <pc:sldMk cId="3032827026" sldId="289"/>
            <ac:spMk id="21" creationId="{7F8D65C8-ABE6-415C-81C4-14DB491FDEE3}"/>
          </ac:spMkLst>
        </pc:sp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19" creationId="{C7A14A65-4BE6-44B3-A564-CC32A6B889DF}"/>
          </ac:picMkLst>
        </pc:pic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20" creationId="{F74F4650-88F4-4881-8F82-866FB1B9A3D9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2" creationId="{F6589BB4-9464-4A9F-B75E-048A143997D1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3" creationId="{78AE393B-D22B-43B4-9A6A-37780B1444A1}"/>
          </ac:picMkLst>
        </pc:picChg>
      </pc:sldChg>
      <pc:sldChg chg="addSp delSp modSp mod">
        <pc:chgData name="Neemias e Catia Lima" userId="b77af7bd85500281" providerId="LiveId" clId="{66E88CED-EB25-4063-A036-6CF037D4BC01}" dt="2021-04-25T10:17:17.670" v="80"/>
        <pc:sldMkLst>
          <pc:docMk/>
          <pc:sldMk cId="3772032319" sldId="290"/>
        </pc:sldMkLst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5" creationId="{6A7FF78E-BDB1-4D55-B7F7-9859FD2B47C7}"/>
          </ac:spMkLst>
        </pc:spChg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9" creationId="{FBE1A34C-F070-4CD5-9A8C-1DF4896677C2}"/>
          </ac:spMkLst>
        </pc:spChg>
        <pc:spChg chg="del">
          <ac:chgData name="Neemias e Catia Lima" userId="b77af7bd85500281" providerId="LiveId" clId="{66E88CED-EB25-4063-A036-6CF037D4BC01}" dt="2021-04-25T10:17:17.097" v="79" actId="478"/>
          <ac:spMkLst>
            <pc:docMk/>
            <pc:sldMk cId="3772032319" sldId="290"/>
            <ac:spMk id="24" creationId="{74968B2C-8BDE-45DF-84CE-80FD8BA889CA}"/>
          </ac:spMkLst>
        </pc:sp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6" creationId="{12414F0B-CABF-4DB6-BEC2-9658A3B449C2}"/>
          </ac:picMkLst>
        </pc:pic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8" creationId="{04093B17-9E39-45C6-8BCE-E9BAE6506FE6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0" creationId="{6842D9A1-B098-4A60-98AC-BCDEB6CCA819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2" creationId="{A37ED2F7-BEE4-48C5-AAE0-D85AC967C927}"/>
          </ac:picMkLst>
        </pc:picChg>
      </pc:sldChg>
      <pc:sldChg chg="addSp delSp modSp mod">
        <pc:chgData name="Neemias e Catia Lima" userId="b77af7bd85500281" providerId="LiveId" clId="{66E88CED-EB25-4063-A036-6CF037D4BC01}" dt="2021-04-25T10:17:40.739" v="84"/>
        <pc:sldMkLst>
          <pc:docMk/>
          <pc:sldMk cId="1768216317" sldId="291"/>
        </pc:sldMkLst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6" creationId="{7239DD75-1939-4316-9F21-5176C07B524E}"/>
          </ac:spMkLst>
        </pc:spChg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8" creationId="{152C1F28-AB17-4707-B1D3-092DECDA20CF}"/>
          </ac:spMkLst>
        </pc:spChg>
        <pc:spChg chg="del">
          <ac:chgData name="Neemias e Catia Lima" userId="b77af7bd85500281" providerId="LiveId" clId="{66E88CED-EB25-4063-A036-6CF037D4BC01}" dt="2021-04-25T10:17:40.168" v="83" actId="478"/>
          <ac:spMkLst>
            <pc:docMk/>
            <pc:sldMk cId="1768216317" sldId="291"/>
            <ac:spMk id="23" creationId="{229FF26D-8F3E-47D3-A7A4-A9006C959F88}"/>
          </ac:spMkLst>
        </pc:sp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19" creationId="{725FE7C6-109F-4630-B892-52A0CCB09FFE}"/>
          </ac:picMkLst>
        </pc:pic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20" creationId="{8F4BCA0C-CA2D-469C-9C41-6A1D1A7FEA4B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1" creationId="{CE4F7F57-D222-4C73-BF97-97D690D47D6A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2" creationId="{71DD7588-BF27-4D85-B770-A35A22551DC2}"/>
          </ac:picMkLst>
        </pc:picChg>
      </pc:sldChg>
      <pc:sldChg chg="addSp delSp modSp mod">
        <pc:chgData name="Neemias e Catia Lima" userId="b77af7bd85500281" providerId="LiveId" clId="{66E88CED-EB25-4063-A036-6CF037D4BC01}" dt="2021-04-25T10:18:09.630" v="88"/>
        <pc:sldMkLst>
          <pc:docMk/>
          <pc:sldMk cId="3757265641" sldId="292"/>
        </pc:sldMkLst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16" creationId="{219CD554-FC1D-4796-BEBB-DFFA36313BE4}"/>
          </ac:spMkLst>
        </pc:spChg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20" creationId="{ECC754C2-1D86-4FDF-BBBA-36F0FB823A2F}"/>
          </ac:spMkLst>
        </pc:spChg>
        <pc:spChg chg="del">
          <ac:chgData name="Neemias e Catia Lima" userId="b77af7bd85500281" providerId="LiveId" clId="{66E88CED-EB25-4063-A036-6CF037D4BC01}" dt="2021-04-25T10:18:09.005" v="87" actId="478"/>
          <ac:spMkLst>
            <pc:docMk/>
            <pc:sldMk cId="3757265641" sldId="292"/>
            <ac:spMk id="23" creationId="{9109A1A0-AC06-41DE-A7AB-C0688B34C450}"/>
          </ac:spMkLst>
        </pc:sp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8" creationId="{E1A2143D-EA52-46E7-A4E7-50CA8A97CA8A}"/>
          </ac:picMkLst>
        </pc:pic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9" creationId="{962415E7-661E-464C-9AF7-179248D7FB7F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1" creationId="{BAD7D191-F1F6-451E-AF69-98E37A188598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2" creationId="{50F3F568-03BF-415D-B3CF-704B3A2F840C}"/>
          </ac:picMkLst>
        </pc:picChg>
      </pc:sldChg>
      <pc:sldChg chg="addSp delSp modSp mod">
        <pc:chgData name="Neemias e Catia Lima" userId="b77af7bd85500281" providerId="LiveId" clId="{66E88CED-EB25-4063-A036-6CF037D4BC01}" dt="2021-04-25T10:18:21.506" v="90"/>
        <pc:sldMkLst>
          <pc:docMk/>
          <pc:sldMk cId="3114938747" sldId="293"/>
        </pc:sldMkLst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5" creationId="{59CD4B13-D399-4A4D-A2F7-421F99AE5CE7}"/>
          </ac:spMkLst>
        </pc:spChg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8" creationId="{D9E8F8F3-44CA-4DA6-A84E-50643020835B}"/>
          </ac:spMkLst>
        </pc:spChg>
        <pc:spChg chg="del">
          <ac:chgData name="Neemias e Catia Lima" userId="b77af7bd85500281" providerId="LiveId" clId="{66E88CED-EB25-4063-A036-6CF037D4BC01}" dt="2021-04-25T10:18:20.938" v="89" actId="478"/>
          <ac:spMkLst>
            <pc:docMk/>
            <pc:sldMk cId="3114938747" sldId="293"/>
            <ac:spMk id="23" creationId="{168642ED-E31E-486E-8FE1-F6C511EB2F9B}"/>
          </ac:spMkLst>
        </pc:sp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19" creationId="{8044FC40-DB5C-4D3A-90CD-1A9669F382C5}"/>
          </ac:picMkLst>
        </pc:pic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20" creationId="{A826F740-995D-4D1C-9A86-769B445A9F4C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1" creationId="{782541E6-593D-4207-AAF4-57A1DEF6E40D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2" creationId="{70CBA0EC-BBAF-455F-A711-7DCBB544F42F}"/>
          </ac:picMkLst>
        </pc:picChg>
      </pc:sldChg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  <pc:spChg chg="mod">
          <ac:chgData name="Neemias e Catia Lima" userId="b77af7bd85500281" providerId="LiveId" clId="{9BD10400-1A0A-4E76-B31A-1E27EAB56E75}" dt="2019-10-20T09:40:49.779" v="30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1:44.046" v="4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3:08.258" v="5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9BD10400-1A0A-4E76-B31A-1E27EAB56E75}" dt="2019-10-20T09:36:32.245" v="0" actId="478"/>
          <ac:picMkLst>
            <pc:docMk/>
            <pc:sldMk cId="2232331225" sldId="280"/>
            <ac:picMk id="2" creationId="{48F720AC-B6F6-4BC6-ACC9-26859EEFCCC6}"/>
          </ac:picMkLst>
        </pc:picChg>
        <pc:picChg chg="add mod">
          <ac:chgData name="Neemias e Catia Lima" userId="b77af7bd85500281" providerId="LiveId" clId="{9BD10400-1A0A-4E76-B31A-1E27EAB56E75}" dt="2019-10-20T09:37:09.345" v="16" actId="14100"/>
          <ac:picMkLst>
            <pc:docMk/>
            <pc:sldMk cId="2232331225" sldId="280"/>
            <ac:picMk id="3" creationId="{E81D35A3-A2C0-47C1-8085-B70E51961B8D}"/>
          </ac:picMkLst>
        </pc:picChg>
        <pc:picChg chg="add mod">
          <ac:chgData name="Neemias e Catia Lima" userId="b77af7bd85500281" providerId="LiveId" clId="{9BD10400-1A0A-4E76-B31A-1E27EAB56E75}" dt="2019-10-20T09:39:16.197" v="25" actId="1440"/>
          <ac:picMkLst>
            <pc:docMk/>
            <pc:sldMk cId="2232331225" sldId="280"/>
            <ac:picMk id="4" creationId="{5A350337-6EB5-49FE-AA00-D708B43A9F02}"/>
          </ac:picMkLst>
        </pc:picChg>
        <pc:picChg chg="del">
          <ac:chgData name="Neemias e Catia Lima" userId="b77af7bd85500281" providerId="LiveId" clId="{9BD10400-1A0A-4E76-B31A-1E27EAB56E75}" dt="2019-10-20T09:38:00.303" v="17" actId="478"/>
          <ac:picMkLst>
            <pc:docMk/>
            <pc:sldMk cId="2232331225" sldId="280"/>
            <ac:picMk id="8" creationId="{6151917D-8475-4FBB-91BB-00170498BAD0}"/>
          </ac:picMkLst>
        </pc:picChg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  <pc:spChg chg="mod">
          <ac:chgData name="Neemias e Catia Lima" userId="b77af7bd85500281" providerId="LiveId" clId="{9BD10400-1A0A-4E76-B31A-1E27EAB56E75}" dt="2019-10-20T09:43:42.308" v="6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9BD10400-1A0A-4E76-B31A-1E27EAB56E75}" dt="2019-10-20T09:44:40.495" v="80" actId="14100"/>
          <ac:picMkLst>
            <pc:docMk/>
            <pc:sldMk cId="2103443556" sldId="281"/>
            <ac:picMk id="12" creationId="{E699580A-9C3E-45F4-81D1-69559C93D0D0}"/>
          </ac:picMkLst>
        </pc:picChg>
        <pc:picChg chg="add mod">
          <ac:chgData name="Neemias e Catia Lima" userId="b77af7bd85500281" providerId="LiveId" clId="{9BD10400-1A0A-4E76-B31A-1E27EAB56E75}" dt="2019-10-20T09:45:07.466" v="88" actId="14100"/>
          <ac:picMkLst>
            <pc:docMk/>
            <pc:sldMk cId="2103443556" sldId="281"/>
            <ac:picMk id="13" creationId="{B9F9DAAF-DCCD-456E-AAD2-69C6344364F9}"/>
          </ac:picMkLst>
        </pc:picChg>
        <pc:picChg chg="del">
          <ac:chgData name="Neemias e Catia Lima" userId="b77af7bd85500281" providerId="LiveId" clId="{9BD10400-1A0A-4E76-B31A-1E27EAB56E75}" dt="2019-10-20T09:43:57.530" v="63" actId="478"/>
          <ac:picMkLst>
            <pc:docMk/>
            <pc:sldMk cId="2103443556" sldId="281"/>
            <ac:picMk id="15" creationId="{32F28BB7-5FA1-40F0-90E3-96C813787A1B}"/>
          </ac:picMkLst>
        </pc:picChg>
        <pc:picChg chg="del">
          <ac:chgData name="Neemias e Catia Lima" userId="b77af7bd85500281" providerId="LiveId" clId="{9BD10400-1A0A-4E76-B31A-1E27EAB56E75}" dt="2019-10-20T09:44:51.613" v="81" actId="478"/>
          <ac:picMkLst>
            <pc:docMk/>
            <pc:sldMk cId="2103443556" sldId="281"/>
            <ac:picMk id="16" creationId="{0760105A-B88E-49CD-AE02-62A6A23ECEE6}"/>
          </ac:picMkLst>
        </pc:picChg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  <pc:spChg chg="add">
          <ac:chgData name="Neemias e Catia Lima" userId="b77af7bd85500281" providerId="LiveId" clId="{9BD10400-1A0A-4E76-B31A-1E27EAB56E75}" dt="2019-10-20T09:46:02.387" v="97"/>
          <ac:spMkLst>
            <pc:docMk/>
            <pc:sldMk cId="3683219421" sldId="282"/>
            <ac:spMk id="15" creationId="{81166CFE-DD64-4AB1-AD26-B9EF2D693240}"/>
          </ac:spMkLst>
        </pc:spChg>
        <pc:spChg chg="del">
          <ac:chgData name="Neemias e Catia Lima" userId="b77af7bd85500281" providerId="LiveId" clId="{9BD10400-1A0A-4E76-B31A-1E27EAB56E75}" dt="2019-10-20T09:46:01.755" v="96" actId="478"/>
          <ac:spMkLst>
            <pc:docMk/>
            <pc:sldMk cId="3683219421" sldId="282"/>
            <ac:spMk id="17" creationId="{1C70B27E-3292-47F3-A29F-BA0FCA1F7314}"/>
          </ac:spMkLst>
        </pc:spChg>
        <pc:picChg chg="del">
          <ac:chgData name="Neemias e Catia Lima" userId="b77af7bd85500281" providerId="LiveId" clId="{9BD10400-1A0A-4E76-B31A-1E27EAB56E75}" dt="2019-10-20T09:45:59.241" v="95" actId="478"/>
          <ac:picMkLst>
            <pc:docMk/>
            <pc:sldMk cId="3683219421" sldId="282"/>
            <ac:picMk id="18" creationId="{0ECFAF6D-0DEF-4666-8042-F868582AD6F9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19" creationId="{FBBB2E4E-C6CD-44C4-965D-9362CB705E85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20" creationId="{8F2236B4-A5F4-4E73-AC1B-796B73CB5843}"/>
          </ac:picMkLst>
        </pc:picChg>
        <pc:picChg chg="del">
          <ac:chgData name="Neemias e Catia Lima" userId="b77af7bd85500281" providerId="LiveId" clId="{9BD10400-1A0A-4E76-B31A-1E27EAB56E75}" dt="2019-10-20T09:45:52.644" v="94" actId="478"/>
          <ac:picMkLst>
            <pc:docMk/>
            <pc:sldMk cId="3683219421" sldId="282"/>
            <ac:picMk id="21" creationId="{8AB09F77-E74D-41D9-9CD1-BDA9F1981F29}"/>
          </ac:picMkLst>
        </pc:picChg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  <pc:spChg chg="add">
          <ac:chgData name="Neemias e Catia Lima" userId="b77af7bd85500281" providerId="LiveId" clId="{9BD10400-1A0A-4E76-B31A-1E27EAB56E75}" dt="2019-10-20T09:46:24.341" v="101"/>
          <ac:spMkLst>
            <pc:docMk/>
            <pc:sldMk cId="3902406419" sldId="283"/>
            <ac:spMk id="12" creationId="{8C4F9DFC-7017-4B85-A749-B767D6D50402}"/>
          </ac:spMkLst>
        </pc:spChg>
        <pc:spChg chg="del">
          <ac:chgData name="Neemias e Catia Lima" userId="b77af7bd85500281" providerId="LiveId" clId="{9BD10400-1A0A-4E76-B31A-1E27EAB56E75}" dt="2019-10-20T09:46:23.381" v="100" actId="478"/>
          <ac:spMkLst>
            <pc:docMk/>
            <pc:sldMk cId="3902406419" sldId="283"/>
            <ac:spMk id="17" creationId="{C85C8A7D-5A99-456A-AA3F-ABE1708CE538}"/>
          </ac:spMkLst>
        </pc:spChg>
        <pc:picChg chg="del">
          <ac:chgData name="Neemias e Catia Lima" userId="b77af7bd85500281" providerId="LiveId" clId="{9BD10400-1A0A-4E76-B31A-1E27EAB56E75}" dt="2019-10-20T09:46:21.248" v="99" actId="478"/>
          <ac:picMkLst>
            <pc:docMk/>
            <pc:sldMk cId="3902406419" sldId="283"/>
            <ac:picMk id="18" creationId="{0AC91D42-3664-4ED0-A2FB-78F212991B3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19" creationId="{64871F36-F116-415D-BC70-2A155A8FBAB8}"/>
          </ac:picMkLst>
        </pc:picChg>
        <pc:picChg chg="del">
          <ac:chgData name="Neemias e Catia Lima" userId="b77af7bd85500281" providerId="LiveId" clId="{9BD10400-1A0A-4E76-B31A-1E27EAB56E75}" dt="2019-10-20T09:46:13.959" v="98" actId="478"/>
          <ac:picMkLst>
            <pc:docMk/>
            <pc:sldMk cId="3902406419" sldId="283"/>
            <ac:picMk id="20" creationId="{CCB1605F-712A-41EE-BAD1-DEFC6B3ADBE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21" creationId="{2BCD2E65-875D-4B9B-A39A-3684E752AB58}"/>
          </ac:picMkLst>
        </pc:picChg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  <pc:spChg chg="del mod">
          <ac:chgData name="Neemias e Catia Lima" userId="b77af7bd85500281" providerId="LiveId" clId="{9BD10400-1A0A-4E76-B31A-1E27EAB56E75}" dt="2019-10-20T09:47:18.382" v="109" actId="478"/>
          <ac:spMkLst>
            <pc:docMk/>
            <pc:sldMk cId="2424059023" sldId="284"/>
            <ac:spMk id="16" creationId="{F335A567-874F-4C49-BC78-F6541D72D466}"/>
          </ac:spMkLst>
        </pc:spChg>
        <pc:spChg chg="add">
          <ac:chgData name="Neemias e Catia Lima" userId="b77af7bd85500281" providerId="LiveId" clId="{9BD10400-1A0A-4E76-B31A-1E27EAB56E75}" dt="2019-10-20T09:47:19.681" v="110"/>
          <ac:spMkLst>
            <pc:docMk/>
            <pc:sldMk cId="2424059023" sldId="284"/>
            <ac:spMk id="18" creationId="{E2378788-1854-49BF-BB9B-3B451F82E91F}"/>
          </ac:spMkLst>
        </pc:sp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19" creationId="{ED9326E6-985B-4F66-910B-561B06E7D678}"/>
          </ac:picMkLst>
        </pc:pic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20" creationId="{A482EDEF-AE68-4647-883F-D8948BDD1EDB}"/>
          </ac:picMkLst>
        </pc:picChg>
        <pc:picChg chg="del">
          <ac:chgData name="Neemias e Catia Lima" userId="b77af7bd85500281" providerId="LiveId" clId="{9BD10400-1A0A-4E76-B31A-1E27EAB56E75}" dt="2019-10-20T09:47:13.174" v="107" actId="478"/>
          <ac:picMkLst>
            <pc:docMk/>
            <pc:sldMk cId="2424059023" sldId="284"/>
            <ac:picMk id="24" creationId="{8EA85CF7-FABA-48D1-A352-1FB3488468AC}"/>
          </ac:picMkLst>
        </pc:picChg>
        <pc:picChg chg="del">
          <ac:chgData name="Neemias e Catia Lima" userId="b77af7bd85500281" providerId="LiveId" clId="{9BD10400-1A0A-4E76-B31A-1E27EAB56E75}" dt="2019-10-20T09:47:06.683" v="106" actId="478"/>
          <ac:picMkLst>
            <pc:docMk/>
            <pc:sldMk cId="2424059023" sldId="284"/>
            <ac:picMk id="25" creationId="{2A1FAA7C-4ABE-49A2-A26F-D8366914E255}"/>
          </ac:picMkLst>
        </pc:picChg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  <pc:spChg chg="add">
          <ac:chgData name="Neemias e Catia Lima" userId="b77af7bd85500281" providerId="LiveId" clId="{9BD10400-1A0A-4E76-B31A-1E27EAB56E75}" dt="2019-10-20T09:47:51.954" v="118"/>
          <ac:spMkLst>
            <pc:docMk/>
            <pc:sldMk cId="2241968852" sldId="285"/>
            <ac:spMk id="16" creationId="{4158BB93-095E-4043-8548-6F77AC6C8270}"/>
          </ac:spMkLst>
        </pc:spChg>
        <pc:spChg chg="del">
          <ac:chgData name="Neemias e Catia Lima" userId="b77af7bd85500281" providerId="LiveId" clId="{9BD10400-1A0A-4E76-B31A-1E27EAB56E75}" dt="2019-10-20T09:47:51.035" v="117" actId="478"/>
          <ac:spMkLst>
            <pc:docMk/>
            <pc:sldMk cId="2241968852" sldId="285"/>
            <ac:spMk id="17" creationId="{E4153240-A40D-49B2-8C3C-FBD4676D04CC}"/>
          </ac:spMkLst>
        </pc:sp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8" creationId="{20C19529-5FBC-419E-8A6B-209D5A911F4D}"/>
          </ac:picMkLst>
        </pc:pic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9" creationId="{855D96F1-8E05-4655-A9EB-03B58388374B}"/>
          </ac:picMkLst>
        </pc:picChg>
        <pc:picChg chg="del">
          <ac:chgData name="Neemias e Catia Lima" userId="b77af7bd85500281" providerId="LiveId" clId="{9BD10400-1A0A-4E76-B31A-1E27EAB56E75}" dt="2019-10-20T09:47:45.094" v="116" actId="478"/>
          <ac:picMkLst>
            <pc:docMk/>
            <pc:sldMk cId="2241968852" sldId="285"/>
            <ac:picMk id="21" creationId="{CBD6E39B-82F9-4738-9E18-8EBC80FD2E3F}"/>
          </ac:picMkLst>
        </pc:picChg>
        <pc:picChg chg="del">
          <ac:chgData name="Neemias e Catia Lima" userId="b77af7bd85500281" providerId="LiveId" clId="{9BD10400-1A0A-4E76-B31A-1E27EAB56E75}" dt="2019-10-20T09:47:41.185" v="115" actId="478"/>
          <ac:picMkLst>
            <pc:docMk/>
            <pc:sldMk cId="2241968852" sldId="285"/>
            <ac:picMk id="25" creationId="{085DDC97-82CD-4BEE-BCB8-B46C6E5567F3}"/>
          </ac:picMkLst>
        </pc:picChg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  <pc:spChg chg="add">
          <ac:chgData name="Neemias e Catia Lima" userId="b77af7bd85500281" providerId="LiveId" clId="{9BD10400-1A0A-4E76-B31A-1E27EAB56E75}" dt="2019-10-20T09:48:16.268" v="126"/>
          <ac:spMkLst>
            <pc:docMk/>
            <pc:sldMk cId="1959249856" sldId="286"/>
            <ac:spMk id="16" creationId="{B88A9F0D-E7BC-49EE-92CD-95FD33639E1A}"/>
          </ac:spMkLst>
        </pc:spChg>
        <pc:spChg chg="del">
          <ac:chgData name="Neemias e Catia Lima" userId="b77af7bd85500281" providerId="LiveId" clId="{9BD10400-1A0A-4E76-B31A-1E27EAB56E75}" dt="2019-10-20T09:48:15.466" v="125" actId="478"/>
          <ac:spMkLst>
            <pc:docMk/>
            <pc:sldMk cId="1959249856" sldId="286"/>
            <ac:spMk id="21" creationId="{47B48909-5F2C-45F0-9B31-717E5922A59B}"/>
          </ac:spMkLst>
        </pc:sp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8" creationId="{CD62B14D-707E-4FED-8D95-672B57734141}"/>
          </ac:picMkLst>
        </pc:pic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9" creationId="{5EEB0D6F-127E-4558-829C-D5755A979A92}"/>
          </ac:picMkLst>
        </pc:picChg>
        <pc:picChg chg="del">
          <ac:chgData name="Neemias e Catia Lima" userId="b77af7bd85500281" providerId="LiveId" clId="{9BD10400-1A0A-4E76-B31A-1E27EAB56E75}" dt="2019-10-20T09:48:13.210" v="124" actId="478"/>
          <ac:picMkLst>
            <pc:docMk/>
            <pc:sldMk cId="1959249856" sldId="286"/>
            <ac:picMk id="24" creationId="{7B919A19-8474-448A-838F-E5EE25892980}"/>
          </ac:picMkLst>
        </pc:picChg>
        <pc:picChg chg="del">
          <ac:chgData name="Neemias e Catia Lima" userId="b77af7bd85500281" providerId="LiveId" clId="{9BD10400-1A0A-4E76-B31A-1E27EAB56E75}" dt="2019-10-20T09:48:09.433" v="123" actId="478"/>
          <ac:picMkLst>
            <pc:docMk/>
            <pc:sldMk cId="1959249856" sldId="286"/>
            <ac:picMk id="25" creationId="{F8BDCC99-60E5-4357-8C12-1136D3F117CA}"/>
          </ac:picMkLst>
        </pc:picChg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  <pc:spChg chg="del">
          <ac:chgData name="Neemias e Catia Lima" userId="b77af7bd85500281" providerId="LiveId" clId="{9BD10400-1A0A-4E76-B31A-1E27EAB56E75}" dt="2019-10-20T09:48:46.446" v="137" actId="478"/>
          <ac:spMkLst>
            <pc:docMk/>
            <pc:sldMk cId="2857006406" sldId="287"/>
            <ac:spMk id="15" creationId="{5BF7DF38-30FA-46E6-A3C9-984C99CF2236}"/>
          </ac:spMkLst>
        </pc:spChg>
        <pc:spChg chg="add">
          <ac:chgData name="Neemias e Catia Lima" userId="b77af7bd85500281" providerId="LiveId" clId="{9BD10400-1A0A-4E76-B31A-1E27EAB56E75}" dt="2019-10-20T09:48:46.961" v="138"/>
          <ac:spMkLst>
            <pc:docMk/>
            <pc:sldMk cId="2857006406" sldId="287"/>
            <ac:spMk id="17" creationId="{4787891C-AADF-4CEC-AE5B-81C22BDF0699}"/>
          </ac:spMkLst>
        </pc:sp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8" creationId="{A6296839-36BA-4224-8400-835F9D6D20C2}"/>
          </ac:picMkLst>
        </pc:pic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9" creationId="{E8BBA7D6-65B8-48E3-BA6E-BD11F042A1F2}"/>
          </ac:picMkLst>
        </pc:picChg>
        <pc:picChg chg="del">
          <ac:chgData name="Neemias e Catia Lima" userId="b77af7bd85500281" providerId="LiveId" clId="{9BD10400-1A0A-4E76-B31A-1E27EAB56E75}" dt="2019-10-20T09:48:44.427" v="136" actId="478"/>
          <ac:picMkLst>
            <pc:docMk/>
            <pc:sldMk cId="2857006406" sldId="287"/>
            <ac:picMk id="23" creationId="{9114DE0E-BE50-42A8-BEFD-C93034038022}"/>
          </ac:picMkLst>
        </pc:picChg>
        <pc:picChg chg="del">
          <ac:chgData name="Neemias e Catia Lima" userId="b77af7bd85500281" providerId="LiveId" clId="{9BD10400-1A0A-4E76-B31A-1E27EAB56E75}" dt="2019-10-20T09:48:42.471" v="135" actId="478"/>
          <ac:picMkLst>
            <pc:docMk/>
            <pc:sldMk cId="2857006406" sldId="287"/>
            <ac:picMk id="24" creationId="{B9077BAB-2261-4A8C-A095-E5D545EA352E}"/>
          </ac:picMkLst>
        </pc:picChg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  <pc:spChg chg="add">
          <ac:chgData name="Neemias e Catia Lima" userId="b77af7bd85500281" providerId="LiveId" clId="{9BD10400-1A0A-4E76-B31A-1E27EAB56E75}" dt="2019-10-20T09:45:45.251" v="93"/>
          <ac:spMkLst>
            <pc:docMk/>
            <pc:sldMk cId="2630436816" sldId="288"/>
            <ac:spMk id="12" creationId="{C730150B-70CD-4942-A54B-20305FD3FE91}"/>
          </ac:spMkLst>
        </pc:spChg>
        <pc:spChg chg="del">
          <ac:chgData name="Neemias e Catia Lima" userId="b77af7bd85500281" providerId="LiveId" clId="{9BD10400-1A0A-4E76-B31A-1E27EAB56E75}" dt="2019-10-20T09:45:44.609" v="92" actId="478"/>
          <ac:spMkLst>
            <pc:docMk/>
            <pc:sldMk cId="2630436816" sldId="288"/>
            <ac:spMk id="22" creationId="{BCE07AC8-137E-434C-81F8-DEE19E2D7E6B}"/>
          </ac:spMkLst>
        </pc:spChg>
        <pc:picChg chg="del">
          <ac:chgData name="Neemias e Catia Lima" userId="b77af7bd85500281" providerId="LiveId" clId="{9BD10400-1A0A-4E76-B31A-1E27EAB56E75}" dt="2019-10-20T09:45:40.231" v="90" actId="478"/>
          <ac:picMkLst>
            <pc:docMk/>
            <pc:sldMk cId="2630436816" sldId="288"/>
            <ac:picMk id="2" creationId="{566C3968-A415-4A6C-8930-7E4607409FB5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7" creationId="{B857C57F-46B6-423D-ADE4-954BCB53E737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8" creationId="{D0D1D77B-24F3-4623-8807-7CF849011E1C}"/>
          </ac:picMkLst>
        </pc:picChg>
        <pc:picChg chg="del">
          <ac:chgData name="Neemias e Catia Lima" userId="b77af7bd85500281" providerId="LiveId" clId="{9BD10400-1A0A-4E76-B31A-1E27EAB56E75}" dt="2019-10-20T09:45:41.809" v="91" actId="478"/>
          <ac:picMkLst>
            <pc:docMk/>
            <pc:sldMk cId="2630436816" sldId="288"/>
            <ac:picMk id="23" creationId="{0A5F14DF-9B62-451E-B152-1994540E767B}"/>
          </ac:picMkLst>
        </pc:picChg>
        <pc:picChg chg="del">
          <ac:chgData name="Neemias e Catia Lima" userId="b77af7bd85500281" providerId="LiveId" clId="{9BD10400-1A0A-4E76-B31A-1E27EAB56E75}" dt="2019-10-20T09:45:35.920" v="89" actId="478"/>
          <ac:picMkLst>
            <pc:docMk/>
            <pc:sldMk cId="2630436816" sldId="288"/>
            <ac:picMk id="24" creationId="{66149083-DA33-4CC9-8D7C-1F23525CA1DF}"/>
          </ac:picMkLst>
        </pc:picChg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  <pc:spChg chg="del">
          <ac:chgData name="Neemias e Catia Lima" userId="b77af7bd85500281" providerId="LiveId" clId="{9BD10400-1A0A-4E76-B31A-1E27EAB56E75}" dt="2019-10-20T09:46:59.226" v="104" actId="478"/>
          <ac:spMkLst>
            <pc:docMk/>
            <pc:sldMk cId="3032827026" sldId="289"/>
            <ac:spMk id="17" creationId="{D2CAE8FC-4041-4AD8-8075-0A48CC1EDB3C}"/>
          </ac:spMkLst>
        </pc:spChg>
        <pc:spChg chg="add">
          <ac:chgData name="Neemias e Catia Lima" userId="b77af7bd85500281" providerId="LiveId" clId="{9BD10400-1A0A-4E76-B31A-1E27EAB56E75}" dt="2019-10-20T09:46:59.832" v="105"/>
          <ac:spMkLst>
            <pc:docMk/>
            <pc:sldMk cId="3032827026" sldId="289"/>
            <ac:spMk id="19" creationId="{2D375C1E-F577-4B35-AF3A-DF0FDAE36152}"/>
          </ac:spMkLst>
        </pc:sp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0" creationId="{4F53148D-D2EC-4426-A6A2-D37A0CEA2D5A}"/>
          </ac:picMkLst>
        </pc:pic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1" creationId="{82BDC2EA-F863-404A-8190-E64EE6DD022B}"/>
          </ac:picMkLst>
        </pc:picChg>
        <pc:picChg chg="del">
          <ac:chgData name="Neemias e Catia Lima" userId="b77af7bd85500281" providerId="LiveId" clId="{9BD10400-1A0A-4E76-B31A-1E27EAB56E75}" dt="2019-10-20T09:46:57.049" v="103" actId="478"/>
          <ac:picMkLst>
            <pc:docMk/>
            <pc:sldMk cId="3032827026" sldId="289"/>
            <ac:picMk id="23" creationId="{30F56AE0-350F-46DA-94DF-E03A81EA586C}"/>
          </ac:picMkLst>
        </pc:picChg>
        <pc:picChg chg="del">
          <ac:chgData name="Neemias e Catia Lima" userId="b77af7bd85500281" providerId="LiveId" clId="{9BD10400-1A0A-4E76-B31A-1E27EAB56E75}" dt="2019-10-20T09:46:51.979" v="102" actId="478"/>
          <ac:picMkLst>
            <pc:docMk/>
            <pc:sldMk cId="3032827026" sldId="289"/>
            <ac:picMk id="24" creationId="{6ECB5315-E4D4-43D1-A245-6BF9DC66283F}"/>
          </ac:picMkLst>
        </pc:picChg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  <pc:spChg chg="add">
          <ac:chgData name="Neemias e Catia Lima" userId="b77af7bd85500281" providerId="LiveId" clId="{9BD10400-1A0A-4E76-B31A-1E27EAB56E75}" dt="2019-10-20T09:47:36.747" v="114"/>
          <ac:spMkLst>
            <pc:docMk/>
            <pc:sldMk cId="3772032319" sldId="290"/>
            <ac:spMk id="15" creationId="{E476916A-BB25-4008-9C2C-58EA459633B4}"/>
          </ac:spMkLst>
        </pc:spChg>
        <pc:spChg chg="del">
          <ac:chgData name="Neemias e Catia Lima" userId="b77af7bd85500281" providerId="LiveId" clId="{9BD10400-1A0A-4E76-B31A-1E27EAB56E75}" dt="2019-10-20T09:47:35.824" v="113" actId="478"/>
          <ac:spMkLst>
            <pc:docMk/>
            <pc:sldMk cId="3772032319" sldId="290"/>
            <ac:spMk id="22" creationId="{3009482E-BA7D-4F95-96CB-DAE7ADAA3587}"/>
          </ac:spMkLst>
        </pc:sp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6" creationId="{1E40DAE9-718D-4E5C-9906-3978CEB77BA2}"/>
          </ac:picMkLst>
        </pc:pic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8" creationId="{9A54C4BA-3022-489E-BB55-6DC017315D79}"/>
          </ac:picMkLst>
        </pc:picChg>
        <pc:picChg chg="del">
          <ac:chgData name="Neemias e Catia Lima" userId="b77af7bd85500281" providerId="LiveId" clId="{9BD10400-1A0A-4E76-B31A-1E27EAB56E75}" dt="2019-10-20T09:47:31.745" v="112" actId="478"/>
          <ac:picMkLst>
            <pc:docMk/>
            <pc:sldMk cId="3772032319" sldId="290"/>
            <ac:picMk id="23" creationId="{790283E9-E943-46A6-9D07-8EE78C3AD8AC}"/>
          </ac:picMkLst>
        </pc:picChg>
        <pc:picChg chg="del">
          <ac:chgData name="Neemias e Catia Lima" userId="b77af7bd85500281" providerId="LiveId" clId="{9BD10400-1A0A-4E76-B31A-1E27EAB56E75}" dt="2019-10-20T09:47:25.188" v="111" actId="478"/>
          <ac:picMkLst>
            <pc:docMk/>
            <pc:sldMk cId="3772032319" sldId="290"/>
            <ac:picMk id="24" creationId="{B8A5C3A7-90F3-47A4-B2D1-DF599D261072}"/>
          </ac:picMkLst>
        </pc:picChg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  <pc:spChg chg="add">
          <ac:chgData name="Neemias e Catia Lima" userId="b77af7bd85500281" providerId="LiveId" clId="{9BD10400-1A0A-4E76-B31A-1E27EAB56E75}" dt="2019-10-20T09:48:05.399" v="122"/>
          <ac:spMkLst>
            <pc:docMk/>
            <pc:sldMk cId="1768216317" sldId="291"/>
            <ac:spMk id="18" creationId="{48A1D82C-F9FC-48DD-8A8C-42585BF803A9}"/>
          </ac:spMkLst>
        </pc:spChg>
        <pc:spChg chg="del">
          <ac:chgData name="Neemias e Catia Lima" userId="b77af7bd85500281" providerId="LiveId" clId="{9BD10400-1A0A-4E76-B31A-1E27EAB56E75}" dt="2019-10-20T09:48:04.605" v="121" actId="478"/>
          <ac:spMkLst>
            <pc:docMk/>
            <pc:sldMk cId="1768216317" sldId="291"/>
            <ac:spMk id="22" creationId="{1D188B65-6B7D-45DF-9201-12F9A1D1630F}"/>
          </ac:spMkLst>
        </pc:sp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19" creationId="{4A219333-35AE-4034-93DF-9C96A6A10E6D}"/>
          </ac:picMkLst>
        </pc:pic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20" creationId="{EABD1B52-9439-4F5A-A50E-23AB6523731E}"/>
          </ac:picMkLst>
        </pc:picChg>
        <pc:picChg chg="del">
          <ac:chgData name="Neemias e Catia Lima" userId="b77af7bd85500281" providerId="LiveId" clId="{9BD10400-1A0A-4E76-B31A-1E27EAB56E75}" dt="2019-10-20T09:48:02.158" v="120" actId="478"/>
          <ac:picMkLst>
            <pc:docMk/>
            <pc:sldMk cId="1768216317" sldId="291"/>
            <ac:picMk id="23" creationId="{C6782E62-6DEC-4B1D-AE02-C1851404EEF2}"/>
          </ac:picMkLst>
        </pc:picChg>
        <pc:picChg chg="del">
          <ac:chgData name="Neemias e Catia Lima" userId="b77af7bd85500281" providerId="LiveId" clId="{9BD10400-1A0A-4E76-B31A-1E27EAB56E75}" dt="2019-10-20T09:47:57.472" v="119" actId="478"/>
          <ac:picMkLst>
            <pc:docMk/>
            <pc:sldMk cId="1768216317" sldId="291"/>
            <ac:picMk id="24" creationId="{A1C11B97-07FD-41DC-8998-23C92E9F1E20}"/>
          </ac:picMkLst>
        </pc:picChg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  <pc:spChg chg="add">
          <ac:chgData name="Neemias e Catia Lima" userId="b77af7bd85500281" providerId="LiveId" clId="{9BD10400-1A0A-4E76-B31A-1E27EAB56E75}" dt="2019-10-20T09:48:26.858" v="130"/>
          <ac:spMkLst>
            <pc:docMk/>
            <pc:sldMk cId="3757265641" sldId="292"/>
            <ac:spMk id="16" creationId="{B85912FA-B035-4D4C-ABA1-52D9C43D5179}"/>
          </ac:spMkLst>
        </pc:spChg>
        <pc:spChg chg="del">
          <ac:chgData name="Neemias e Catia Lima" userId="b77af7bd85500281" providerId="LiveId" clId="{9BD10400-1A0A-4E76-B31A-1E27EAB56E75}" dt="2019-10-20T09:48:26.230" v="129" actId="478"/>
          <ac:spMkLst>
            <pc:docMk/>
            <pc:sldMk cId="3757265641" sldId="292"/>
            <ac:spMk id="22" creationId="{34BC2FBA-9954-4EFC-9D19-ADC76EDED1AC}"/>
          </ac:spMkLst>
        </pc:sp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8" creationId="{5EF44C72-9C6D-435D-AD51-763D01878F3B}"/>
          </ac:picMkLst>
        </pc:pic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9" creationId="{9BE5D88C-8E6A-4816-B2A8-167F82624350}"/>
          </ac:picMkLst>
        </pc:picChg>
        <pc:picChg chg="del">
          <ac:chgData name="Neemias e Catia Lima" userId="b77af7bd85500281" providerId="LiveId" clId="{9BD10400-1A0A-4E76-B31A-1E27EAB56E75}" dt="2019-10-20T09:48:23.889" v="128" actId="478"/>
          <ac:picMkLst>
            <pc:docMk/>
            <pc:sldMk cId="3757265641" sldId="292"/>
            <ac:picMk id="23" creationId="{2116EAA9-0216-4815-AF7E-09C77F2E61CE}"/>
          </ac:picMkLst>
        </pc:picChg>
        <pc:picChg chg="del">
          <ac:chgData name="Neemias e Catia Lima" userId="b77af7bd85500281" providerId="LiveId" clId="{9BD10400-1A0A-4E76-B31A-1E27EAB56E75}" dt="2019-10-20T09:48:20.188" v="127" actId="478"/>
          <ac:picMkLst>
            <pc:docMk/>
            <pc:sldMk cId="3757265641" sldId="292"/>
            <ac:picMk id="24" creationId="{F026655F-6FD5-4A25-80FC-D3F32C8CEF8C}"/>
          </ac:picMkLst>
        </pc:picChg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  <pc:spChg chg="del">
          <ac:chgData name="Neemias e Catia Lima" userId="b77af7bd85500281" providerId="LiveId" clId="{9BD10400-1A0A-4E76-B31A-1E27EAB56E75}" dt="2019-10-20T09:48:36.737" v="133" actId="478"/>
          <ac:spMkLst>
            <pc:docMk/>
            <pc:sldMk cId="3114938747" sldId="293"/>
            <ac:spMk id="15" creationId="{44B846F4-54FD-43C1-B397-B3886E01EE3F}"/>
          </ac:spMkLst>
        </pc:spChg>
        <pc:spChg chg="add">
          <ac:chgData name="Neemias e Catia Lima" userId="b77af7bd85500281" providerId="LiveId" clId="{9BD10400-1A0A-4E76-B31A-1E27EAB56E75}" dt="2019-10-20T09:48:37.249" v="134"/>
          <ac:spMkLst>
            <pc:docMk/>
            <pc:sldMk cId="3114938747" sldId="293"/>
            <ac:spMk id="18" creationId="{155FF450-40DD-4592-B57C-DFE25DF749D4}"/>
          </ac:spMkLst>
        </pc:sp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19" creationId="{D83D194E-9F31-447C-801D-94D9CD3F5A84}"/>
          </ac:picMkLst>
        </pc:pic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20" creationId="{A6122E69-2638-4D13-B16D-4D901CD8D076}"/>
          </ac:picMkLst>
        </pc:picChg>
        <pc:picChg chg="del">
          <ac:chgData name="Neemias e Catia Lima" userId="b77af7bd85500281" providerId="LiveId" clId="{9BD10400-1A0A-4E76-B31A-1E27EAB56E75}" dt="2019-10-20T09:48:32.303" v="131" actId="478"/>
          <ac:picMkLst>
            <pc:docMk/>
            <pc:sldMk cId="3114938747" sldId="293"/>
            <ac:picMk id="23" creationId="{B36CB7B1-6856-41DA-9278-5D709DF6211C}"/>
          </ac:picMkLst>
        </pc:picChg>
        <pc:picChg chg="del">
          <ac:chgData name="Neemias e Catia Lima" userId="b77af7bd85500281" providerId="LiveId" clId="{9BD10400-1A0A-4E76-B31A-1E27EAB56E75}" dt="2019-10-20T09:48:34.752" v="132" actId="478"/>
          <ac:picMkLst>
            <pc:docMk/>
            <pc:sldMk cId="3114938747" sldId="293"/>
            <ac:picMk id="24" creationId="{15584D41-6CA4-4926-BFA7-F47262E35ADE}"/>
          </ac:picMkLst>
        </pc:picChg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  <pc:sldChg chg="addSp delSp modSp mod">
        <pc:chgData name="Neemias e Catia Lima" userId="b77af7bd85500281" providerId="LiveId" clId="{77F20749-B77A-4301-BF25-60421B40E703}" dt="2021-02-05T16:30:06.460" v="81" actId="207"/>
        <pc:sldMkLst>
          <pc:docMk/>
          <pc:sldMk cId="2232331225" sldId="280"/>
        </pc:sldMkLst>
        <pc:spChg chg="mod">
          <ac:chgData name="Neemias e Catia Lima" userId="b77af7bd85500281" providerId="LiveId" clId="{77F20749-B77A-4301-BF25-60421B40E703}" dt="2021-02-05T16:23:24.859" v="1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23:40.550" v="1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06.460" v="81" actId="20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77F20749-B77A-4301-BF25-60421B40E703}" dt="2021-02-05T16:21:52.271" v="0" actId="478"/>
          <ac:picMkLst>
            <pc:docMk/>
            <pc:sldMk cId="2232331225" sldId="280"/>
            <ac:picMk id="2" creationId="{84350001-FD95-472F-84F5-F1EA7CC47AF3}"/>
          </ac:picMkLst>
        </pc:picChg>
        <pc:picChg chg="add mod">
          <ac:chgData name="Neemias e Catia Lima" userId="b77af7bd85500281" providerId="LiveId" clId="{77F20749-B77A-4301-BF25-60421B40E703}" dt="2021-02-05T16:22:14.081" v="5" actId="14100"/>
          <ac:picMkLst>
            <pc:docMk/>
            <pc:sldMk cId="2232331225" sldId="280"/>
            <ac:picMk id="4" creationId="{0758D784-1597-4B8F-AF84-7C5AAA7AF4D4}"/>
          </ac:picMkLst>
        </pc:picChg>
        <pc:picChg chg="del">
          <ac:chgData name="Neemias e Catia Lima" userId="b77af7bd85500281" providerId="LiveId" clId="{77F20749-B77A-4301-BF25-60421B40E703}" dt="2021-02-05T16:22:22.168" v="6" actId="478"/>
          <ac:picMkLst>
            <pc:docMk/>
            <pc:sldMk cId="2232331225" sldId="280"/>
            <ac:picMk id="8" creationId="{2BCB6830-9CED-4942-A04D-C3BACDB3E461}"/>
          </ac:picMkLst>
        </pc:picChg>
        <pc:picChg chg="add mod">
          <ac:chgData name="Neemias e Catia Lima" userId="b77af7bd85500281" providerId="LiveId" clId="{77F20749-B77A-4301-BF25-60421B40E703}" dt="2021-02-05T16:24:57.608" v="2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77F20749-B77A-4301-BF25-60421B40E703}" dt="2021-02-05T16:40:52.380" v="121" actId="1440"/>
        <pc:sldMkLst>
          <pc:docMk/>
          <pc:sldMk cId="2103443556" sldId="281"/>
        </pc:sldMkLst>
        <pc:spChg chg="mod">
          <ac:chgData name="Neemias e Catia Lima" userId="b77af7bd85500281" providerId="LiveId" clId="{77F20749-B77A-4301-BF25-60421B40E703}" dt="2021-02-05T16:39:07.156" v="11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17.859" v="8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77F20749-B77A-4301-BF25-60421B40E703}" dt="2021-02-05T16:40:52.380" v="121" actId="1440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77F20749-B77A-4301-BF25-60421B40E703}" dt="2021-02-05T16:22:39.848" v="10" actId="1076"/>
          <ac:picMkLst>
            <pc:docMk/>
            <pc:sldMk cId="2103443556" sldId="281"/>
            <ac:picMk id="12" creationId="{F73680B5-D453-4C89-A02F-E4FA939E8D4B}"/>
          </ac:picMkLst>
        </pc:picChg>
        <pc:picChg chg="add mod">
          <ac:chgData name="Neemias e Catia Lima" userId="b77af7bd85500281" providerId="LiveId" clId="{77F20749-B77A-4301-BF25-60421B40E703}" dt="2021-02-05T16:25:16.109" v="34" actId="1076"/>
          <ac:picMkLst>
            <pc:docMk/>
            <pc:sldMk cId="2103443556" sldId="281"/>
            <ac:picMk id="13" creationId="{208373B7-B0F3-42EA-9693-9BE1FA5E3F07}"/>
          </ac:picMkLst>
        </pc:picChg>
        <pc:picChg chg="del">
          <ac:chgData name="Neemias e Catia Lima" userId="b77af7bd85500281" providerId="LiveId" clId="{77F20749-B77A-4301-BF25-60421B40E703}" dt="2021-02-05T16:25:07.990" v="29" actId="478"/>
          <ac:picMkLst>
            <pc:docMk/>
            <pc:sldMk cId="2103443556" sldId="281"/>
            <ac:picMk id="15" creationId="{5F6E0530-AC92-4C37-A191-0CC6D9F08A11}"/>
          </ac:picMkLst>
        </pc:picChg>
        <pc:picChg chg="del">
          <ac:chgData name="Neemias e Catia Lima" userId="b77af7bd85500281" providerId="LiveId" clId="{77F20749-B77A-4301-BF25-60421B40E703}" dt="2021-02-05T16:22:29.632" v="7" actId="478"/>
          <ac:picMkLst>
            <pc:docMk/>
            <pc:sldMk cId="2103443556" sldId="281"/>
            <ac:picMk id="17" creationId="{04849132-96E0-49CB-92E6-723365C4EBAA}"/>
          </ac:picMkLst>
        </pc:picChg>
        <pc:picChg chg="del">
          <ac:chgData name="Neemias e Catia Lima" userId="b77af7bd85500281" providerId="LiveId" clId="{77F20749-B77A-4301-BF25-60421B40E703}" dt="2021-02-05T16:40:33.741" v="115" actId="478"/>
          <ac:picMkLst>
            <pc:docMk/>
            <pc:sldMk cId="2103443556" sldId="281"/>
            <ac:picMk id="1026" creationId="{E142E247-6554-4EB7-94F7-18383995F1DC}"/>
          </ac:picMkLst>
        </pc:picChg>
      </pc:sldChg>
      <pc:sldChg chg="addSp delSp modSp mod">
        <pc:chgData name="Neemias e Catia Lima" userId="b77af7bd85500281" providerId="LiveId" clId="{77F20749-B77A-4301-BF25-60421B40E703}" dt="2021-02-05T16:45:23.210" v="151" actId="1440"/>
        <pc:sldMkLst>
          <pc:docMk/>
          <pc:sldMk cId="3683219421" sldId="282"/>
        </pc:sldMkLst>
        <pc:spChg chg="mod">
          <ac:chgData name="Neemias e Catia Lima" userId="b77af7bd85500281" providerId="LiveId" clId="{77F20749-B77A-4301-BF25-60421B40E703}" dt="2021-02-05T16:44:05.963" v="146" actId="10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18.519" v="127"/>
          <ac:spMkLst>
            <pc:docMk/>
            <pc:sldMk cId="3683219421" sldId="28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28.339" v="85" actId="478"/>
          <ac:spMkLst>
            <pc:docMk/>
            <pc:sldMk cId="3683219421" sldId="282"/>
            <ac:spMk id="15" creationId="{D49BE37B-BBE4-464A-8408-599E22F0CD7C}"/>
          </ac:spMkLst>
        </pc:spChg>
        <pc:spChg chg="del">
          <ac:chgData name="Neemias e Catia Lima" userId="b77af7bd85500281" providerId="LiveId" clId="{77F20749-B77A-4301-BF25-60421B40E703}" dt="2021-02-05T16:27:12.901" v="41" actId="478"/>
          <ac:spMkLst>
            <pc:docMk/>
            <pc:sldMk cId="3683219421" sldId="282"/>
            <ac:spMk id="17" creationId="{9F836FB7-D293-4873-BF3F-014CC6ED303A}"/>
          </ac:spMkLst>
        </pc:spChg>
        <pc:spChg chg="add mod">
          <ac:chgData name="Neemias e Catia Lima" userId="b77af7bd85500281" providerId="LiveId" clId="{77F20749-B77A-4301-BF25-60421B40E703}" dt="2021-02-05T16:30:28.648" v="86"/>
          <ac:spMkLst>
            <pc:docMk/>
            <pc:sldMk cId="3683219421" sldId="282"/>
            <ac:spMk id="22" creationId="{D2D8A74B-2CA5-4233-9A56-01AED1D8D103}"/>
          </ac:spMkLst>
        </pc:spChg>
        <pc:picChg chg="del">
          <ac:chgData name="Neemias e Catia Lima" userId="b77af7bd85500281" providerId="LiveId" clId="{77F20749-B77A-4301-BF25-60421B40E703}" dt="2021-02-05T16:45:06.106" v="147" actId="478"/>
          <ac:picMkLst>
            <pc:docMk/>
            <pc:sldMk cId="3683219421" sldId="282"/>
            <ac:picMk id="2" creationId="{E584816F-FB09-4F10-8A56-2C5B7CDBCCEB}"/>
          </ac:picMkLst>
        </pc:picChg>
        <pc:picChg chg="del">
          <ac:chgData name="Neemias e Catia Lima" userId="b77af7bd85500281" providerId="LiveId" clId="{77F20749-B77A-4301-BF25-60421B40E703}" dt="2021-02-05T16:27:06.501" v="40" actId="478"/>
          <ac:picMkLst>
            <pc:docMk/>
            <pc:sldMk cId="3683219421" sldId="282"/>
            <ac:picMk id="18" creationId="{9795D0CC-FE6D-4B91-9BAA-F99CA9DC943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19" creationId="{BAD575A9-3957-442A-903D-0126834CBDB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20" creationId="{06433064-A1CF-4682-B5B0-644F12C61525}"/>
          </ac:picMkLst>
        </pc:picChg>
        <pc:picChg chg="del">
          <ac:chgData name="Neemias e Catia Lima" userId="b77af7bd85500281" providerId="LiveId" clId="{77F20749-B77A-4301-BF25-60421B40E703}" dt="2021-02-05T16:27:12.901" v="41" actId="478"/>
          <ac:picMkLst>
            <pc:docMk/>
            <pc:sldMk cId="3683219421" sldId="282"/>
            <ac:picMk id="21" creationId="{02BBE3DE-77D5-4981-9CDC-D6E2F7993D7D}"/>
          </ac:picMkLst>
        </pc:picChg>
        <pc:picChg chg="add mod">
          <ac:chgData name="Neemias e Catia Lima" userId="b77af7bd85500281" providerId="LiveId" clId="{77F20749-B77A-4301-BF25-60421B40E703}" dt="2021-02-05T16:45:23.210" v="151" actId="1440"/>
          <ac:picMkLst>
            <pc:docMk/>
            <pc:sldMk cId="3683219421" sldId="282"/>
            <ac:picMk id="2050" creationId="{5B7B949A-D585-4A5E-A6F3-F33E8FA11E1D}"/>
          </ac:picMkLst>
        </pc:picChg>
      </pc:sldChg>
      <pc:sldChg chg="addSp delSp modSp mod">
        <pc:chgData name="Neemias e Catia Lima" userId="b77af7bd85500281" providerId="LiveId" clId="{77F20749-B77A-4301-BF25-60421B40E703}" dt="2021-02-05T16:52:57.893" v="169" actId="1440"/>
        <pc:sldMkLst>
          <pc:docMk/>
          <pc:sldMk cId="3902406419" sldId="283"/>
        </pc:sldMkLst>
        <pc:spChg chg="add del mod">
          <ac:chgData name="Neemias e Catia Lima" userId="b77af7bd85500281" providerId="LiveId" clId="{77F20749-B77A-4301-BF25-60421B40E703}" dt="2021-02-05T16:30:32.483" v="87" actId="478"/>
          <ac:spMkLst>
            <pc:docMk/>
            <pc:sldMk cId="3902406419" sldId="283"/>
            <ac:spMk id="12" creationId="{3AD487C3-8AE2-410D-BC6D-128CE36A2681}"/>
          </ac:spMkLst>
        </pc:spChg>
        <pc:spChg chg="mod">
          <ac:chgData name="Neemias e Catia Lima" userId="b77af7bd85500281" providerId="LiveId" clId="{77F20749-B77A-4301-BF25-60421B40E703}" dt="2021-02-05T16:45:56.748" v="15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6:51.781" v="164" actId="20577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e Catia Lima" userId="b77af7bd85500281" providerId="LiveId" clId="{77F20749-B77A-4301-BF25-60421B40E703}" dt="2021-02-05T16:27:24.429" v="44" actId="478"/>
          <ac:spMkLst>
            <pc:docMk/>
            <pc:sldMk cId="3902406419" sldId="283"/>
            <ac:spMk id="17" creationId="{B74277F4-CF37-446F-A2EF-F45FE70C5E17}"/>
          </ac:spMkLst>
        </pc:spChg>
        <pc:spChg chg="add mod">
          <ac:chgData name="Neemias e Catia Lima" userId="b77af7bd85500281" providerId="LiveId" clId="{77F20749-B77A-4301-BF25-60421B40E703}" dt="2021-02-05T16:30:32.848" v="88"/>
          <ac:spMkLst>
            <pc:docMk/>
            <pc:sldMk cId="3902406419" sldId="283"/>
            <ac:spMk id="24" creationId="{8E71D80C-BBB3-4BC0-BED3-A04F07E499D6}"/>
          </ac:spMkLst>
        </pc:spChg>
        <pc:picChg chg="del">
          <ac:chgData name="Neemias e Catia Lima" userId="b77af7bd85500281" providerId="LiveId" clId="{77F20749-B77A-4301-BF25-60421B40E703}" dt="2021-02-05T16:27:25.660" v="45" actId="478"/>
          <ac:picMkLst>
            <pc:docMk/>
            <pc:sldMk cId="3902406419" sldId="283"/>
            <ac:picMk id="18" creationId="{50A8D356-0103-47F8-9860-F6978153742F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19" creationId="{B6489B6C-6DB8-4C27-B1B0-C409600C1BF2}"/>
          </ac:picMkLst>
        </pc:picChg>
        <pc:picChg chg="del">
          <ac:chgData name="Neemias e Catia Lima" userId="b77af7bd85500281" providerId="LiveId" clId="{77F20749-B77A-4301-BF25-60421B40E703}" dt="2021-02-05T16:27:22.876" v="43" actId="478"/>
          <ac:picMkLst>
            <pc:docMk/>
            <pc:sldMk cId="3902406419" sldId="283"/>
            <ac:picMk id="20" creationId="{D499AEE1-23D8-482E-A9DA-A9D5DE032220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21" creationId="{8ECFC189-39F6-4240-A36C-C9877B211B6F}"/>
          </ac:picMkLst>
        </pc:picChg>
        <pc:picChg chg="del">
          <ac:chgData name="Neemias e Catia Lima" userId="b77af7bd85500281" providerId="LiveId" clId="{77F20749-B77A-4301-BF25-60421B40E703}" dt="2021-02-05T16:52:44.149" v="165" actId="478"/>
          <ac:picMkLst>
            <pc:docMk/>
            <pc:sldMk cId="3902406419" sldId="283"/>
            <ac:picMk id="23" creationId="{78D1C679-9F62-401B-BE7E-13A07441402B}"/>
          </ac:picMkLst>
        </pc:picChg>
        <pc:picChg chg="add mod">
          <ac:chgData name="Neemias e Catia Lima" userId="b77af7bd85500281" providerId="LiveId" clId="{77F20749-B77A-4301-BF25-60421B40E703}" dt="2021-02-05T16:52:57.893" v="169" actId="1440"/>
          <ac:picMkLst>
            <pc:docMk/>
            <pc:sldMk cId="3902406419" sldId="283"/>
            <ac:picMk id="3074" creationId="{92B70CD2-F9BC-4065-B5CA-4F98F8A66771}"/>
          </ac:picMkLst>
        </pc:picChg>
      </pc:sldChg>
      <pc:sldChg chg="addSp delSp modSp mod">
        <pc:chgData name="Neemias e Catia Lima" userId="b77af7bd85500281" providerId="LiveId" clId="{77F20749-B77A-4301-BF25-60421B40E703}" dt="2021-02-05T16:58:19.231" v="220"/>
        <pc:sldMkLst>
          <pc:docMk/>
          <pc:sldMk cId="2424059023" sldId="284"/>
        </pc:sldMkLst>
        <pc:spChg chg="mod">
          <ac:chgData name="Neemias e Catia Lima" userId="b77af7bd85500281" providerId="LiveId" clId="{77F20749-B77A-4301-BF25-60421B40E703}" dt="2021-02-05T16:54:19.825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6:07.890" v="199" actId="207"/>
          <ac:spMkLst>
            <pc:docMk/>
            <pc:sldMk cId="2424059023" sldId="284"/>
            <ac:spMk id="15" creationId="{C3A1BEFC-B9B8-4142-B09F-1F5B330F4265}"/>
          </ac:spMkLst>
        </pc:spChg>
        <pc:spChg chg="add del mod">
          <ac:chgData name="Neemias e Catia Lima" userId="b77af7bd85500281" providerId="LiveId" clId="{77F20749-B77A-4301-BF25-60421B40E703}" dt="2021-02-05T16:30:40.251" v="91" actId="478"/>
          <ac:spMkLst>
            <pc:docMk/>
            <pc:sldMk cId="2424059023" sldId="284"/>
            <ac:spMk id="16" creationId="{388DCB83-902A-4472-A805-2BE8656F0BC0}"/>
          </ac:spMkLst>
        </pc:spChg>
        <pc:spChg chg="del">
          <ac:chgData name="Neemias e Catia Lima" userId="b77af7bd85500281" providerId="LiveId" clId="{77F20749-B77A-4301-BF25-60421B40E703}" dt="2021-02-05T16:27:45.405" v="51" actId="478"/>
          <ac:spMkLst>
            <pc:docMk/>
            <pc:sldMk cId="2424059023" sldId="284"/>
            <ac:spMk id="17" creationId="{71D807EC-41FF-4434-A806-D9E0A63B0608}"/>
          </ac:spMkLst>
        </pc:spChg>
        <pc:spChg chg="add mod">
          <ac:chgData name="Neemias e Catia Lima" userId="b77af7bd85500281" providerId="LiveId" clId="{77F20749-B77A-4301-BF25-60421B40E703}" dt="2021-02-05T16:30:40.529" v="92"/>
          <ac:spMkLst>
            <pc:docMk/>
            <pc:sldMk cId="2424059023" sldId="284"/>
            <ac:spMk id="20" creationId="{3813CF3B-75B7-4DB6-8D85-A0B062D6E699}"/>
          </ac:spMkLst>
        </pc:sp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8" creationId="{CF8C9485-4DA0-4098-AA50-540AACC4B372}"/>
          </ac:picMkLst>
        </pc:pic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9" creationId="{F0359B73-2EDD-4331-BF02-48D144B8E73B}"/>
          </ac:picMkLst>
        </pc:picChg>
        <pc:picChg chg="del">
          <ac:chgData name="Neemias e Catia Lima" userId="b77af7bd85500281" providerId="LiveId" clId="{77F20749-B77A-4301-BF25-60421B40E703}" dt="2021-02-05T16:27:47.100" v="52" actId="478"/>
          <ac:picMkLst>
            <pc:docMk/>
            <pc:sldMk cId="2424059023" sldId="284"/>
            <ac:picMk id="21" creationId="{00991CD2-959D-4F52-B434-0548C207FBE9}"/>
          </ac:picMkLst>
        </pc:picChg>
        <pc:picChg chg="del">
          <ac:chgData name="Neemias e Catia Lima" userId="b77af7bd85500281" providerId="LiveId" clId="{77F20749-B77A-4301-BF25-60421B40E703}" dt="2021-02-05T16:27:45.405" v="51" actId="478"/>
          <ac:picMkLst>
            <pc:docMk/>
            <pc:sldMk cId="2424059023" sldId="284"/>
            <ac:picMk id="23" creationId="{973B2D5A-D591-4137-8A5A-D01072326D2D}"/>
          </ac:picMkLst>
        </pc:picChg>
        <pc:picChg chg="del">
          <ac:chgData name="Neemias e Catia Lima" userId="b77af7bd85500281" providerId="LiveId" clId="{77F20749-B77A-4301-BF25-60421B40E703}" dt="2021-02-05T16:58:18.922" v="219" actId="478"/>
          <ac:picMkLst>
            <pc:docMk/>
            <pc:sldMk cId="2424059023" sldId="284"/>
            <ac:picMk id="24" creationId="{1CE012E9-A8CE-4A2F-A8C0-2C743F61828C}"/>
          </ac:picMkLst>
        </pc:picChg>
        <pc:picChg chg="add mod">
          <ac:chgData name="Neemias e Catia Lima" userId="b77af7bd85500281" providerId="LiveId" clId="{77F20749-B77A-4301-BF25-60421B40E703}" dt="2021-02-05T16:58:19.231" v="220"/>
          <ac:picMkLst>
            <pc:docMk/>
            <pc:sldMk cId="2424059023" sldId="284"/>
            <ac:picMk id="25" creationId="{0CD769EB-56A2-49A4-AE9A-5B2A57094BF4}"/>
          </ac:picMkLst>
        </pc:picChg>
      </pc:sldChg>
      <pc:sldChg chg="addSp delSp modSp mod">
        <pc:chgData name="Neemias e Catia Lima" userId="b77af7bd85500281" providerId="LiveId" clId="{77F20749-B77A-4301-BF25-60421B40E703}" dt="2021-02-05T17:01:22.526" v="290"/>
        <pc:sldMkLst>
          <pc:docMk/>
          <pc:sldMk cId="2241968852" sldId="285"/>
        </pc:sldMkLst>
        <pc:spChg chg="mod">
          <ac:chgData name="Neemias e Catia Lima" userId="b77af7bd85500281" providerId="LiveId" clId="{77F20749-B77A-4301-BF25-60421B40E703}" dt="2021-02-05T16:58:51.850" v="227" actId="205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9:47.339" v="245" actId="313"/>
          <ac:spMkLst>
            <pc:docMk/>
            <pc:sldMk cId="2241968852" sldId="285"/>
            <ac:spMk id="15" creationId="{0F091E13-8EAD-4FFB-9473-BC74E5ABDC64}"/>
          </ac:spMkLst>
        </pc:spChg>
        <pc:spChg chg="add del mod">
          <ac:chgData name="Neemias e Catia Lima" userId="b77af7bd85500281" providerId="LiveId" clId="{77F20749-B77A-4301-BF25-60421B40E703}" dt="2021-02-05T16:30:47.500" v="95" actId="478"/>
          <ac:spMkLst>
            <pc:docMk/>
            <pc:sldMk cId="2241968852" sldId="285"/>
            <ac:spMk id="16" creationId="{B100248E-93CD-4EEC-BEC8-1E1D42149EE9}"/>
          </ac:spMkLst>
        </pc:spChg>
        <pc:spChg chg="add mod">
          <ac:chgData name="Neemias e Catia Lima" userId="b77af7bd85500281" providerId="LiveId" clId="{77F20749-B77A-4301-BF25-60421B40E703}" dt="2021-02-05T16:30:47.727" v="96"/>
          <ac:spMkLst>
            <pc:docMk/>
            <pc:sldMk cId="2241968852" sldId="285"/>
            <ac:spMk id="19" creationId="{E2E0CE26-1F45-4D68-A14E-2839903ECED1}"/>
          </ac:spMkLst>
        </pc:spChg>
        <pc:spChg chg="del">
          <ac:chgData name="Neemias e Catia Lima" userId="b77af7bd85500281" providerId="LiveId" clId="{77F20749-B77A-4301-BF25-60421B40E703}" dt="2021-02-05T16:28:07.251" v="59" actId="478"/>
          <ac:spMkLst>
            <pc:docMk/>
            <pc:sldMk cId="2241968852" sldId="285"/>
            <ac:spMk id="20" creationId="{267CB1C3-5D04-4DD8-BED5-B4D04D60E3AF}"/>
          </ac:spMkLst>
        </pc:sp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7" creationId="{B193407A-3161-41BD-8968-C03FDE0EC7DD}"/>
          </ac:picMkLst>
        </pc:pic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8" creationId="{872C2F0F-6944-43E0-83B4-5E07F9F088FF}"/>
          </ac:picMkLst>
        </pc:picChg>
        <pc:picChg chg="del">
          <ac:chgData name="Neemias e Catia Lima" userId="b77af7bd85500281" providerId="LiveId" clId="{77F20749-B77A-4301-BF25-60421B40E703}" dt="2021-02-05T16:28:03.077" v="57" actId="478"/>
          <ac:picMkLst>
            <pc:docMk/>
            <pc:sldMk cId="2241968852" sldId="285"/>
            <ac:picMk id="21" creationId="{BC92D456-536C-4816-8A0F-AD799230BB69}"/>
          </ac:picMkLst>
        </pc:picChg>
        <pc:picChg chg="del">
          <ac:chgData name="Neemias e Catia Lima" userId="b77af7bd85500281" providerId="LiveId" clId="{77F20749-B77A-4301-BF25-60421B40E703}" dt="2021-02-05T16:28:05.812" v="58" actId="478"/>
          <ac:picMkLst>
            <pc:docMk/>
            <pc:sldMk cId="2241968852" sldId="285"/>
            <ac:picMk id="23" creationId="{0E5AAD51-8A35-4B09-96BC-6C76F38DE775}"/>
          </ac:picMkLst>
        </pc:picChg>
        <pc:picChg chg="del">
          <ac:chgData name="Neemias e Catia Lima" userId="b77af7bd85500281" providerId="LiveId" clId="{77F20749-B77A-4301-BF25-60421B40E703}" dt="2021-02-05T17:01:22.272" v="289" actId="478"/>
          <ac:picMkLst>
            <pc:docMk/>
            <pc:sldMk cId="2241968852" sldId="285"/>
            <ac:picMk id="24" creationId="{0494AE0A-E16E-4316-8A03-4995D87BF47A}"/>
          </ac:picMkLst>
        </pc:picChg>
        <pc:picChg chg="add mod">
          <ac:chgData name="Neemias e Catia Lima" userId="b77af7bd85500281" providerId="LiveId" clId="{77F20749-B77A-4301-BF25-60421B40E703}" dt="2021-02-05T17:01:22.526" v="290"/>
          <ac:picMkLst>
            <pc:docMk/>
            <pc:sldMk cId="2241968852" sldId="285"/>
            <ac:picMk id="25" creationId="{6EF02F80-8DF2-4109-AFF3-B8A65CA7B793}"/>
          </ac:picMkLst>
        </pc:picChg>
      </pc:sldChg>
      <pc:sldChg chg="addSp delSp modSp mod">
        <pc:chgData name="Neemias e Catia Lima" userId="b77af7bd85500281" providerId="LiveId" clId="{77F20749-B77A-4301-BF25-60421B40E703}" dt="2021-02-05T17:06:30.225" v="346"/>
        <pc:sldMkLst>
          <pc:docMk/>
          <pc:sldMk cId="1959249856" sldId="286"/>
        </pc:sldMkLst>
        <pc:spChg chg="mod">
          <ac:chgData name="Neemias e Catia Lima" userId="b77af7bd85500281" providerId="LiveId" clId="{77F20749-B77A-4301-BF25-60421B40E703}" dt="2021-02-05T17:01:39.787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7:02:59.616" v="314" actId="20577"/>
          <ac:spMkLst>
            <pc:docMk/>
            <pc:sldMk cId="1959249856" sldId="286"/>
            <ac:spMk id="15" creationId="{863BB09B-C8C1-4354-BC51-D930C951E507}"/>
          </ac:spMkLst>
        </pc:spChg>
        <pc:spChg chg="add del mod">
          <ac:chgData name="Neemias e Catia Lima" userId="b77af7bd85500281" providerId="LiveId" clId="{77F20749-B77A-4301-BF25-60421B40E703}" dt="2021-02-05T16:30:55.555" v="99" actId="478"/>
          <ac:spMkLst>
            <pc:docMk/>
            <pc:sldMk cId="1959249856" sldId="286"/>
            <ac:spMk id="16" creationId="{A4A16D69-93E2-4B93-9F76-377F8B9ED1C6}"/>
          </ac:spMkLst>
        </pc:spChg>
        <pc:spChg chg="del">
          <ac:chgData name="Neemias e Catia Lima" userId="b77af7bd85500281" providerId="LiveId" clId="{77F20749-B77A-4301-BF25-60421B40E703}" dt="2021-02-05T16:28:38.228" v="67" actId="478"/>
          <ac:spMkLst>
            <pc:docMk/>
            <pc:sldMk cId="1959249856" sldId="286"/>
            <ac:spMk id="20" creationId="{5526030F-5CA7-45D7-BA64-2EB55890BB5F}"/>
          </ac:spMkLst>
        </pc:spChg>
        <pc:spChg chg="add mod">
          <ac:chgData name="Neemias e Catia Lima" userId="b77af7bd85500281" providerId="LiveId" clId="{77F20749-B77A-4301-BF25-60421B40E703}" dt="2021-02-05T16:30:55.944" v="100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77F20749-B77A-4301-BF25-60421B40E703}" dt="2021-02-05T17:06:29.940" v="345" actId="478"/>
          <ac:picMkLst>
            <pc:docMk/>
            <pc:sldMk cId="1959249856" sldId="286"/>
            <ac:picMk id="17" creationId="{4A5164D5-0D45-4639-BEDE-5C723CB32C35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8" creationId="{C177EA06-53E3-493D-9225-573319401251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9" creationId="{BC9CC994-A681-4CBA-9733-27DD898D0B89}"/>
          </ac:picMkLst>
        </pc:picChg>
        <pc:picChg chg="del">
          <ac:chgData name="Neemias e Catia Lima" userId="b77af7bd85500281" providerId="LiveId" clId="{77F20749-B77A-4301-BF25-60421B40E703}" dt="2021-02-05T16:28:34.164" v="65" actId="478"/>
          <ac:picMkLst>
            <pc:docMk/>
            <pc:sldMk cId="1959249856" sldId="286"/>
            <ac:picMk id="21" creationId="{0CCD0223-9547-4EB0-AA41-6D383ADC6476}"/>
          </ac:picMkLst>
        </pc:picChg>
        <pc:picChg chg="del">
          <ac:chgData name="Neemias e Catia Lima" userId="b77af7bd85500281" providerId="LiveId" clId="{77F20749-B77A-4301-BF25-60421B40E703}" dt="2021-02-05T16:28:35.324" v="66" actId="478"/>
          <ac:picMkLst>
            <pc:docMk/>
            <pc:sldMk cId="1959249856" sldId="286"/>
            <ac:picMk id="23" creationId="{894D2BE0-BFAD-4CF7-9E30-F3673AE8917B}"/>
          </ac:picMkLst>
        </pc:picChg>
        <pc:picChg chg="add mod">
          <ac:chgData name="Neemias e Catia Lima" userId="b77af7bd85500281" providerId="LiveId" clId="{77F20749-B77A-4301-BF25-60421B40E703}" dt="2021-02-05T17:06:30.225" v="346"/>
          <ac:picMkLst>
            <pc:docMk/>
            <pc:sldMk cId="1959249856" sldId="286"/>
            <ac:picMk id="25" creationId="{6F5DCD9F-0540-4CC4-87F4-40F6F91677A0}"/>
          </ac:picMkLst>
        </pc:picChg>
      </pc:sldChg>
      <pc:sldChg chg="addSp delSp modSp mod">
        <pc:chgData name="Neemias e Catia Lima" userId="b77af7bd85500281" providerId="LiveId" clId="{77F20749-B77A-4301-BF25-60421B40E703}" dt="2021-02-05T17:08:19.958" v="360" actId="20577"/>
        <pc:sldMkLst>
          <pc:docMk/>
          <pc:sldMk cId="2857006406" sldId="287"/>
        </pc:sldMkLst>
        <pc:spChg chg="del">
          <ac:chgData name="Neemias e Catia Lima" userId="b77af7bd85500281" providerId="LiveId" clId="{77F20749-B77A-4301-BF25-60421B40E703}" dt="2021-02-05T16:29:07.572" v="79" actId="478"/>
          <ac:spMkLst>
            <pc:docMk/>
            <pc:sldMk cId="2857006406" sldId="287"/>
            <ac:spMk id="15" creationId="{6B461F7E-C89A-4409-8525-6D52D918DEA0}"/>
          </ac:spMkLst>
        </pc:spChg>
        <pc:spChg chg="mod">
          <ac:chgData name="Neemias e Catia Lima" userId="b77af7bd85500281" providerId="LiveId" clId="{77F20749-B77A-4301-BF25-60421B40E703}" dt="2021-02-05T17:08:19.958" v="360" actId="20577"/>
          <ac:spMkLst>
            <pc:docMk/>
            <pc:sldMk cId="2857006406" sldId="287"/>
            <ac:spMk id="16" creationId="{28D68641-D640-4BD7-9D5B-B3803DCCF9B3}"/>
          </ac:spMkLst>
        </pc:spChg>
        <pc:spChg chg="add del mod">
          <ac:chgData name="Neemias e Catia Lima" userId="b77af7bd85500281" providerId="LiveId" clId="{77F20749-B77A-4301-BF25-60421B40E703}" dt="2021-02-05T16:31:09.954" v="105" actId="478"/>
          <ac:spMkLst>
            <pc:docMk/>
            <pc:sldMk cId="2857006406" sldId="287"/>
            <ac:spMk id="17" creationId="{B47AD62D-044B-4CFE-AF21-52F1F1BB96AC}"/>
          </ac:spMkLst>
        </pc:spChg>
        <pc:spChg chg="add mod">
          <ac:chgData name="Neemias e Catia Lima" userId="b77af7bd85500281" providerId="LiveId" clId="{77F20749-B77A-4301-BF25-60421B40E703}" dt="2021-02-05T16:31:10.239" v="106"/>
          <ac:spMkLst>
            <pc:docMk/>
            <pc:sldMk cId="2857006406" sldId="287"/>
            <ac:spMk id="23" creationId="{7DB3738B-E0BD-4F51-A4EE-23323AEAC830}"/>
          </ac:spMkLst>
        </pc:sp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8" creationId="{5B11211E-C927-4E14-83F6-24B7EDDC780A}"/>
          </ac:picMkLst>
        </pc:pic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9" creationId="{2FCF8F42-042B-4EB6-B62F-CDBE2A0296FC}"/>
          </ac:picMkLst>
        </pc:picChg>
        <pc:picChg chg="del">
          <ac:chgData name="Neemias e Catia Lima" userId="b77af7bd85500281" providerId="LiveId" clId="{77F20749-B77A-4301-BF25-60421B40E703}" dt="2021-02-05T16:29:05.092" v="77" actId="478"/>
          <ac:picMkLst>
            <pc:docMk/>
            <pc:sldMk cId="2857006406" sldId="287"/>
            <ac:picMk id="20" creationId="{5DD17D35-02EF-4C90-B72B-D73C7CDF9FDF}"/>
          </ac:picMkLst>
        </pc:picChg>
        <pc:picChg chg="del">
          <ac:chgData name="Neemias e Catia Lima" userId="b77af7bd85500281" providerId="LiveId" clId="{77F20749-B77A-4301-BF25-60421B40E703}" dt="2021-02-05T16:29:06.036" v="78" actId="47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 mod">
        <pc:chgData name="Neemias e Catia Lima" userId="b77af7bd85500281" providerId="LiveId" clId="{77F20749-B77A-4301-BF25-60421B40E703}" dt="2021-02-05T16:45:32.653" v="153"/>
        <pc:sldMkLst>
          <pc:docMk/>
          <pc:sldMk cId="2630436816" sldId="288"/>
        </pc:sldMkLst>
        <pc:spChg chg="add del mod">
          <ac:chgData name="Neemias e Catia Lima" userId="b77af7bd85500281" providerId="LiveId" clId="{77F20749-B77A-4301-BF25-60421B40E703}" dt="2021-02-05T16:30:23.579" v="83" actId="478"/>
          <ac:spMkLst>
            <pc:docMk/>
            <pc:sldMk cId="2630436816" sldId="288"/>
            <ac:spMk id="12" creationId="{429BBD7E-4893-484B-954B-C200BDC571B6}"/>
          </ac:spMkLst>
        </pc:spChg>
        <pc:spChg chg="mod">
          <ac:chgData name="Neemias e Catia Lima" userId="b77af7bd85500281" providerId="LiveId" clId="{77F20749-B77A-4301-BF25-60421B40E703}" dt="2021-02-05T16:43:23.325" v="13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07.072" v="124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01.317" v="38" actId="478"/>
          <ac:spMkLst>
            <pc:docMk/>
            <pc:sldMk cId="2630436816" sldId="288"/>
            <ac:spMk id="19" creationId="{42E7CD78-976A-44AC-8590-0E79BD194D45}"/>
          </ac:spMkLst>
        </pc:spChg>
        <pc:spChg chg="add mod">
          <ac:chgData name="Neemias e Catia Lima" userId="b77af7bd85500281" providerId="LiveId" clId="{77F20749-B77A-4301-BF25-60421B40E703}" dt="2021-02-05T16:30:24.024" v="84"/>
          <ac:spMkLst>
            <pc:docMk/>
            <pc:sldMk cId="2630436816" sldId="288"/>
            <ac:spMk id="24" creationId="{62898820-C50B-49BA-BCAD-1B77F45AA8D0}"/>
          </ac:spMkLst>
        </pc:sp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7" creationId="{8912F2D1-2832-4CC9-88E2-018CE9716162}"/>
          </ac:picMkLst>
        </pc:pic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8" creationId="{50B3A59D-544E-4F04-AE3F-A9F7D0971A0E}"/>
          </ac:picMkLst>
        </pc:picChg>
        <pc:picChg chg="del">
          <ac:chgData name="Neemias e Catia Lima" userId="b77af7bd85500281" providerId="LiveId" clId="{77F20749-B77A-4301-BF25-60421B40E703}" dt="2021-02-05T16:26:52.812" v="36" actId="478"/>
          <ac:picMkLst>
            <pc:docMk/>
            <pc:sldMk cId="2630436816" sldId="288"/>
            <ac:picMk id="20" creationId="{B84FA315-F8B8-4AA5-A2F4-D46BD78040E0}"/>
          </ac:picMkLst>
        </pc:picChg>
        <pc:picChg chg="del">
          <ac:chgData name="Neemias e Catia Lima" userId="b77af7bd85500281" providerId="LiveId" clId="{77F20749-B77A-4301-BF25-60421B40E703}" dt="2021-02-05T16:26:57.228" v="37" actId="478"/>
          <ac:picMkLst>
            <pc:docMk/>
            <pc:sldMk cId="2630436816" sldId="288"/>
            <ac:picMk id="22" creationId="{51728EE1-CD15-4886-A75D-3FD46E864C1A}"/>
          </ac:picMkLst>
        </pc:picChg>
        <pc:picChg chg="del">
          <ac:chgData name="Neemias e Catia Lima" userId="b77af7bd85500281" providerId="LiveId" clId="{77F20749-B77A-4301-BF25-60421B40E703}" dt="2021-02-05T16:45:32.361" v="152" actId="478"/>
          <ac:picMkLst>
            <pc:docMk/>
            <pc:sldMk cId="2630436816" sldId="288"/>
            <ac:picMk id="23" creationId="{0E8F958F-0ED9-4C62-87D7-EA7DBD33081F}"/>
          </ac:picMkLst>
        </pc:picChg>
        <pc:picChg chg="add mod">
          <ac:chgData name="Neemias e Catia Lima" userId="b77af7bd85500281" providerId="LiveId" clId="{77F20749-B77A-4301-BF25-60421B40E703}" dt="2021-02-05T16:45:32.653" v="153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77F20749-B77A-4301-BF25-60421B40E703}" dt="2021-02-05T16:53:28.709" v="175" actId="20577"/>
        <pc:sldMkLst>
          <pc:docMk/>
          <pc:sldMk cId="3032827026" sldId="289"/>
        </pc:sldMkLst>
        <pc:spChg chg="mod">
          <ac:chgData name="Neemias e Catia Lima" userId="b77af7bd85500281" providerId="LiveId" clId="{77F20749-B77A-4301-BF25-60421B40E703}" dt="2021-02-05T16:53:28.709" v="175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77F20749-B77A-4301-BF25-60421B40E703}" dt="2021-02-05T16:46:02.109" v="159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36.501" v="48" actId="478"/>
          <ac:spMkLst>
            <pc:docMk/>
            <pc:sldMk cId="3032827026" sldId="289"/>
            <ac:spMk id="17" creationId="{70931E9A-39F7-4C6C-B471-9EE717088FF3}"/>
          </ac:spMkLst>
        </pc:spChg>
        <pc:spChg chg="add del mod">
          <ac:chgData name="Neemias e Catia Lima" userId="b77af7bd85500281" providerId="LiveId" clId="{77F20749-B77A-4301-BF25-60421B40E703}" dt="2021-02-05T16:30:36.155" v="89" actId="478"/>
          <ac:spMkLst>
            <pc:docMk/>
            <pc:sldMk cId="3032827026" sldId="289"/>
            <ac:spMk id="18" creationId="{E7489D49-7A64-4E09-8465-0E5A047AD57B}"/>
          </ac:spMkLst>
        </pc:spChg>
        <pc:spChg chg="add mod">
          <ac:chgData name="Neemias e Catia Lima" userId="b77af7bd85500281" providerId="LiveId" clId="{77F20749-B77A-4301-BF25-60421B40E703}" dt="2021-02-05T16:30:36.424" v="90"/>
          <ac:spMkLst>
            <pc:docMk/>
            <pc:sldMk cId="3032827026" sldId="289"/>
            <ac:spMk id="21" creationId="{7F8D65C8-ABE6-415C-81C4-14DB491FDEE3}"/>
          </ac:spMkLst>
        </pc:sp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19" creationId="{C7A14A65-4BE6-44B3-A564-CC32A6B889DF}"/>
          </ac:picMkLst>
        </pc:pic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20" creationId="{F74F4650-88F4-4881-8F82-866FB1B9A3D9}"/>
          </ac:picMkLst>
        </pc:picChg>
        <pc:picChg chg="del">
          <ac:chgData name="Neemias e Catia Lima" userId="b77af7bd85500281" providerId="LiveId" clId="{77F20749-B77A-4301-BF25-60421B40E703}" dt="2021-02-05T16:27:38.773" v="49" actId="478"/>
          <ac:picMkLst>
            <pc:docMk/>
            <pc:sldMk cId="3032827026" sldId="289"/>
            <ac:picMk id="22" creationId="{B216CAB5-1E5B-44C3-9275-8EE237C1DD43}"/>
          </ac:picMkLst>
        </pc:picChg>
        <pc:picChg chg="del">
          <ac:chgData name="Neemias e Catia Lima" userId="b77af7bd85500281" providerId="LiveId" clId="{77F20749-B77A-4301-BF25-60421B40E703}" dt="2021-02-05T16:27:32.281" v="47" actId="478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77F20749-B77A-4301-BF25-60421B40E703}" dt="2021-02-05T16:53:03.890" v="171"/>
          <ac:picMkLst>
            <pc:docMk/>
            <pc:sldMk cId="3032827026" sldId="289"/>
            <ac:picMk id="24" creationId="{988094A6-621D-4E20-BDB5-E58A9D35F79C}"/>
          </ac:picMkLst>
        </pc:picChg>
        <pc:picChg chg="del">
          <ac:chgData name="Neemias e Catia Lima" userId="b77af7bd85500281" providerId="LiveId" clId="{77F20749-B77A-4301-BF25-60421B40E703}" dt="2021-02-05T16:53:03.525" v="170" actId="478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 mod">
        <pc:chgData name="Neemias e Catia Lima" userId="b77af7bd85500281" providerId="LiveId" clId="{77F20749-B77A-4301-BF25-60421B40E703}" dt="2021-02-05T16:58:10.994" v="218" actId="1440"/>
        <pc:sldMkLst>
          <pc:docMk/>
          <pc:sldMk cId="3772032319" sldId="290"/>
        </pc:sldMkLst>
        <pc:spChg chg="mod">
          <ac:chgData name="Neemias e Catia Lima" userId="b77af7bd85500281" providerId="LiveId" clId="{77F20749-B77A-4301-BF25-60421B40E703}" dt="2021-02-05T16:57:17.517" v="207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77F20749-B77A-4301-BF25-60421B40E703}" dt="2021-02-05T16:54:25.624" v="183"/>
          <ac:spMkLst>
            <pc:docMk/>
            <pc:sldMk cId="3772032319" sldId="290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43.995" v="93" actId="478"/>
          <ac:spMkLst>
            <pc:docMk/>
            <pc:sldMk cId="3772032319" sldId="290"/>
            <ac:spMk id="15" creationId="{07519702-7917-49B0-AD20-D771085C06DF}"/>
          </ac:spMkLst>
        </pc:spChg>
        <pc:spChg chg="del">
          <ac:chgData name="Neemias e Catia Lima" userId="b77af7bd85500281" providerId="LiveId" clId="{77F20749-B77A-4301-BF25-60421B40E703}" dt="2021-02-05T16:27:55.476" v="55" actId="478"/>
          <ac:spMkLst>
            <pc:docMk/>
            <pc:sldMk cId="3772032319" sldId="290"/>
            <ac:spMk id="19" creationId="{A77264CA-2E8D-4296-8606-D8EF6CE8B281}"/>
          </ac:spMkLst>
        </pc:spChg>
        <pc:spChg chg="add mod">
          <ac:chgData name="Neemias e Catia Lima" userId="b77af7bd85500281" providerId="LiveId" clId="{77F20749-B77A-4301-BF25-60421B40E703}" dt="2021-02-05T16:30:44.224" v="94"/>
          <ac:spMkLst>
            <pc:docMk/>
            <pc:sldMk cId="3772032319" sldId="290"/>
            <ac:spMk id="24" creationId="{74968B2C-8BDE-45DF-84CE-80FD8BA889CA}"/>
          </ac:spMkLst>
        </pc:sp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6" creationId="{12414F0B-CABF-4DB6-BEC2-9658A3B449C2}"/>
          </ac:picMkLst>
        </pc:pic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8" creationId="{04093B17-9E39-45C6-8BCE-E9BAE6506FE6}"/>
          </ac:picMkLst>
        </pc:picChg>
        <pc:picChg chg="del">
          <ac:chgData name="Neemias e Catia Lima" userId="b77af7bd85500281" providerId="LiveId" clId="{77F20749-B77A-4301-BF25-60421B40E703}" dt="2021-02-05T16:27:51.445" v="54" actId="478"/>
          <ac:picMkLst>
            <pc:docMk/>
            <pc:sldMk cId="3772032319" sldId="290"/>
            <ac:picMk id="20" creationId="{EFF3D9C1-551C-4E01-95C0-7C336266B925}"/>
          </ac:picMkLst>
        </pc:picChg>
        <pc:picChg chg="del">
          <ac:chgData name="Neemias e Catia Lima" userId="b77af7bd85500281" providerId="LiveId" clId="{77F20749-B77A-4301-BF25-60421B40E703}" dt="2021-02-05T16:27:55.476" v="55" actId="478"/>
          <ac:picMkLst>
            <pc:docMk/>
            <pc:sldMk cId="3772032319" sldId="290"/>
            <ac:picMk id="22" creationId="{1B941EC7-9AD7-40EC-94F8-D6BDC76A41F7}"/>
          </ac:picMkLst>
        </pc:picChg>
        <pc:picChg chg="del">
          <ac:chgData name="Neemias e Catia Lima" userId="b77af7bd85500281" providerId="LiveId" clId="{77F20749-B77A-4301-BF25-60421B40E703}" dt="2021-02-05T16:57:34.570" v="208" actId="478"/>
          <ac:picMkLst>
            <pc:docMk/>
            <pc:sldMk cId="3772032319" sldId="290"/>
            <ac:picMk id="23" creationId="{AE8756B3-5979-4BBE-BFA0-85042E3A7247}"/>
          </ac:picMkLst>
        </pc:picChg>
        <pc:picChg chg="add mod">
          <ac:chgData name="Neemias e Catia Lima" userId="b77af7bd85500281" providerId="LiveId" clId="{77F20749-B77A-4301-BF25-60421B40E703}" dt="2021-02-05T16:58:10.994" v="218" actId="1440"/>
          <ac:picMkLst>
            <pc:docMk/>
            <pc:sldMk cId="3772032319" sldId="290"/>
            <ac:picMk id="5122" creationId="{F1C8B8D7-29E0-4DF3-8EC6-4DFFC1865D8F}"/>
          </ac:picMkLst>
        </pc:picChg>
      </pc:sldChg>
      <pc:sldChg chg="addSp delSp modSp mod">
        <pc:chgData name="Neemias e Catia Lima" userId="b77af7bd85500281" providerId="LiveId" clId="{77F20749-B77A-4301-BF25-60421B40E703}" dt="2021-02-05T17:01:15.824" v="288" actId="1036"/>
        <pc:sldMkLst>
          <pc:docMk/>
          <pc:sldMk cId="1768216317" sldId="291"/>
        </pc:sldMkLst>
        <pc:spChg chg="mod">
          <ac:chgData name="Neemias e Catia Lima" userId="b77af7bd85500281" providerId="LiveId" clId="{77F20749-B77A-4301-BF25-60421B40E703}" dt="2021-02-05T17:00:42.678" v="26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77F20749-B77A-4301-BF25-60421B40E703}" dt="2021-02-05T16:59:03.657" v="232" actId="20577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8:28.164" v="63" actId="478"/>
          <ac:spMkLst>
            <pc:docMk/>
            <pc:sldMk cId="1768216317" sldId="291"/>
            <ac:spMk id="16" creationId="{A7D6ED1D-546F-4C68-94D3-B23D9119E812}"/>
          </ac:spMkLst>
        </pc:spChg>
        <pc:spChg chg="add del mod">
          <ac:chgData name="Neemias e Catia Lima" userId="b77af7bd85500281" providerId="LiveId" clId="{77F20749-B77A-4301-BF25-60421B40E703}" dt="2021-02-05T16:30:51.723" v="97" actId="478"/>
          <ac:spMkLst>
            <pc:docMk/>
            <pc:sldMk cId="1768216317" sldId="291"/>
            <ac:spMk id="18" creationId="{D391DAA1-4F44-40F2-96D6-98DB1AE140B1}"/>
          </ac:spMkLst>
        </pc:spChg>
        <pc:spChg chg="add mod">
          <ac:chgData name="Neemias e Catia Lima" userId="b77af7bd85500281" providerId="LiveId" clId="{77F20749-B77A-4301-BF25-60421B40E703}" dt="2021-02-05T16:30:51.994" v="98"/>
          <ac:spMkLst>
            <pc:docMk/>
            <pc:sldMk cId="1768216317" sldId="291"/>
            <ac:spMk id="23" creationId="{229FF26D-8F3E-47D3-A7A4-A9006C959F88}"/>
          </ac:spMkLst>
        </pc:sp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19" creationId="{725FE7C6-109F-4630-B892-52A0CCB09FFE}"/>
          </ac:picMkLst>
        </pc:pic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20" creationId="{8F4BCA0C-CA2D-469C-9C41-6A1D1A7FEA4B}"/>
          </ac:picMkLst>
        </pc:picChg>
        <pc:picChg chg="del">
          <ac:chgData name="Neemias e Catia Lima" userId="b77af7bd85500281" providerId="LiveId" clId="{77F20749-B77A-4301-BF25-60421B40E703}" dt="2021-02-05T16:28:23.757" v="61" actId="478"/>
          <ac:picMkLst>
            <pc:docMk/>
            <pc:sldMk cId="1768216317" sldId="291"/>
            <ac:picMk id="21" creationId="{248952B7-8171-4EDF-9B1C-EDA2EFEAE2E4}"/>
          </ac:picMkLst>
        </pc:picChg>
        <pc:picChg chg="del">
          <ac:chgData name="Neemias e Catia Lima" userId="b77af7bd85500281" providerId="LiveId" clId="{77F20749-B77A-4301-BF25-60421B40E703}" dt="2021-02-05T16:28:26.828" v="62" actId="478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77F20749-B77A-4301-BF25-60421B40E703}" dt="2021-02-05T17:01:02.064" v="268" actId="478"/>
          <ac:picMkLst>
            <pc:docMk/>
            <pc:sldMk cId="1768216317" sldId="291"/>
            <ac:picMk id="4098" creationId="{91F029EA-6997-4840-AD10-E4615F6B1633}"/>
          </ac:picMkLst>
        </pc:picChg>
        <pc:picChg chg="add mod">
          <ac:chgData name="Neemias e Catia Lima" userId="b77af7bd85500281" providerId="LiveId" clId="{77F20749-B77A-4301-BF25-60421B40E703}" dt="2021-02-05T17:01:15.824" v="288" actId="1036"/>
          <ac:picMkLst>
            <pc:docMk/>
            <pc:sldMk cId="1768216317" sldId="291"/>
            <ac:picMk id="7170" creationId="{575D8C05-4999-4150-ACA9-5E29FF82F4DC}"/>
          </ac:picMkLst>
        </pc:picChg>
      </pc:sldChg>
      <pc:sldChg chg="addSp delSp modSp mod">
        <pc:chgData name="Neemias e Catia Lima" userId="b77af7bd85500281" providerId="LiveId" clId="{77F20749-B77A-4301-BF25-60421B40E703}" dt="2021-02-05T17:06:19.381" v="344" actId="1036"/>
        <pc:sldMkLst>
          <pc:docMk/>
          <pc:sldMk cId="3757265641" sldId="292"/>
        </pc:sldMkLst>
        <pc:spChg chg="mod">
          <ac:chgData name="Neemias e Catia Lima" userId="b77af7bd85500281" providerId="LiveId" clId="{77F20749-B77A-4301-BF25-60421B40E703}" dt="2021-02-05T17:04:25.258" v="33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77F20749-B77A-4301-BF25-60421B40E703}" dt="2021-02-05T17:01:44.335" v="296"/>
          <ac:spMkLst>
            <pc:docMk/>
            <pc:sldMk cId="3757265641" sldId="29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1:01.379" v="101" actId="478"/>
          <ac:spMkLst>
            <pc:docMk/>
            <pc:sldMk cId="3757265641" sldId="292"/>
            <ac:spMk id="16" creationId="{A7B31EE9-FE18-43C3-A068-E5B7FD855624}"/>
          </ac:spMkLst>
        </pc:spChg>
        <pc:spChg chg="del">
          <ac:chgData name="Neemias e Catia Lima" userId="b77af7bd85500281" providerId="LiveId" clId="{77F20749-B77A-4301-BF25-60421B40E703}" dt="2021-02-05T16:28:51.300" v="71" actId="478"/>
          <ac:spMkLst>
            <pc:docMk/>
            <pc:sldMk cId="3757265641" sldId="292"/>
            <ac:spMk id="20" creationId="{C6DD4677-4E3A-4C0A-84CE-FF74597155EC}"/>
          </ac:spMkLst>
        </pc:spChg>
        <pc:spChg chg="add mod">
          <ac:chgData name="Neemias e Catia Lima" userId="b77af7bd85500281" providerId="LiveId" clId="{77F20749-B77A-4301-BF25-60421B40E703}" dt="2021-02-05T16:31:01.685" v="102"/>
          <ac:spMkLst>
            <pc:docMk/>
            <pc:sldMk cId="3757265641" sldId="292"/>
            <ac:spMk id="23" creationId="{9109A1A0-AC06-41DE-A7AB-C0688B34C450}"/>
          </ac:spMkLst>
        </pc:sp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8" creationId="{E1A2143D-EA52-46E7-A4E7-50CA8A97CA8A}"/>
          </ac:picMkLst>
        </pc:pic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9" creationId="{962415E7-661E-464C-9AF7-179248D7FB7F}"/>
          </ac:picMkLst>
        </pc:picChg>
        <pc:picChg chg="del">
          <ac:chgData name="Neemias e Catia Lima" userId="b77af7bd85500281" providerId="LiveId" clId="{77F20749-B77A-4301-BF25-60421B40E703}" dt="2021-02-05T16:28:47.644" v="69" actId="478"/>
          <ac:picMkLst>
            <pc:docMk/>
            <pc:sldMk cId="3757265641" sldId="292"/>
            <ac:picMk id="21" creationId="{CFE1ADC2-DEB3-48EE-9063-6C7A81CA0EB8}"/>
          </ac:picMkLst>
        </pc:picChg>
        <pc:picChg chg="del">
          <ac:chgData name="Neemias e Catia Lima" userId="b77af7bd85500281" providerId="LiveId" clId="{77F20749-B77A-4301-BF25-60421B40E703}" dt="2021-02-05T16:28:48.412" v="70" actId="478"/>
          <ac:picMkLst>
            <pc:docMk/>
            <pc:sldMk cId="3757265641" sldId="292"/>
            <ac:picMk id="22" creationId="{EFB6FBEB-2B5D-4FC9-A9B8-805F422C3FB3}"/>
          </ac:picMkLst>
        </pc:picChg>
        <pc:picChg chg="del">
          <ac:chgData name="Neemias e Catia Lima" userId="b77af7bd85500281" providerId="LiveId" clId="{77F20749-B77A-4301-BF25-60421B40E703}" dt="2021-02-05T17:05:39.140" v="333" actId="478"/>
          <ac:picMkLst>
            <pc:docMk/>
            <pc:sldMk cId="3757265641" sldId="292"/>
            <ac:picMk id="6146" creationId="{53E99AB8-301F-467E-B173-E75E7DECCD1F}"/>
          </ac:picMkLst>
        </pc:picChg>
        <pc:picChg chg="add mod">
          <ac:chgData name="Neemias e Catia Lima" userId="b77af7bd85500281" providerId="LiveId" clId="{77F20749-B77A-4301-BF25-60421B40E703}" dt="2021-02-05T17:06:19.381" v="344" actId="1036"/>
          <ac:picMkLst>
            <pc:docMk/>
            <pc:sldMk cId="3757265641" sldId="292"/>
            <ac:picMk id="9218" creationId="{923F9D24-2F88-46BD-8101-4C66A9A3F0FA}"/>
          </ac:picMkLst>
        </pc:picChg>
      </pc:sldChg>
      <pc:sldChg chg="addSp delSp modSp mod">
        <pc:chgData name="Neemias e Catia Lima" userId="b77af7bd85500281" providerId="LiveId" clId="{77F20749-B77A-4301-BF25-60421B40E703}" dt="2021-02-05T17:07:47.544" v="351"/>
        <pc:sldMkLst>
          <pc:docMk/>
          <pc:sldMk cId="3114938747" sldId="293"/>
        </pc:sldMkLst>
        <pc:spChg chg="del">
          <ac:chgData name="Neemias e Catia Lima" userId="b77af7bd85500281" providerId="LiveId" clId="{77F20749-B77A-4301-BF25-60421B40E703}" dt="2021-02-05T16:28:58.108" v="75" actId="478"/>
          <ac:spMkLst>
            <pc:docMk/>
            <pc:sldMk cId="3114938747" sldId="293"/>
            <ac:spMk id="15" creationId="{EEEDD8BE-97A2-45E5-BD91-23CD4464BAE2}"/>
          </ac:spMkLst>
        </pc:spChg>
        <pc:spChg chg="mod">
          <ac:chgData name="Neemias e Catia Lima" userId="b77af7bd85500281" providerId="LiveId" clId="{77F20749-B77A-4301-BF25-60421B40E703}" dt="2021-02-05T17:07:47.544" v="351"/>
          <ac:spMkLst>
            <pc:docMk/>
            <pc:sldMk cId="3114938747" sldId="293"/>
            <ac:spMk id="16" creationId="{CFC8B9D9-C6ED-4706-A104-65D118A5B7F9}"/>
          </ac:spMkLst>
        </pc:spChg>
        <pc:spChg chg="add del mod">
          <ac:chgData name="Neemias e Catia Lima" userId="b77af7bd85500281" providerId="LiveId" clId="{77F20749-B77A-4301-BF25-60421B40E703}" dt="2021-02-05T16:31:06.107" v="103" actId="478"/>
          <ac:spMkLst>
            <pc:docMk/>
            <pc:sldMk cId="3114938747" sldId="293"/>
            <ac:spMk id="18" creationId="{4F0155CB-2140-4B0F-967A-882177225201}"/>
          </ac:spMkLst>
        </pc:spChg>
        <pc:spChg chg="add mod">
          <ac:chgData name="Neemias e Catia Lima" userId="b77af7bd85500281" providerId="LiveId" clId="{77F20749-B77A-4301-BF25-60421B40E703}" dt="2021-02-05T16:31:06.378" v="104"/>
          <ac:spMkLst>
            <pc:docMk/>
            <pc:sldMk cId="3114938747" sldId="293"/>
            <ac:spMk id="23" creationId="{168642ED-E31E-486E-8FE1-F6C511EB2F9B}"/>
          </ac:spMkLst>
        </pc:sp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19" creationId="{8044FC40-DB5C-4D3A-90CD-1A9669F382C5}"/>
          </ac:picMkLst>
        </pc:pic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20" creationId="{A826F740-995D-4D1C-9A86-769B445A9F4C}"/>
          </ac:picMkLst>
        </pc:picChg>
        <pc:picChg chg="del">
          <ac:chgData name="Neemias e Catia Lima" userId="b77af7bd85500281" providerId="LiveId" clId="{77F20749-B77A-4301-BF25-60421B40E703}" dt="2021-02-05T16:28:56.212" v="73" actId="478"/>
          <ac:picMkLst>
            <pc:docMk/>
            <pc:sldMk cId="3114938747" sldId="293"/>
            <ac:picMk id="21" creationId="{AEA4776F-532B-4951-85B9-CBA495B97BF4}"/>
          </ac:picMkLst>
        </pc:picChg>
        <pc:picChg chg="del">
          <ac:chgData name="Neemias e Catia Lima" userId="b77af7bd85500281" providerId="LiveId" clId="{77F20749-B77A-4301-BF25-60421B40E703}" dt="2021-02-05T16:28:56.868" v="74" actId="478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Informatica Lima" userId="b77af7bd85500281" providerId="LiveId" clId="{66C2A973-867D-4BAE-88F6-DBA5D489D6E1}"/>
    <pc:docChg chg="undo redo custSel modSld">
      <pc:chgData name="Neemias Informatica Lima" userId="b77af7bd85500281" providerId="LiveId" clId="{66C2A973-867D-4BAE-88F6-DBA5D489D6E1}" dt="2023-02-18T16:03:36.769" v="241" actId="20577"/>
      <pc:docMkLst>
        <pc:docMk/>
      </pc:docMkLst>
      <pc:sldChg chg="addSp delSp modSp mod">
        <pc:chgData name="Neemias Informatica Lima" userId="b77af7bd85500281" providerId="LiveId" clId="{66C2A973-867D-4BAE-88F6-DBA5D489D6E1}" dt="2023-02-18T15:50:44.221" v="20"/>
        <pc:sldMkLst>
          <pc:docMk/>
          <pc:sldMk cId="2232331225" sldId="280"/>
        </pc:sldMkLst>
        <pc:spChg chg="mod">
          <ac:chgData name="Neemias Informatica Lima" userId="b77af7bd85500281" providerId="LiveId" clId="{66C2A973-867D-4BAE-88F6-DBA5D489D6E1}" dt="2023-02-18T15:49:25.509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49:32.518" v="7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49:43.343" v="10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49:29.654" v="5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49:53.789" v="13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66C2A973-867D-4BAE-88F6-DBA5D489D6E1}" dt="2023-02-18T15:49:28.231" v="3" actId="478"/>
          <ac:picMkLst>
            <pc:docMk/>
            <pc:sldMk cId="2232331225" sldId="280"/>
            <ac:picMk id="3" creationId="{DE147D5A-5AB8-91C8-ECBC-9484776F39A3}"/>
          </ac:picMkLst>
        </pc:picChg>
        <pc:picChg chg="add mod">
          <ac:chgData name="Neemias Informatica Lima" userId="b77af7bd85500281" providerId="LiveId" clId="{66C2A973-867D-4BAE-88F6-DBA5D489D6E1}" dt="2023-02-18T15:50:44.221" v="20"/>
          <ac:picMkLst>
            <pc:docMk/>
            <pc:sldMk cId="2232331225" sldId="280"/>
            <ac:picMk id="8" creationId="{3B211956-CD90-E99B-9BEB-2F225BCD9FBD}"/>
          </ac:picMkLst>
        </pc:picChg>
      </pc:sldChg>
      <pc:sldChg chg="addSp delSp modSp mod">
        <pc:chgData name="Neemias Informatica Lima" userId="b77af7bd85500281" providerId="LiveId" clId="{66C2A973-867D-4BAE-88F6-DBA5D489D6E1}" dt="2023-02-18T16:03:25.652" v="239" actId="20577"/>
        <pc:sldMkLst>
          <pc:docMk/>
          <pc:sldMk cId="2103443556" sldId="281"/>
        </pc:sldMkLst>
        <pc:spChg chg="mod">
          <ac:chgData name="Neemias Informatica Lima" userId="b77af7bd85500281" providerId="LiveId" clId="{66C2A973-867D-4BAE-88F6-DBA5D489D6E1}" dt="2023-02-18T16:03:25.652" v="239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50:58.890" v="22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51:25.800" v="30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66C2A973-867D-4BAE-88F6-DBA5D489D6E1}" dt="2023-02-18T15:51:00.761" v="23" actId="478"/>
          <ac:picMkLst>
            <pc:docMk/>
            <pc:sldMk cId="2103443556" sldId="281"/>
            <ac:picMk id="2" creationId="{02805736-1CED-CA78-9D89-130D6A2374E8}"/>
          </ac:picMkLst>
        </pc:picChg>
        <pc:picChg chg="add mod">
          <ac:chgData name="Neemias Informatica Lima" userId="b77af7bd85500281" providerId="LiveId" clId="{66C2A973-867D-4BAE-88F6-DBA5D489D6E1}" dt="2023-02-18T15:51:14.907" v="29" actId="14100"/>
          <ac:picMkLst>
            <pc:docMk/>
            <pc:sldMk cId="2103443556" sldId="281"/>
            <ac:picMk id="3" creationId="{D4B2F56F-277A-D8ED-F2C7-D11440A97125}"/>
          </ac:picMkLst>
        </pc:picChg>
      </pc:sldChg>
      <pc:sldChg chg="addSp delSp modSp mod">
        <pc:chgData name="Neemias Informatica Lima" userId="b77af7bd85500281" providerId="LiveId" clId="{66C2A973-867D-4BAE-88F6-DBA5D489D6E1}" dt="2023-02-18T15:55:53.022" v="101"/>
        <pc:sldMkLst>
          <pc:docMk/>
          <pc:sldMk cId="3683219421" sldId="282"/>
        </pc:sldMkLst>
        <pc:spChg chg="del">
          <ac:chgData name="Neemias Informatica Lima" userId="b77af7bd85500281" providerId="LiveId" clId="{66C2A973-867D-4BAE-88F6-DBA5D489D6E1}" dt="2023-02-18T15:51:49.589" v="33" actId="478"/>
          <ac:spMkLst>
            <pc:docMk/>
            <pc:sldMk cId="3683219421" sldId="282"/>
            <ac:spMk id="2" creationId="{453877B1-3EF3-8C81-EB1D-6326D75A710A}"/>
          </ac:spMkLst>
        </pc:spChg>
        <pc:spChg chg="del">
          <ac:chgData name="Neemias Informatica Lima" userId="b77af7bd85500281" providerId="LiveId" clId="{66C2A973-867D-4BAE-88F6-DBA5D489D6E1}" dt="2023-02-18T15:51:49.589" v="33" actId="478"/>
          <ac:spMkLst>
            <pc:docMk/>
            <pc:sldMk cId="3683219421" sldId="282"/>
            <ac:spMk id="4" creationId="{AE91FC83-0677-31F7-6BD6-8B12DD5826CC}"/>
          </ac:spMkLst>
        </pc:spChg>
        <pc:spChg chg="add mod">
          <ac:chgData name="Neemias Informatica Lima" userId="b77af7bd85500281" providerId="LiveId" clId="{66C2A973-867D-4BAE-88F6-DBA5D489D6E1}" dt="2023-02-18T15:51:49.942" v="34"/>
          <ac:spMkLst>
            <pc:docMk/>
            <pc:sldMk cId="3683219421" sldId="282"/>
            <ac:spMk id="6" creationId="{A58341F2-DB90-0796-B2F6-D7EA3B1E064C}"/>
          </ac:spMkLst>
        </pc:spChg>
        <pc:spChg chg="add mod">
          <ac:chgData name="Neemias Informatica Lima" userId="b77af7bd85500281" providerId="LiveId" clId="{66C2A973-867D-4BAE-88F6-DBA5D489D6E1}" dt="2023-02-18T15:51:49.942" v="34"/>
          <ac:spMkLst>
            <pc:docMk/>
            <pc:sldMk cId="3683219421" sldId="282"/>
            <ac:spMk id="7" creationId="{65C9B490-B1CA-AD55-17D7-4EC4EFD6F9E5}"/>
          </ac:spMkLst>
        </pc:spChg>
        <pc:spChg chg="mod">
          <ac:chgData name="Neemias Informatica Lima" userId="b77af7bd85500281" providerId="LiveId" clId="{66C2A973-867D-4BAE-88F6-DBA5D489D6E1}" dt="2023-02-18T15:55:53.022" v="101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54:24.891" v="77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66C2A973-867D-4BAE-88F6-DBA5D489D6E1}" dt="2023-02-18T15:51:49.589" v="33" actId="478"/>
          <ac:picMkLst>
            <pc:docMk/>
            <pc:sldMk cId="3683219421" sldId="282"/>
            <ac:picMk id="5" creationId="{732A63E4-7B94-7A64-99E3-96FBBA3C4F0A}"/>
          </ac:picMkLst>
        </pc:picChg>
        <pc:picChg chg="add mod">
          <ac:chgData name="Neemias Informatica Lima" userId="b77af7bd85500281" providerId="LiveId" clId="{66C2A973-867D-4BAE-88F6-DBA5D489D6E1}" dt="2023-02-18T15:51:49.942" v="34"/>
          <ac:picMkLst>
            <pc:docMk/>
            <pc:sldMk cId="3683219421" sldId="282"/>
            <ac:picMk id="8" creationId="{F15380B2-E6B9-9A92-F4F8-3D05E5C7C4B2}"/>
          </ac:picMkLst>
        </pc:picChg>
      </pc:sldChg>
      <pc:sldChg chg="addSp delSp modSp mod">
        <pc:chgData name="Neemias Informatica Lima" userId="b77af7bd85500281" providerId="LiveId" clId="{66C2A973-867D-4BAE-88F6-DBA5D489D6E1}" dt="2023-02-18T15:57:06.569" v="127" actId="20577"/>
        <pc:sldMkLst>
          <pc:docMk/>
          <pc:sldMk cId="3902406419" sldId="283"/>
        </pc:sldMkLst>
        <pc:spChg chg="del">
          <ac:chgData name="Neemias Informatica Lima" userId="b77af7bd85500281" providerId="LiveId" clId="{66C2A973-867D-4BAE-88F6-DBA5D489D6E1}" dt="2023-02-18T15:51:58.361" v="35" actId="478"/>
          <ac:spMkLst>
            <pc:docMk/>
            <pc:sldMk cId="3902406419" sldId="283"/>
            <ac:spMk id="2" creationId="{5E656519-2641-5395-B1C2-DE6D7EF215EF}"/>
          </ac:spMkLst>
        </pc:spChg>
        <pc:spChg chg="del">
          <ac:chgData name="Neemias Informatica Lima" userId="b77af7bd85500281" providerId="LiveId" clId="{66C2A973-867D-4BAE-88F6-DBA5D489D6E1}" dt="2023-02-18T15:51:58.361" v="35" actId="478"/>
          <ac:spMkLst>
            <pc:docMk/>
            <pc:sldMk cId="3902406419" sldId="283"/>
            <ac:spMk id="3" creationId="{0D45DE72-4763-6A05-57B9-D472F068A84D}"/>
          </ac:spMkLst>
        </pc:spChg>
        <pc:spChg chg="add mod">
          <ac:chgData name="Neemias Informatica Lima" userId="b77af7bd85500281" providerId="LiveId" clId="{66C2A973-867D-4BAE-88F6-DBA5D489D6E1}" dt="2023-02-18T15:51:58.678" v="36"/>
          <ac:spMkLst>
            <pc:docMk/>
            <pc:sldMk cId="3902406419" sldId="283"/>
            <ac:spMk id="5" creationId="{97539606-7B7F-5240-4928-99D6DD09EA3E}"/>
          </ac:spMkLst>
        </pc:spChg>
        <pc:spChg chg="add mod">
          <ac:chgData name="Neemias Informatica Lima" userId="b77af7bd85500281" providerId="LiveId" clId="{66C2A973-867D-4BAE-88F6-DBA5D489D6E1}" dt="2023-02-18T15:51:58.678" v="36"/>
          <ac:spMkLst>
            <pc:docMk/>
            <pc:sldMk cId="3902406419" sldId="283"/>
            <ac:spMk id="6" creationId="{55627872-E82C-05DA-B754-EFB9123BE7B1}"/>
          </ac:spMkLst>
        </pc:spChg>
        <pc:spChg chg="mod">
          <ac:chgData name="Neemias Informatica Lima" userId="b77af7bd85500281" providerId="LiveId" clId="{66C2A973-867D-4BAE-88F6-DBA5D489D6E1}" dt="2023-02-18T15:56:25.815" v="104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57:06.569" v="127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66C2A973-867D-4BAE-88F6-DBA5D489D6E1}" dt="2023-02-18T15:51:58.361" v="35" actId="478"/>
          <ac:picMkLst>
            <pc:docMk/>
            <pc:sldMk cId="3902406419" sldId="283"/>
            <ac:picMk id="4" creationId="{D08D7DF5-BF6C-4134-6237-8A98A2DCEA8D}"/>
          </ac:picMkLst>
        </pc:picChg>
        <pc:picChg chg="add mod">
          <ac:chgData name="Neemias Informatica Lima" userId="b77af7bd85500281" providerId="LiveId" clId="{66C2A973-867D-4BAE-88F6-DBA5D489D6E1}" dt="2023-02-18T15:51:58.678" v="36"/>
          <ac:picMkLst>
            <pc:docMk/>
            <pc:sldMk cId="3902406419" sldId="283"/>
            <ac:picMk id="7" creationId="{FE682DB6-5ED2-A7AC-FF9C-5C0227FDB6C1}"/>
          </ac:picMkLst>
        </pc:picChg>
      </pc:sldChg>
      <pc:sldChg chg="addSp delSp modSp mod">
        <pc:chgData name="Neemias Informatica Lima" userId="b77af7bd85500281" providerId="LiveId" clId="{66C2A973-867D-4BAE-88F6-DBA5D489D6E1}" dt="2023-02-18T15:58:23.192" v="150"/>
        <pc:sldMkLst>
          <pc:docMk/>
          <pc:sldMk cId="2424059023" sldId="284"/>
        </pc:sldMkLst>
        <pc:spChg chg="del">
          <ac:chgData name="Neemias Informatica Lima" userId="b77af7bd85500281" providerId="LiveId" clId="{66C2A973-867D-4BAE-88F6-DBA5D489D6E1}" dt="2023-02-18T15:52:11.721" v="39" actId="478"/>
          <ac:spMkLst>
            <pc:docMk/>
            <pc:sldMk cId="2424059023" sldId="284"/>
            <ac:spMk id="2" creationId="{37138079-6BF6-AC28-F494-F53A1A274648}"/>
          </ac:spMkLst>
        </pc:spChg>
        <pc:spChg chg="del">
          <ac:chgData name="Neemias Informatica Lima" userId="b77af7bd85500281" providerId="LiveId" clId="{66C2A973-867D-4BAE-88F6-DBA5D489D6E1}" dt="2023-02-18T15:52:11.721" v="39" actId="478"/>
          <ac:spMkLst>
            <pc:docMk/>
            <pc:sldMk cId="2424059023" sldId="284"/>
            <ac:spMk id="3" creationId="{247870AB-3372-548D-0E53-B375F3D2B23F}"/>
          </ac:spMkLst>
        </pc:spChg>
        <pc:spChg chg="add mod">
          <ac:chgData name="Neemias Informatica Lima" userId="b77af7bd85500281" providerId="LiveId" clId="{66C2A973-867D-4BAE-88F6-DBA5D489D6E1}" dt="2023-02-18T15:52:12.114" v="40"/>
          <ac:spMkLst>
            <pc:docMk/>
            <pc:sldMk cId="2424059023" sldId="284"/>
            <ac:spMk id="5" creationId="{8D02F1E4-0936-0E50-0BEC-ECFE3FB111AF}"/>
          </ac:spMkLst>
        </pc:spChg>
        <pc:spChg chg="add mod">
          <ac:chgData name="Neemias Informatica Lima" userId="b77af7bd85500281" providerId="LiveId" clId="{66C2A973-867D-4BAE-88F6-DBA5D489D6E1}" dt="2023-02-18T15:52:12.114" v="40"/>
          <ac:spMkLst>
            <pc:docMk/>
            <pc:sldMk cId="2424059023" sldId="284"/>
            <ac:spMk id="6" creationId="{2478FF80-19DB-C743-0D00-EEF46AF9B9BB}"/>
          </ac:spMkLst>
        </pc:spChg>
        <pc:spChg chg="mod">
          <ac:chgData name="Neemias Informatica Lima" userId="b77af7bd85500281" providerId="LiveId" clId="{66C2A973-867D-4BAE-88F6-DBA5D489D6E1}" dt="2023-02-18T15:57:35.880" v="13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58:23.192" v="150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66C2A973-867D-4BAE-88F6-DBA5D489D6E1}" dt="2023-02-18T15:52:11.721" v="39" actId="478"/>
          <ac:picMkLst>
            <pc:docMk/>
            <pc:sldMk cId="2424059023" sldId="284"/>
            <ac:picMk id="4" creationId="{3478EC34-1B53-AD15-F703-F88C9843D864}"/>
          </ac:picMkLst>
        </pc:picChg>
        <pc:picChg chg="add mod">
          <ac:chgData name="Neemias Informatica Lima" userId="b77af7bd85500281" providerId="LiveId" clId="{66C2A973-867D-4BAE-88F6-DBA5D489D6E1}" dt="2023-02-18T15:52:12.114" v="40"/>
          <ac:picMkLst>
            <pc:docMk/>
            <pc:sldMk cId="2424059023" sldId="284"/>
            <ac:picMk id="7" creationId="{C9FB392A-5414-6587-3FF9-EDAEFCB699F8}"/>
          </ac:picMkLst>
        </pc:picChg>
      </pc:sldChg>
      <pc:sldChg chg="addSp delSp modSp mod">
        <pc:chgData name="Neemias Informatica Lima" userId="b77af7bd85500281" providerId="LiveId" clId="{66C2A973-867D-4BAE-88F6-DBA5D489D6E1}" dt="2023-02-18T15:59:45.784" v="181" actId="6549"/>
        <pc:sldMkLst>
          <pc:docMk/>
          <pc:sldMk cId="2241968852" sldId="285"/>
        </pc:sldMkLst>
        <pc:spChg chg="del">
          <ac:chgData name="Neemias Informatica Lima" userId="b77af7bd85500281" providerId="LiveId" clId="{66C2A973-867D-4BAE-88F6-DBA5D489D6E1}" dt="2023-02-18T15:52:35.820" v="43" actId="478"/>
          <ac:spMkLst>
            <pc:docMk/>
            <pc:sldMk cId="2241968852" sldId="285"/>
            <ac:spMk id="2" creationId="{8AF2A712-2198-16E9-35EB-76C6DE15A291}"/>
          </ac:spMkLst>
        </pc:spChg>
        <pc:spChg chg="del">
          <ac:chgData name="Neemias Informatica Lima" userId="b77af7bd85500281" providerId="LiveId" clId="{66C2A973-867D-4BAE-88F6-DBA5D489D6E1}" dt="2023-02-18T15:52:35.820" v="43" actId="478"/>
          <ac:spMkLst>
            <pc:docMk/>
            <pc:sldMk cId="2241968852" sldId="285"/>
            <ac:spMk id="3" creationId="{2B5CCB61-C72E-501E-A9BA-01F83F31D8BC}"/>
          </ac:spMkLst>
        </pc:spChg>
        <pc:spChg chg="add mod">
          <ac:chgData name="Neemias Informatica Lima" userId="b77af7bd85500281" providerId="LiveId" clId="{66C2A973-867D-4BAE-88F6-DBA5D489D6E1}" dt="2023-02-18T15:52:36.170" v="44"/>
          <ac:spMkLst>
            <pc:docMk/>
            <pc:sldMk cId="2241968852" sldId="285"/>
            <ac:spMk id="5" creationId="{E0F66C85-809F-DAD3-9524-E4338CDB8C4D}"/>
          </ac:spMkLst>
        </pc:spChg>
        <pc:spChg chg="add mod">
          <ac:chgData name="Neemias Informatica Lima" userId="b77af7bd85500281" providerId="LiveId" clId="{66C2A973-867D-4BAE-88F6-DBA5D489D6E1}" dt="2023-02-18T15:52:36.170" v="44"/>
          <ac:spMkLst>
            <pc:docMk/>
            <pc:sldMk cId="2241968852" sldId="285"/>
            <ac:spMk id="6" creationId="{3727919E-6154-B800-67D0-7B52EDEDBBDD}"/>
          </ac:spMkLst>
        </pc:spChg>
        <pc:spChg chg="mod">
          <ac:chgData name="Neemias Informatica Lima" userId="b77af7bd85500281" providerId="LiveId" clId="{66C2A973-867D-4BAE-88F6-DBA5D489D6E1}" dt="2023-02-18T15:59:22.890" v="17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59:45.784" v="181" actId="6549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66C2A973-867D-4BAE-88F6-DBA5D489D6E1}" dt="2023-02-18T15:52:35.820" v="43" actId="478"/>
          <ac:picMkLst>
            <pc:docMk/>
            <pc:sldMk cId="2241968852" sldId="285"/>
            <ac:picMk id="4" creationId="{D745C46A-332A-4ACA-2CC3-4786F38F6101}"/>
          </ac:picMkLst>
        </pc:picChg>
        <pc:picChg chg="add mod">
          <ac:chgData name="Neemias Informatica Lima" userId="b77af7bd85500281" providerId="LiveId" clId="{66C2A973-867D-4BAE-88F6-DBA5D489D6E1}" dt="2023-02-18T15:52:36.170" v="44"/>
          <ac:picMkLst>
            <pc:docMk/>
            <pc:sldMk cId="2241968852" sldId="285"/>
            <ac:picMk id="7" creationId="{56C76777-BD84-DE5B-C367-60167FC690F2}"/>
          </ac:picMkLst>
        </pc:picChg>
      </pc:sldChg>
      <pc:sldChg chg="addSp delSp modSp mod">
        <pc:chgData name="Neemias Informatica Lima" userId="b77af7bd85500281" providerId="LiveId" clId="{66C2A973-867D-4BAE-88F6-DBA5D489D6E1}" dt="2023-02-18T16:01:04.969" v="212" actId="20577"/>
        <pc:sldMkLst>
          <pc:docMk/>
          <pc:sldMk cId="1959249856" sldId="286"/>
        </pc:sldMkLst>
        <pc:spChg chg="del">
          <ac:chgData name="Neemias Informatica Lima" userId="b77af7bd85500281" providerId="LiveId" clId="{66C2A973-867D-4BAE-88F6-DBA5D489D6E1}" dt="2023-02-18T15:52:48.101" v="47" actId="478"/>
          <ac:spMkLst>
            <pc:docMk/>
            <pc:sldMk cId="1959249856" sldId="286"/>
            <ac:spMk id="2" creationId="{D0E058A5-6036-FD10-7F25-8F09CA9C11E4}"/>
          </ac:spMkLst>
        </pc:spChg>
        <pc:spChg chg="del">
          <ac:chgData name="Neemias Informatica Lima" userId="b77af7bd85500281" providerId="LiveId" clId="{66C2A973-867D-4BAE-88F6-DBA5D489D6E1}" dt="2023-02-18T15:52:48.101" v="47" actId="478"/>
          <ac:spMkLst>
            <pc:docMk/>
            <pc:sldMk cId="1959249856" sldId="286"/>
            <ac:spMk id="3" creationId="{8E6EA681-75C0-58D9-437D-46F35C505BD9}"/>
          </ac:spMkLst>
        </pc:spChg>
        <pc:spChg chg="add mod">
          <ac:chgData name="Neemias Informatica Lima" userId="b77af7bd85500281" providerId="LiveId" clId="{66C2A973-867D-4BAE-88F6-DBA5D489D6E1}" dt="2023-02-18T15:52:48.418" v="48"/>
          <ac:spMkLst>
            <pc:docMk/>
            <pc:sldMk cId="1959249856" sldId="286"/>
            <ac:spMk id="5" creationId="{11761633-2AE7-ECA8-1EB4-3FB4F16EE87F}"/>
          </ac:spMkLst>
        </pc:spChg>
        <pc:spChg chg="add mod">
          <ac:chgData name="Neemias Informatica Lima" userId="b77af7bd85500281" providerId="LiveId" clId="{66C2A973-867D-4BAE-88F6-DBA5D489D6E1}" dt="2023-02-18T15:52:48.418" v="48"/>
          <ac:spMkLst>
            <pc:docMk/>
            <pc:sldMk cId="1959249856" sldId="286"/>
            <ac:spMk id="6" creationId="{A92D523C-F5FA-9DEA-776A-846AF014C51E}"/>
          </ac:spMkLst>
        </pc:spChg>
        <pc:spChg chg="mod">
          <ac:chgData name="Neemias Informatica Lima" userId="b77af7bd85500281" providerId="LiveId" clId="{66C2A973-867D-4BAE-88F6-DBA5D489D6E1}" dt="2023-02-18T16:00:28.824" v="191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6:01:04.969" v="212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66C2A973-867D-4BAE-88F6-DBA5D489D6E1}" dt="2023-02-18T15:52:48.101" v="47" actId="478"/>
          <ac:picMkLst>
            <pc:docMk/>
            <pc:sldMk cId="1959249856" sldId="286"/>
            <ac:picMk id="4" creationId="{F09EC160-5612-B3B5-1B73-0156E73A0A77}"/>
          </ac:picMkLst>
        </pc:picChg>
        <pc:picChg chg="add mod">
          <ac:chgData name="Neemias Informatica Lima" userId="b77af7bd85500281" providerId="LiveId" clId="{66C2A973-867D-4BAE-88F6-DBA5D489D6E1}" dt="2023-02-18T15:52:48.418" v="48"/>
          <ac:picMkLst>
            <pc:docMk/>
            <pc:sldMk cId="1959249856" sldId="286"/>
            <ac:picMk id="7" creationId="{8C3ACF93-5C20-97D6-C576-5C53CE152AA4}"/>
          </ac:picMkLst>
        </pc:picChg>
      </pc:sldChg>
      <pc:sldChg chg="addSp delSp modSp mod">
        <pc:chgData name="Neemias Informatica Lima" userId="b77af7bd85500281" providerId="LiveId" clId="{66C2A973-867D-4BAE-88F6-DBA5D489D6E1}" dt="2023-02-18T16:02:51.207" v="237" actId="113"/>
        <pc:sldMkLst>
          <pc:docMk/>
          <pc:sldMk cId="2857006406" sldId="287"/>
        </pc:sldMkLst>
        <pc:spChg chg="del">
          <ac:chgData name="Neemias Informatica Lima" userId="b77af7bd85500281" providerId="LiveId" clId="{66C2A973-867D-4BAE-88F6-DBA5D489D6E1}" dt="2023-02-18T15:53:07.393" v="53" actId="478"/>
          <ac:spMkLst>
            <pc:docMk/>
            <pc:sldMk cId="2857006406" sldId="287"/>
            <ac:spMk id="2" creationId="{589BC2F8-9669-5194-038D-9DD3A31C7BCB}"/>
          </ac:spMkLst>
        </pc:spChg>
        <pc:spChg chg="del">
          <ac:chgData name="Neemias Informatica Lima" userId="b77af7bd85500281" providerId="LiveId" clId="{66C2A973-867D-4BAE-88F6-DBA5D489D6E1}" dt="2023-02-18T15:53:07.393" v="53" actId="478"/>
          <ac:spMkLst>
            <pc:docMk/>
            <pc:sldMk cId="2857006406" sldId="287"/>
            <ac:spMk id="3" creationId="{CC04FA19-A9EB-0177-58EE-C7AE3F64863D}"/>
          </ac:spMkLst>
        </pc:spChg>
        <pc:spChg chg="add mod">
          <ac:chgData name="Neemias Informatica Lima" userId="b77af7bd85500281" providerId="LiveId" clId="{66C2A973-867D-4BAE-88F6-DBA5D489D6E1}" dt="2023-02-18T15:53:44.879" v="64" actId="26606"/>
          <ac:spMkLst>
            <pc:docMk/>
            <pc:sldMk cId="2857006406" sldId="287"/>
            <ac:spMk id="5" creationId="{2A5EF71C-CCF0-3324-2BEE-CD96D2877AF5}"/>
          </ac:spMkLst>
        </pc:spChg>
        <pc:spChg chg="add mod">
          <ac:chgData name="Neemias Informatica Lima" userId="b77af7bd85500281" providerId="LiveId" clId="{66C2A973-867D-4BAE-88F6-DBA5D489D6E1}" dt="2023-02-18T15:53:44.879" v="64" actId="26606"/>
          <ac:spMkLst>
            <pc:docMk/>
            <pc:sldMk cId="2857006406" sldId="287"/>
            <ac:spMk id="6" creationId="{2FC8B578-E998-2432-1B50-CE2C817F19CE}"/>
          </ac:spMkLst>
        </pc:spChg>
        <pc:spChg chg="add del mod">
          <ac:chgData name="Neemias Informatica Lima" userId="b77af7bd85500281" providerId="LiveId" clId="{66C2A973-867D-4BAE-88F6-DBA5D489D6E1}" dt="2023-02-18T16:02:38.645" v="234" actId="26606"/>
          <ac:spMkLst>
            <pc:docMk/>
            <pc:sldMk cId="2857006406" sldId="287"/>
            <ac:spMk id="16" creationId="{28D68641-D640-4BD7-9D5B-B3803DCCF9B3}"/>
          </ac:spMkLst>
        </pc:spChg>
        <pc:graphicFrameChg chg="add del">
          <ac:chgData name="Neemias Informatica Lima" userId="b77af7bd85500281" providerId="LiveId" clId="{66C2A973-867D-4BAE-88F6-DBA5D489D6E1}" dt="2023-02-18T15:53:30.189" v="56" actId="26606"/>
          <ac:graphicFrameMkLst>
            <pc:docMk/>
            <pc:sldMk cId="2857006406" sldId="287"/>
            <ac:graphicFrameMk id="25" creationId="{8F388EAC-737C-ABE0-7D45-4FB682F4F7CD}"/>
          </ac:graphicFrameMkLst>
        </pc:graphicFrameChg>
        <pc:graphicFrameChg chg="add mod">
          <ac:chgData name="Neemias Informatica Lima" userId="b77af7bd85500281" providerId="LiveId" clId="{66C2A973-867D-4BAE-88F6-DBA5D489D6E1}" dt="2023-02-18T16:02:51.207" v="237" actId="113"/>
          <ac:graphicFrameMkLst>
            <pc:docMk/>
            <pc:sldMk cId="2857006406" sldId="287"/>
            <ac:graphicFrameMk id="26" creationId="{8AC4A7CA-D7A9-BD7E-59C7-47F309BE954E}"/>
          </ac:graphicFrameMkLst>
        </pc:graphicFrameChg>
        <pc:graphicFrameChg chg="add del">
          <ac:chgData name="Neemias Informatica Lima" userId="b77af7bd85500281" providerId="LiveId" clId="{66C2A973-867D-4BAE-88F6-DBA5D489D6E1}" dt="2023-02-18T15:53:35.631" v="58" actId="26606"/>
          <ac:graphicFrameMkLst>
            <pc:docMk/>
            <pc:sldMk cId="2857006406" sldId="287"/>
            <ac:graphicFrameMk id="27" creationId="{80E4E080-42FD-29DF-4D81-1C5482912C36}"/>
          </ac:graphicFrameMkLst>
        </pc:graphicFrameChg>
        <pc:graphicFrameChg chg="add del">
          <ac:chgData name="Neemias Informatica Lima" userId="b77af7bd85500281" providerId="LiveId" clId="{66C2A973-867D-4BAE-88F6-DBA5D489D6E1}" dt="2023-02-18T15:53:44.879" v="64" actId="26606"/>
          <ac:graphicFrameMkLst>
            <pc:docMk/>
            <pc:sldMk cId="2857006406" sldId="287"/>
            <ac:graphicFrameMk id="29" creationId="{7C903CAC-7F3C-A736-C3E9-8A2092A6BC11}"/>
          </ac:graphicFrameMkLst>
        </pc:graphicFrameChg>
        <pc:picChg chg="del">
          <ac:chgData name="Neemias Informatica Lima" userId="b77af7bd85500281" providerId="LiveId" clId="{66C2A973-867D-4BAE-88F6-DBA5D489D6E1}" dt="2023-02-18T15:53:07.393" v="53" actId="478"/>
          <ac:picMkLst>
            <pc:docMk/>
            <pc:sldMk cId="2857006406" sldId="287"/>
            <ac:picMk id="4" creationId="{C770ADF0-A8C5-FD8F-2871-ED638EA78294}"/>
          </ac:picMkLst>
        </pc:picChg>
        <pc:picChg chg="add mod">
          <ac:chgData name="Neemias Informatica Lima" userId="b77af7bd85500281" providerId="LiveId" clId="{66C2A973-867D-4BAE-88F6-DBA5D489D6E1}" dt="2023-02-18T16:02:38.645" v="234" actId="26606"/>
          <ac:picMkLst>
            <pc:docMk/>
            <pc:sldMk cId="2857006406" sldId="287"/>
            <ac:picMk id="7" creationId="{C76FCF2E-C8A3-46E5-E6A9-1203F487D083}"/>
          </ac:picMkLst>
        </pc:picChg>
        <pc:picChg chg="mod">
          <ac:chgData name="Neemias Informatica Lima" userId="b77af7bd85500281" providerId="LiveId" clId="{66C2A973-867D-4BAE-88F6-DBA5D489D6E1}" dt="2023-02-18T15:53:44.879" v="64" actId="26606"/>
          <ac:picMkLst>
            <pc:docMk/>
            <pc:sldMk cId="2857006406" sldId="287"/>
            <ac:picMk id="8" creationId="{8799D3B6-F708-8339-7DAE-3EF83B8223A7}"/>
          </ac:picMkLst>
        </pc:picChg>
      </pc:sldChg>
      <pc:sldChg chg="addSp delSp modSp mod">
        <pc:chgData name="Neemias Informatica Lima" userId="b77af7bd85500281" providerId="LiveId" clId="{66C2A973-867D-4BAE-88F6-DBA5D489D6E1}" dt="2023-02-18T15:55:02.850" v="92" actId="207"/>
        <pc:sldMkLst>
          <pc:docMk/>
          <pc:sldMk cId="2630436816" sldId="288"/>
        </pc:sldMkLst>
        <pc:spChg chg="del">
          <ac:chgData name="Neemias Informatica Lima" userId="b77af7bd85500281" providerId="LiveId" clId="{66C2A973-867D-4BAE-88F6-DBA5D489D6E1}" dt="2023-02-18T15:51:42.881" v="31" actId="478"/>
          <ac:spMkLst>
            <pc:docMk/>
            <pc:sldMk cId="2630436816" sldId="288"/>
            <ac:spMk id="2" creationId="{8F5A2196-2429-618F-6404-624C07CB4A73}"/>
          </ac:spMkLst>
        </pc:spChg>
        <pc:spChg chg="del">
          <ac:chgData name="Neemias Informatica Lima" userId="b77af7bd85500281" providerId="LiveId" clId="{66C2A973-867D-4BAE-88F6-DBA5D489D6E1}" dt="2023-02-18T15:51:42.881" v="31" actId="478"/>
          <ac:spMkLst>
            <pc:docMk/>
            <pc:sldMk cId="2630436816" sldId="288"/>
            <ac:spMk id="3" creationId="{5FC4C010-53A5-638F-EC11-C8CF89A55673}"/>
          </ac:spMkLst>
        </pc:spChg>
        <pc:spChg chg="add mod">
          <ac:chgData name="Neemias Informatica Lima" userId="b77af7bd85500281" providerId="LiveId" clId="{66C2A973-867D-4BAE-88F6-DBA5D489D6E1}" dt="2023-02-18T15:51:43.290" v="32"/>
          <ac:spMkLst>
            <pc:docMk/>
            <pc:sldMk cId="2630436816" sldId="288"/>
            <ac:spMk id="5" creationId="{309026F1-5AA9-7B1D-2287-389AB6FE278A}"/>
          </ac:spMkLst>
        </pc:spChg>
        <pc:spChg chg="add mod">
          <ac:chgData name="Neemias Informatica Lima" userId="b77af7bd85500281" providerId="LiveId" clId="{66C2A973-867D-4BAE-88F6-DBA5D489D6E1}" dt="2023-02-18T15:51:43.290" v="32"/>
          <ac:spMkLst>
            <pc:docMk/>
            <pc:sldMk cId="2630436816" sldId="288"/>
            <ac:spMk id="6" creationId="{31870D05-D6D1-E0E9-B303-86494D4AD4FE}"/>
          </ac:spMkLst>
        </pc:spChg>
        <pc:spChg chg="mod">
          <ac:chgData name="Neemias Informatica Lima" userId="b77af7bd85500281" providerId="LiveId" clId="{66C2A973-867D-4BAE-88F6-DBA5D489D6E1}" dt="2023-02-18T15:55:02.850" v="92" actId="20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54:19.808" v="72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66C2A973-867D-4BAE-88F6-DBA5D489D6E1}" dt="2023-02-18T15:51:42.881" v="31" actId="478"/>
          <ac:picMkLst>
            <pc:docMk/>
            <pc:sldMk cId="2630436816" sldId="288"/>
            <ac:picMk id="4" creationId="{A77EDF4F-040F-2F71-E2F4-FA4E003B358A}"/>
          </ac:picMkLst>
        </pc:picChg>
        <pc:picChg chg="add mod">
          <ac:chgData name="Neemias Informatica Lima" userId="b77af7bd85500281" providerId="LiveId" clId="{66C2A973-867D-4BAE-88F6-DBA5D489D6E1}" dt="2023-02-18T15:51:43.290" v="32"/>
          <ac:picMkLst>
            <pc:docMk/>
            <pc:sldMk cId="2630436816" sldId="288"/>
            <ac:picMk id="7" creationId="{2F0F116A-900B-01A8-3C4B-4A76907EABDD}"/>
          </ac:picMkLst>
        </pc:picChg>
      </pc:sldChg>
      <pc:sldChg chg="addSp delSp modSp mod">
        <pc:chgData name="Neemias Informatica Lima" userId="b77af7bd85500281" providerId="LiveId" clId="{66C2A973-867D-4BAE-88F6-DBA5D489D6E1}" dt="2023-02-18T16:03:36.769" v="241" actId="20577"/>
        <pc:sldMkLst>
          <pc:docMk/>
          <pc:sldMk cId="3032827026" sldId="289"/>
        </pc:sldMkLst>
        <pc:spChg chg="del">
          <ac:chgData name="Neemias Informatica Lima" userId="b77af7bd85500281" providerId="LiveId" clId="{66C2A973-867D-4BAE-88F6-DBA5D489D6E1}" dt="2023-02-18T15:52:05.005" v="37" actId="478"/>
          <ac:spMkLst>
            <pc:docMk/>
            <pc:sldMk cId="3032827026" sldId="289"/>
            <ac:spMk id="2" creationId="{2BA7C95E-14E4-03E6-CADA-8E2B2DF90E7D}"/>
          </ac:spMkLst>
        </pc:spChg>
        <pc:spChg chg="del">
          <ac:chgData name="Neemias Informatica Lima" userId="b77af7bd85500281" providerId="LiveId" clId="{66C2A973-867D-4BAE-88F6-DBA5D489D6E1}" dt="2023-02-18T15:52:05.005" v="37" actId="478"/>
          <ac:spMkLst>
            <pc:docMk/>
            <pc:sldMk cId="3032827026" sldId="289"/>
            <ac:spMk id="3" creationId="{A9AA8D98-F663-1633-9EF9-1C5432BB675C}"/>
          </ac:spMkLst>
        </pc:spChg>
        <pc:spChg chg="add mod">
          <ac:chgData name="Neemias Informatica Lima" userId="b77af7bd85500281" providerId="LiveId" clId="{66C2A973-867D-4BAE-88F6-DBA5D489D6E1}" dt="2023-02-18T15:52:05.378" v="38"/>
          <ac:spMkLst>
            <pc:docMk/>
            <pc:sldMk cId="3032827026" sldId="289"/>
            <ac:spMk id="5" creationId="{8CF06668-B210-B292-DCED-38CAC509E2CF}"/>
          </ac:spMkLst>
        </pc:spChg>
        <pc:spChg chg="add mod">
          <ac:chgData name="Neemias Informatica Lima" userId="b77af7bd85500281" providerId="LiveId" clId="{66C2A973-867D-4BAE-88F6-DBA5D489D6E1}" dt="2023-02-18T15:52:05.378" v="38"/>
          <ac:spMkLst>
            <pc:docMk/>
            <pc:sldMk cId="3032827026" sldId="289"/>
            <ac:spMk id="6" creationId="{2CD6ACE3-F318-4B19-F43F-E2A65308D395}"/>
          </ac:spMkLst>
        </pc:spChg>
        <pc:spChg chg="mod">
          <ac:chgData name="Neemias Informatica Lima" userId="b77af7bd85500281" providerId="LiveId" clId="{66C2A973-867D-4BAE-88F6-DBA5D489D6E1}" dt="2023-02-18T16:03:36.769" v="241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66C2A973-867D-4BAE-88F6-DBA5D489D6E1}" dt="2023-02-18T15:56:32.373" v="109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66C2A973-867D-4BAE-88F6-DBA5D489D6E1}" dt="2023-02-18T15:52:05.005" v="37" actId="478"/>
          <ac:picMkLst>
            <pc:docMk/>
            <pc:sldMk cId="3032827026" sldId="289"/>
            <ac:picMk id="4" creationId="{986619DB-974C-A2D7-A083-0C7FE80D36DA}"/>
          </ac:picMkLst>
        </pc:picChg>
        <pc:picChg chg="add mod">
          <ac:chgData name="Neemias Informatica Lima" userId="b77af7bd85500281" providerId="LiveId" clId="{66C2A973-867D-4BAE-88F6-DBA5D489D6E1}" dt="2023-02-18T15:52:05.378" v="38"/>
          <ac:picMkLst>
            <pc:docMk/>
            <pc:sldMk cId="3032827026" sldId="289"/>
            <ac:picMk id="7" creationId="{512165D2-9220-210B-4D07-F53D097C45A6}"/>
          </ac:picMkLst>
        </pc:picChg>
      </pc:sldChg>
      <pc:sldChg chg="addSp delSp modSp mod">
        <pc:chgData name="Neemias Informatica Lima" userId="b77af7bd85500281" providerId="LiveId" clId="{66C2A973-867D-4BAE-88F6-DBA5D489D6E1}" dt="2023-02-18T15:59:08.722" v="165" actId="20577"/>
        <pc:sldMkLst>
          <pc:docMk/>
          <pc:sldMk cId="3772032319" sldId="290"/>
        </pc:sldMkLst>
        <pc:spChg chg="del">
          <ac:chgData name="Neemias Informatica Lima" userId="b77af7bd85500281" providerId="LiveId" clId="{66C2A973-867D-4BAE-88F6-DBA5D489D6E1}" dt="2023-02-18T15:52:19.833" v="41" actId="478"/>
          <ac:spMkLst>
            <pc:docMk/>
            <pc:sldMk cId="3772032319" sldId="290"/>
            <ac:spMk id="2" creationId="{9140A231-DFAA-6A74-62A9-6C95BE62847F}"/>
          </ac:spMkLst>
        </pc:spChg>
        <pc:spChg chg="del">
          <ac:chgData name="Neemias Informatica Lima" userId="b77af7bd85500281" providerId="LiveId" clId="{66C2A973-867D-4BAE-88F6-DBA5D489D6E1}" dt="2023-02-18T15:52:19.833" v="41" actId="478"/>
          <ac:spMkLst>
            <pc:docMk/>
            <pc:sldMk cId="3772032319" sldId="290"/>
            <ac:spMk id="3" creationId="{300B53EF-56CB-033A-DE44-BB680EF874C1}"/>
          </ac:spMkLst>
        </pc:spChg>
        <pc:spChg chg="add mod">
          <ac:chgData name="Neemias Informatica Lima" userId="b77af7bd85500281" providerId="LiveId" clId="{66C2A973-867D-4BAE-88F6-DBA5D489D6E1}" dt="2023-02-18T15:52:20.193" v="42"/>
          <ac:spMkLst>
            <pc:docMk/>
            <pc:sldMk cId="3772032319" sldId="290"/>
            <ac:spMk id="5" creationId="{19AB3A17-403A-2949-C727-ADDE5525086F}"/>
          </ac:spMkLst>
        </pc:spChg>
        <pc:spChg chg="add mod">
          <ac:chgData name="Neemias Informatica Lima" userId="b77af7bd85500281" providerId="LiveId" clId="{66C2A973-867D-4BAE-88F6-DBA5D489D6E1}" dt="2023-02-18T15:52:20.193" v="42"/>
          <ac:spMkLst>
            <pc:docMk/>
            <pc:sldMk cId="3772032319" sldId="290"/>
            <ac:spMk id="6" creationId="{74D1FE74-10A1-9FE7-D0C2-B18B93EFEA46}"/>
          </ac:spMkLst>
        </pc:spChg>
        <pc:spChg chg="mod">
          <ac:chgData name="Neemias Informatica Lima" userId="b77af7bd85500281" providerId="LiveId" clId="{66C2A973-867D-4BAE-88F6-DBA5D489D6E1}" dt="2023-02-18T15:59:08.722" v="165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66C2A973-867D-4BAE-88F6-DBA5D489D6E1}" dt="2023-02-18T15:57:41.996" v="142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66C2A973-867D-4BAE-88F6-DBA5D489D6E1}" dt="2023-02-18T15:52:19.833" v="41" actId="478"/>
          <ac:picMkLst>
            <pc:docMk/>
            <pc:sldMk cId="3772032319" sldId="290"/>
            <ac:picMk id="4" creationId="{5B180718-0ECD-02AB-0D2E-4C8D6EFA665B}"/>
          </ac:picMkLst>
        </pc:picChg>
        <pc:picChg chg="add mod">
          <ac:chgData name="Neemias Informatica Lima" userId="b77af7bd85500281" providerId="LiveId" clId="{66C2A973-867D-4BAE-88F6-DBA5D489D6E1}" dt="2023-02-18T15:52:20.193" v="42"/>
          <ac:picMkLst>
            <pc:docMk/>
            <pc:sldMk cId="3772032319" sldId="290"/>
            <ac:picMk id="7" creationId="{A42E1DC7-9441-DD8E-3810-553BED0A11FF}"/>
          </ac:picMkLst>
        </pc:picChg>
      </pc:sldChg>
      <pc:sldChg chg="addSp delSp modSp mod">
        <pc:chgData name="Neemias Informatica Lima" userId="b77af7bd85500281" providerId="LiveId" clId="{66C2A973-867D-4BAE-88F6-DBA5D489D6E1}" dt="2023-02-18T16:00:13.204" v="186" actId="6549"/>
        <pc:sldMkLst>
          <pc:docMk/>
          <pc:sldMk cId="1768216317" sldId="291"/>
        </pc:sldMkLst>
        <pc:spChg chg="del">
          <ac:chgData name="Neemias Informatica Lima" userId="b77af7bd85500281" providerId="LiveId" clId="{66C2A973-867D-4BAE-88F6-DBA5D489D6E1}" dt="2023-02-18T15:52:42.077" v="45" actId="478"/>
          <ac:spMkLst>
            <pc:docMk/>
            <pc:sldMk cId="1768216317" sldId="291"/>
            <ac:spMk id="2" creationId="{B6606208-F437-B57F-0C49-54D580FA6F6D}"/>
          </ac:spMkLst>
        </pc:spChg>
        <pc:spChg chg="del">
          <ac:chgData name="Neemias Informatica Lima" userId="b77af7bd85500281" providerId="LiveId" clId="{66C2A973-867D-4BAE-88F6-DBA5D489D6E1}" dt="2023-02-18T15:52:42.077" v="45" actId="478"/>
          <ac:spMkLst>
            <pc:docMk/>
            <pc:sldMk cId="1768216317" sldId="291"/>
            <ac:spMk id="3" creationId="{A8C26DDC-B626-E9C1-3D00-A983E7DEDEA5}"/>
          </ac:spMkLst>
        </pc:spChg>
        <pc:spChg chg="add mod">
          <ac:chgData name="Neemias Informatica Lima" userId="b77af7bd85500281" providerId="LiveId" clId="{66C2A973-867D-4BAE-88F6-DBA5D489D6E1}" dt="2023-02-18T15:52:42.370" v="46"/>
          <ac:spMkLst>
            <pc:docMk/>
            <pc:sldMk cId="1768216317" sldId="291"/>
            <ac:spMk id="5" creationId="{F4A92E4D-519D-C23F-85C1-D7A491E52DA6}"/>
          </ac:spMkLst>
        </pc:spChg>
        <pc:spChg chg="add mod">
          <ac:chgData name="Neemias Informatica Lima" userId="b77af7bd85500281" providerId="LiveId" clId="{66C2A973-867D-4BAE-88F6-DBA5D489D6E1}" dt="2023-02-18T15:52:42.370" v="46"/>
          <ac:spMkLst>
            <pc:docMk/>
            <pc:sldMk cId="1768216317" sldId="291"/>
            <ac:spMk id="6" creationId="{8DFA9CC1-EA56-5364-ADAD-D9FE51A18C5A}"/>
          </ac:spMkLst>
        </pc:spChg>
        <pc:spChg chg="mod">
          <ac:chgData name="Neemias Informatica Lima" userId="b77af7bd85500281" providerId="LiveId" clId="{66C2A973-867D-4BAE-88F6-DBA5D489D6E1}" dt="2023-02-18T16:00:13.204" v="186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66C2A973-867D-4BAE-88F6-DBA5D489D6E1}" dt="2023-02-18T15:59:27.675" v="175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66C2A973-867D-4BAE-88F6-DBA5D489D6E1}" dt="2023-02-18T15:52:42.077" v="45" actId="478"/>
          <ac:picMkLst>
            <pc:docMk/>
            <pc:sldMk cId="1768216317" sldId="291"/>
            <ac:picMk id="4" creationId="{8E3E7993-20CA-231A-2843-F7719C2ADE65}"/>
          </ac:picMkLst>
        </pc:picChg>
        <pc:picChg chg="add mod">
          <ac:chgData name="Neemias Informatica Lima" userId="b77af7bd85500281" providerId="LiveId" clId="{66C2A973-867D-4BAE-88F6-DBA5D489D6E1}" dt="2023-02-18T15:52:42.370" v="46"/>
          <ac:picMkLst>
            <pc:docMk/>
            <pc:sldMk cId="1768216317" sldId="291"/>
            <ac:picMk id="7" creationId="{79C610EC-289E-4E24-756F-A1FD080053F0}"/>
          </ac:picMkLst>
        </pc:picChg>
      </pc:sldChg>
      <pc:sldChg chg="addSp delSp modSp mod">
        <pc:chgData name="Neemias Informatica Lima" userId="b77af7bd85500281" providerId="LiveId" clId="{66C2A973-867D-4BAE-88F6-DBA5D489D6E1}" dt="2023-02-18T16:01:25.671" v="217" actId="6549"/>
        <pc:sldMkLst>
          <pc:docMk/>
          <pc:sldMk cId="3757265641" sldId="292"/>
        </pc:sldMkLst>
        <pc:spChg chg="del">
          <ac:chgData name="Neemias Informatica Lima" userId="b77af7bd85500281" providerId="LiveId" clId="{66C2A973-867D-4BAE-88F6-DBA5D489D6E1}" dt="2023-02-18T15:52:54.064" v="49" actId="478"/>
          <ac:spMkLst>
            <pc:docMk/>
            <pc:sldMk cId="3757265641" sldId="292"/>
            <ac:spMk id="2" creationId="{3A6628C8-0AE2-3EAD-DBCA-9BB0DFB70C80}"/>
          </ac:spMkLst>
        </pc:spChg>
        <pc:spChg chg="del">
          <ac:chgData name="Neemias Informatica Lima" userId="b77af7bd85500281" providerId="LiveId" clId="{66C2A973-867D-4BAE-88F6-DBA5D489D6E1}" dt="2023-02-18T15:52:54.064" v="49" actId="478"/>
          <ac:spMkLst>
            <pc:docMk/>
            <pc:sldMk cId="3757265641" sldId="292"/>
            <ac:spMk id="3" creationId="{818F6494-4556-4222-6337-69697D1A536A}"/>
          </ac:spMkLst>
        </pc:spChg>
        <pc:spChg chg="add mod">
          <ac:chgData name="Neemias Informatica Lima" userId="b77af7bd85500281" providerId="LiveId" clId="{66C2A973-867D-4BAE-88F6-DBA5D489D6E1}" dt="2023-02-18T15:52:54.341" v="50"/>
          <ac:spMkLst>
            <pc:docMk/>
            <pc:sldMk cId="3757265641" sldId="292"/>
            <ac:spMk id="5" creationId="{C2594DFE-3F10-A638-5ADB-74E8A993C27F}"/>
          </ac:spMkLst>
        </pc:spChg>
        <pc:spChg chg="add mod">
          <ac:chgData name="Neemias Informatica Lima" userId="b77af7bd85500281" providerId="LiveId" clId="{66C2A973-867D-4BAE-88F6-DBA5D489D6E1}" dt="2023-02-18T15:52:54.341" v="50"/>
          <ac:spMkLst>
            <pc:docMk/>
            <pc:sldMk cId="3757265641" sldId="292"/>
            <ac:spMk id="6" creationId="{043124CE-3535-7FC6-ADD8-680342DCC5ED}"/>
          </ac:spMkLst>
        </pc:spChg>
        <pc:spChg chg="mod">
          <ac:chgData name="Neemias Informatica Lima" userId="b77af7bd85500281" providerId="LiveId" clId="{66C2A973-867D-4BAE-88F6-DBA5D489D6E1}" dt="2023-02-18T16:01:25.671" v="217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66C2A973-867D-4BAE-88F6-DBA5D489D6E1}" dt="2023-02-18T16:00:35.642" v="198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66C2A973-867D-4BAE-88F6-DBA5D489D6E1}" dt="2023-02-18T15:52:54.064" v="49" actId="478"/>
          <ac:picMkLst>
            <pc:docMk/>
            <pc:sldMk cId="3757265641" sldId="292"/>
            <ac:picMk id="4" creationId="{36F6B3C3-DC56-3771-839F-AD5BEF3070DD}"/>
          </ac:picMkLst>
        </pc:picChg>
        <pc:picChg chg="add mod">
          <ac:chgData name="Neemias Informatica Lima" userId="b77af7bd85500281" providerId="LiveId" clId="{66C2A973-867D-4BAE-88F6-DBA5D489D6E1}" dt="2023-02-18T15:52:54.341" v="50"/>
          <ac:picMkLst>
            <pc:docMk/>
            <pc:sldMk cId="3757265641" sldId="292"/>
            <ac:picMk id="7" creationId="{05BC7FF3-0839-0075-BD45-8CC01509CB0F}"/>
          </ac:picMkLst>
        </pc:picChg>
      </pc:sldChg>
      <pc:sldChg chg="addSp delSp modSp mod">
        <pc:chgData name="Neemias Informatica Lima" userId="b77af7bd85500281" providerId="LiveId" clId="{66C2A973-867D-4BAE-88F6-DBA5D489D6E1}" dt="2023-02-18T16:01:55.026" v="223" actId="6549"/>
        <pc:sldMkLst>
          <pc:docMk/>
          <pc:sldMk cId="3114938747" sldId="293"/>
        </pc:sldMkLst>
        <pc:spChg chg="del">
          <ac:chgData name="Neemias Informatica Lima" userId="b77af7bd85500281" providerId="LiveId" clId="{66C2A973-867D-4BAE-88F6-DBA5D489D6E1}" dt="2023-02-18T15:53:01.457" v="51" actId="478"/>
          <ac:spMkLst>
            <pc:docMk/>
            <pc:sldMk cId="3114938747" sldId="293"/>
            <ac:spMk id="2" creationId="{1652A0B8-B030-F89D-D8A8-AE52639F6BB4}"/>
          </ac:spMkLst>
        </pc:spChg>
        <pc:spChg chg="del">
          <ac:chgData name="Neemias Informatica Lima" userId="b77af7bd85500281" providerId="LiveId" clId="{66C2A973-867D-4BAE-88F6-DBA5D489D6E1}" dt="2023-02-18T15:53:01.457" v="51" actId="478"/>
          <ac:spMkLst>
            <pc:docMk/>
            <pc:sldMk cId="3114938747" sldId="293"/>
            <ac:spMk id="3" creationId="{B962F04D-599A-151D-F416-5740D86C1534}"/>
          </ac:spMkLst>
        </pc:spChg>
        <pc:spChg chg="add mod">
          <ac:chgData name="Neemias Informatica Lima" userId="b77af7bd85500281" providerId="LiveId" clId="{66C2A973-867D-4BAE-88F6-DBA5D489D6E1}" dt="2023-02-18T15:53:01.734" v="52"/>
          <ac:spMkLst>
            <pc:docMk/>
            <pc:sldMk cId="3114938747" sldId="293"/>
            <ac:spMk id="5" creationId="{5378ECD9-3BB4-FF10-8891-B546FA8A25AA}"/>
          </ac:spMkLst>
        </pc:spChg>
        <pc:spChg chg="add mod">
          <ac:chgData name="Neemias Informatica Lima" userId="b77af7bd85500281" providerId="LiveId" clId="{66C2A973-867D-4BAE-88F6-DBA5D489D6E1}" dt="2023-02-18T15:53:01.734" v="52"/>
          <ac:spMkLst>
            <pc:docMk/>
            <pc:sldMk cId="3114938747" sldId="293"/>
            <ac:spMk id="6" creationId="{C86C4044-964F-B6E1-947A-BA5F9AC10B3A}"/>
          </ac:spMkLst>
        </pc:spChg>
        <pc:spChg chg="mod">
          <ac:chgData name="Neemias Informatica Lima" userId="b77af7bd85500281" providerId="LiveId" clId="{66C2A973-867D-4BAE-88F6-DBA5D489D6E1}" dt="2023-02-18T16:01:55.026" v="223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66C2A973-867D-4BAE-88F6-DBA5D489D6E1}" dt="2023-02-18T15:53:01.457" v="51" actId="478"/>
          <ac:picMkLst>
            <pc:docMk/>
            <pc:sldMk cId="3114938747" sldId="293"/>
            <ac:picMk id="4" creationId="{4A7E45C2-001F-4C45-5B65-7159C9DA226E}"/>
          </ac:picMkLst>
        </pc:picChg>
        <pc:picChg chg="add mod">
          <ac:chgData name="Neemias Informatica Lima" userId="b77af7bd85500281" providerId="LiveId" clId="{66C2A973-867D-4BAE-88F6-DBA5D489D6E1}" dt="2023-02-18T15:53:01.734" v="52"/>
          <ac:picMkLst>
            <pc:docMk/>
            <pc:sldMk cId="3114938747" sldId="293"/>
            <ac:picMk id="7" creationId="{92FAC2D2-257D-319F-60B7-30DF887B0A05}"/>
          </ac:picMkLst>
        </pc:picChg>
      </pc:sldChg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modSp">
        <pc:chgData name="Neemias e Catia Lima" userId="b77af7bd85500281" providerId="LiveId" clId="{9C8C53DD-A5F2-42B9-BB02-9475D8BD173C}" dt="2019-10-25T09:26:23.814" v="28" actId="6549"/>
        <pc:sldMkLst>
          <pc:docMk/>
          <pc:sldMk cId="2103443556" sldId="281"/>
        </pc:sldMkLst>
        <pc:spChg chg="mod">
          <ac:chgData name="Neemias e Catia Lima" userId="b77af7bd85500281" providerId="LiveId" clId="{9C8C53DD-A5F2-42B9-BB02-9475D8BD173C}" dt="2019-10-25T09:26:23.814" v="28" actId="6549"/>
          <ac:spMkLst>
            <pc:docMk/>
            <pc:sldMk cId="2103443556" sldId="281"/>
            <ac:spMk id="8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36:10.725" v="127" actId="1440"/>
        <pc:sldMkLst>
          <pc:docMk/>
          <pc:sldMk cId="3683219421" sldId="282"/>
        </pc:sldMkLst>
        <pc:spChg chg="mod">
          <ac:chgData name="Neemias e Catia Lima" userId="b77af7bd85500281" providerId="LiveId" clId="{9C8C53DD-A5F2-42B9-BB02-9475D8BD173C}" dt="2019-10-25T09:33:46.911" v="11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8:30.545" v="5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35:33.824" v="117" actId="478"/>
          <ac:picMkLst>
            <pc:docMk/>
            <pc:sldMk cId="3683219421" sldId="282"/>
            <ac:picMk id="25" creationId="{97127AD8-0ADE-4DCD-B226-182DC6095F75}"/>
          </ac:picMkLst>
        </pc:picChg>
        <pc:picChg chg="add mod">
          <ac:chgData name="Neemias e Catia Lima" userId="b77af7bd85500281" providerId="LiveId" clId="{9C8C53DD-A5F2-42B9-BB02-9475D8BD173C}" dt="2019-10-25T09:36:10.725" v="127" actId="1440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modSp">
        <pc:chgData name="Neemias e Catia Lima" userId="b77af7bd85500281" providerId="LiveId" clId="{9C8C53DD-A5F2-42B9-BB02-9475D8BD173C}" dt="2019-10-25T09:45:10.905" v="169" actId="732"/>
        <pc:sldMkLst>
          <pc:docMk/>
          <pc:sldMk cId="3902406419" sldId="283"/>
        </pc:sldMkLst>
        <pc:spChg chg="mod">
          <ac:chgData name="Neemias e Catia Lima" userId="b77af7bd85500281" providerId="LiveId" clId="{9C8C53DD-A5F2-42B9-BB02-9475D8BD173C}" dt="2019-10-25T09:40:22.97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1:02.505" v="137" actId="20577"/>
          <ac:spMkLst>
            <pc:docMk/>
            <pc:sldMk cId="3902406419" sldId="283"/>
            <ac:spMk id="15" creationId="{D5C09FDA-172B-4732-BD2E-A9BBEF8B191B}"/>
          </ac:spMkLst>
        </pc:spChg>
        <pc:picChg chg="add mod modCrop">
          <ac:chgData name="Neemias e Catia Lima" userId="b77af7bd85500281" providerId="LiveId" clId="{9C8C53DD-A5F2-42B9-BB02-9475D8BD173C}" dt="2019-10-25T09:45:10.905" v="169" actId="732"/>
          <ac:picMkLst>
            <pc:docMk/>
            <pc:sldMk cId="3902406419" sldId="283"/>
            <ac:picMk id="2" creationId="{0E7AA2C1-6AE7-4BE9-B99A-175A76178F88}"/>
          </ac:picMkLst>
        </pc:picChg>
      </pc:sldChg>
      <pc:sldChg chg="addSp delSp modSp">
        <pc:chgData name="Neemias e Catia Lima" userId="b77af7bd85500281" providerId="LiveId" clId="{9C8C53DD-A5F2-42B9-BB02-9475D8BD173C}" dt="2019-10-25T09:57:58.381" v="258"/>
        <pc:sldMkLst>
          <pc:docMk/>
          <pc:sldMk cId="2424059023" sldId="284"/>
        </pc:sldMkLst>
        <pc:spChg chg="mod">
          <ac:chgData name="Neemias e Catia Lima" userId="b77af7bd85500281" providerId="LiveId" clId="{9C8C53DD-A5F2-42B9-BB02-9475D8BD173C}" dt="2019-10-25T09:45:59.299" v="17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6:51.841" v="180" actId="6549"/>
          <ac:spMkLst>
            <pc:docMk/>
            <pc:sldMk cId="2424059023" sldId="284"/>
            <ac:spMk id="15" creationId="{C3A1BEFC-B9B8-4142-B09F-1F5B330F4265}"/>
          </ac:spMkLst>
        </pc:spChg>
        <pc:picChg chg="add">
          <ac:chgData name="Neemias e Catia Lima" userId="b77af7bd85500281" providerId="LiveId" clId="{9C8C53DD-A5F2-42B9-BB02-9475D8BD173C}" dt="2019-10-25T09:57:58.381" v="25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9C8C53DD-A5F2-42B9-BB02-9475D8BD173C}" dt="2019-10-25T09:57:58.023" v="257" actId="478"/>
          <ac:picMkLst>
            <pc:docMk/>
            <pc:sldMk cId="2424059023" sldId="284"/>
            <ac:picMk id="17" creationId="{C60AEC74-BA5E-4E03-AA45-FC11AC8799BD}"/>
          </ac:picMkLst>
        </pc:picChg>
      </pc:sldChg>
      <pc:sldChg chg="addSp delSp modSp ord">
        <pc:chgData name="Neemias e Catia Lima" userId="b77af7bd85500281" providerId="LiveId" clId="{9C8C53DD-A5F2-42B9-BB02-9475D8BD173C}" dt="2019-10-25T09:56:10.288" v="243"/>
        <pc:sldMkLst>
          <pc:docMk/>
          <pc:sldMk cId="2241968852" sldId="285"/>
        </pc:sldMkLst>
        <pc:spChg chg="mod">
          <ac:chgData name="Neemias e Catia Lima" userId="b77af7bd85500281" providerId="LiveId" clId="{9C8C53DD-A5F2-42B9-BB02-9475D8BD173C}" dt="2019-10-25T09:51:25.601" v="20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52:22.176" v="214"/>
          <ac:spMkLst>
            <pc:docMk/>
            <pc:sldMk cId="2241968852" sldId="285"/>
            <ac:spMk id="15" creationId="{0F091E13-8EAD-4FFB-9473-BC74E5ABDC64}"/>
          </ac:spMkLst>
        </pc:spChg>
        <pc:picChg chg="add">
          <ac:chgData name="Neemias e Catia Lima" userId="b77af7bd85500281" providerId="LiveId" clId="{9C8C53DD-A5F2-42B9-BB02-9475D8BD173C}" dt="2019-10-25T09:56:10.288" v="243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9C8C53DD-A5F2-42B9-BB02-9475D8BD173C}" dt="2019-10-25T09:56:09.427" v="242" actId="478"/>
          <ac:picMkLst>
            <pc:docMk/>
            <pc:sldMk cId="2241968852" sldId="285"/>
            <ac:picMk id="4098" creationId="{FD0272F7-17A6-42F3-A637-A1E8C4824432}"/>
          </ac:picMkLst>
        </pc:picChg>
      </pc:sldChg>
      <pc:sldChg chg="modSp">
        <pc:chgData name="Neemias e Catia Lima" userId="b77af7bd85500281" providerId="LiveId" clId="{9C8C53DD-A5F2-42B9-BB02-9475D8BD173C}" dt="2019-10-25T10:00:20.044" v="271" actId="20577"/>
        <pc:sldMkLst>
          <pc:docMk/>
          <pc:sldMk cId="1959249856" sldId="286"/>
        </pc:sldMkLst>
        <pc:spChg chg="mod">
          <ac:chgData name="Neemias e Catia Lima" userId="b77af7bd85500281" providerId="LiveId" clId="{9C8C53DD-A5F2-42B9-BB02-9475D8BD173C}" dt="2019-10-25T09:58:47.569" v="26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10:00:20.044" v="271" actId="20577"/>
          <ac:spMkLst>
            <pc:docMk/>
            <pc:sldMk cId="1959249856" sldId="286"/>
            <ac:spMk id="15" creationId="{863BB09B-C8C1-4354-BC51-D930C951E507}"/>
          </ac:spMkLst>
        </pc:spChg>
      </pc:sldChg>
      <pc:sldChg chg="modSp">
        <pc:chgData name="Neemias e Catia Lima" userId="b77af7bd85500281" providerId="LiveId" clId="{9C8C53DD-A5F2-42B9-BB02-9475D8BD173C}" dt="2019-10-25T10:02:57.860" v="293"/>
        <pc:sldMkLst>
          <pc:docMk/>
          <pc:sldMk cId="2857006406" sldId="287"/>
        </pc:sldMkLst>
        <pc:spChg chg="mod">
          <ac:chgData name="Neemias e Catia Lima" userId="b77af7bd85500281" providerId="LiveId" clId="{9C8C53DD-A5F2-42B9-BB02-9475D8BD173C}" dt="2019-10-25T10:02:57.860" v="293"/>
          <ac:spMkLst>
            <pc:docMk/>
            <pc:sldMk cId="2857006406" sldId="287"/>
            <ac:spMk id="16" creationId="{28D68641-D640-4BD7-9D5B-B3803DCCF9B3}"/>
          </ac:spMkLst>
        </pc:spChg>
      </pc:sldChg>
      <pc:sldChg chg="addSp modSp">
        <pc:chgData name="Neemias e Catia Lima" userId="b77af7bd85500281" providerId="LiveId" clId="{9C8C53DD-A5F2-42B9-BB02-9475D8BD173C}" dt="2019-10-25T09:36:38.731" v="129" actId="14100"/>
        <pc:sldMkLst>
          <pc:docMk/>
          <pc:sldMk cId="2630436816" sldId="288"/>
        </pc:sldMkLst>
        <pc:spChg chg="mod">
          <ac:chgData name="Neemias e Catia Lima" userId="b77af7bd85500281" providerId="LiveId" clId="{9C8C53DD-A5F2-42B9-BB02-9475D8BD173C}" dt="2019-10-25T09:36:38.731" v="129" actId="14100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7:01.398" v="34" actId="20577"/>
          <ac:spMkLst>
            <pc:docMk/>
            <pc:sldMk cId="2630436816" sldId="288"/>
            <ac:spMk id="14" creationId="{00000000-0000-0000-0000-000000000000}"/>
          </ac:spMkLst>
        </pc:spChg>
        <pc:picChg chg="add">
          <ac:chgData name="Neemias e Catia Lima" userId="b77af7bd85500281" providerId="LiveId" clId="{9C8C53DD-A5F2-42B9-BB02-9475D8BD173C}" dt="2019-10-25T09:36:27.410" v="128"/>
          <ac:picMkLst>
            <pc:docMk/>
            <pc:sldMk cId="2630436816" sldId="288"/>
            <ac:picMk id="11" creationId="{102A43F1-1323-4AD9-B151-36ABAE35DD53}"/>
          </ac:picMkLst>
        </pc:picChg>
      </pc:sldChg>
      <pc:sldChg chg="modSp">
        <pc:chgData name="Neemias e Catia Lima" userId="b77af7bd85500281" providerId="LiveId" clId="{9C8C53DD-A5F2-42B9-BB02-9475D8BD173C}" dt="2019-10-25T09:43:13.934" v="152" actId="20577"/>
        <pc:sldMkLst>
          <pc:docMk/>
          <pc:sldMk cId="3032827026" sldId="289"/>
        </pc:sldMkLst>
        <pc:spChg chg="mod">
          <ac:chgData name="Neemias e Catia Lima" userId="b77af7bd85500281" providerId="LiveId" clId="{9C8C53DD-A5F2-42B9-BB02-9475D8BD173C}" dt="2019-10-25T09:43:13.934" v="15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9C8C53DD-A5F2-42B9-BB02-9475D8BD173C}" dt="2019-10-25T09:40:29.480" v="133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57:54.431" v="256" actId="1440"/>
        <pc:sldMkLst>
          <pc:docMk/>
          <pc:sldMk cId="3772032319" sldId="290"/>
        </pc:sldMkLst>
        <pc:spChg chg="mod">
          <ac:chgData name="Neemias e Catia Lima" userId="b77af7bd85500281" providerId="LiveId" clId="{9C8C53DD-A5F2-42B9-BB02-9475D8BD173C}" dt="2019-10-25T09:50:19.225" v="20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9C8C53DD-A5F2-42B9-BB02-9475D8BD173C}" dt="2019-10-25T09:46:06.135" v="17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7:33.971" v="244" actId="478"/>
          <ac:picMkLst>
            <pc:docMk/>
            <pc:sldMk cId="3772032319" sldId="290"/>
            <ac:picMk id="2050" creationId="{3E1F8323-15E5-4073-88EC-8C43BE3AB970}"/>
          </ac:picMkLst>
        </pc:picChg>
        <pc:picChg chg="add mod">
          <ac:chgData name="Neemias e Catia Lima" userId="b77af7bd85500281" providerId="LiveId" clId="{9C8C53DD-A5F2-42B9-BB02-9475D8BD173C}" dt="2019-10-25T09:57:54.431" v="256" actId="1440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9C8C53DD-A5F2-42B9-BB02-9475D8BD173C}" dt="2019-10-25T09:55:50.268" v="241" actId="1440"/>
        <pc:sldMkLst>
          <pc:docMk/>
          <pc:sldMk cId="1768216317" sldId="291"/>
        </pc:sldMkLst>
        <pc:spChg chg="mod">
          <ac:chgData name="Neemias e Catia Lima" userId="b77af7bd85500281" providerId="LiveId" clId="{9C8C53DD-A5F2-42B9-BB02-9475D8BD173C}" dt="2019-10-25T09:54:37.200" v="234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9C8C53DD-A5F2-42B9-BB02-9475D8BD173C}" dt="2019-10-25T09:51:35.339" v="20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5:26.253" v="235" actId="478"/>
          <ac:picMkLst>
            <pc:docMk/>
            <pc:sldMk cId="1768216317" sldId="291"/>
            <ac:picMk id="16" creationId="{8B81A202-2972-4577-BC80-0260253A9EEC}"/>
          </ac:picMkLst>
        </pc:picChg>
        <pc:picChg chg="add mod">
          <ac:chgData name="Neemias e Catia Lima" userId="b77af7bd85500281" providerId="LiveId" clId="{9C8C53DD-A5F2-42B9-BB02-9475D8BD173C}" dt="2019-10-25T09:55:50.268" v="241" actId="1440"/>
          <ac:picMkLst>
            <pc:docMk/>
            <pc:sldMk cId="1768216317" sldId="291"/>
            <ac:picMk id="2050" creationId="{4F7C354A-29EA-4A48-AE0D-515B7CCEB97D}"/>
          </ac:picMkLst>
        </pc:picChg>
      </pc:sldChg>
      <pc:sldChg chg="modSp">
        <pc:chgData name="Neemias e Catia Lima" userId="b77af7bd85500281" providerId="LiveId" clId="{9C8C53DD-A5F2-42B9-BB02-9475D8BD173C}" dt="2019-10-25T10:01:16.922" v="284" actId="20577"/>
        <pc:sldMkLst>
          <pc:docMk/>
          <pc:sldMk cId="3757265641" sldId="292"/>
        </pc:sldMkLst>
        <pc:spChg chg="mod">
          <ac:chgData name="Neemias e Catia Lima" userId="b77af7bd85500281" providerId="LiveId" clId="{9C8C53DD-A5F2-42B9-BB02-9475D8BD173C}" dt="2019-10-25T10:01:16.922" v="284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9C8C53DD-A5F2-42B9-BB02-9475D8BD173C}" dt="2019-10-25T09:59:01.763" v="262"/>
          <ac:spMkLst>
            <pc:docMk/>
            <pc:sldMk cId="3757265641" sldId="292"/>
            <ac:spMk id="14" creationId="{00000000-0000-0000-0000-000000000000}"/>
          </ac:spMkLst>
        </pc:spChg>
      </pc:sldChg>
      <pc:sldChg chg="modSp">
        <pc:chgData name="Neemias e Catia Lima" userId="b77af7bd85500281" providerId="LiveId" clId="{9C8C53DD-A5F2-42B9-BB02-9475D8BD173C}" dt="2019-10-25T10:02:00.477" v="288" actId="6549"/>
        <pc:sldMkLst>
          <pc:docMk/>
          <pc:sldMk cId="3114938747" sldId="293"/>
        </pc:sldMkLst>
        <pc:spChg chg="mod">
          <ac:chgData name="Neemias e Catia Lima" userId="b77af7bd85500281" providerId="LiveId" clId="{9C8C53DD-A5F2-42B9-BB02-9475D8BD173C}" dt="2019-10-25T10:02:00.477" v="288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8FC6D6F8-8EA1-45F2-9240-72B60D6F0995}"/>
    <pc:docChg chg="undo redo custSel modSld">
      <pc:chgData name="Neemias Informatica Lima" userId="b77af7bd85500281" providerId="LiveId" clId="{8FC6D6F8-8EA1-45F2-9240-72B60D6F0995}" dt="2023-02-19T17:41:03.286" v="422" actId="6549"/>
      <pc:docMkLst>
        <pc:docMk/>
      </pc:docMkLst>
      <pc:sldChg chg="addSp delSp modSp mod">
        <pc:chgData name="Neemias Informatica Lima" userId="b77af7bd85500281" providerId="LiveId" clId="{8FC6D6F8-8EA1-45F2-9240-72B60D6F0995}" dt="2023-02-19T17:15:41.046" v="28" actId="20577"/>
        <pc:sldMkLst>
          <pc:docMk/>
          <pc:sldMk cId="2232331225" sldId="280"/>
        </pc:sldMkLst>
        <pc:spChg chg="mod">
          <ac:chgData name="Neemias Informatica Lima" userId="b77af7bd85500281" providerId="LiveId" clId="{8FC6D6F8-8EA1-45F2-9240-72B60D6F0995}" dt="2023-02-19T17:13:43.272" v="4"/>
          <ac:spMkLst>
            <pc:docMk/>
            <pc:sldMk cId="2232331225" sldId="280"/>
            <ac:spMk id="6" creationId="{00000000-0000-0000-0000-000000000000}"/>
          </ac:spMkLst>
        </pc:spChg>
        <pc:spChg chg="add del mod">
          <ac:chgData name="Neemias Informatica Lima" userId="b77af7bd85500281" providerId="LiveId" clId="{8FC6D6F8-8EA1-45F2-9240-72B60D6F0995}" dt="2023-02-19T17:14:01.422" v="12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15:23.946" v="23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13:46.983" v="6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15:41.046" v="2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8FC6D6F8-8EA1-45F2-9240-72B60D6F0995}" dt="2023-02-19T17:14:27.738" v="13" actId="478"/>
          <ac:picMkLst>
            <pc:docMk/>
            <pc:sldMk cId="2232331225" sldId="280"/>
            <ac:picMk id="3" creationId="{BA4D8C71-AECE-6637-A784-77BED61BA718}"/>
          </ac:picMkLst>
        </pc:picChg>
        <pc:picChg chg="add mod">
          <ac:chgData name="Neemias Informatica Lima" userId="b77af7bd85500281" providerId="LiveId" clId="{8FC6D6F8-8EA1-45F2-9240-72B60D6F0995}" dt="2023-02-19T17:15:13.138" v="20" actId="1440"/>
          <ac:picMkLst>
            <pc:docMk/>
            <pc:sldMk cId="2232331225" sldId="280"/>
            <ac:picMk id="8" creationId="{21FEF67E-1839-8765-B8B5-1982C6371978}"/>
          </ac:picMkLst>
        </pc:picChg>
      </pc:sldChg>
      <pc:sldChg chg="addSp delSp modSp mod">
        <pc:chgData name="Neemias Informatica Lima" userId="b77af7bd85500281" providerId="LiveId" clId="{8FC6D6F8-8EA1-45F2-9240-72B60D6F0995}" dt="2023-02-19T17:19:30.496" v="65" actId="6549"/>
        <pc:sldMkLst>
          <pc:docMk/>
          <pc:sldMk cId="2103443556" sldId="281"/>
        </pc:sldMkLst>
        <pc:spChg chg="mod">
          <ac:chgData name="Neemias Informatica Lima" userId="b77af7bd85500281" providerId="LiveId" clId="{8FC6D6F8-8EA1-45F2-9240-72B60D6F0995}" dt="2023-02-19T17:19:30.496" v="65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16:11.410" v="31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16:41.224" v="3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8FC6D6F8-8EA1-45F2-9240-72B60D6F0995}" dt="2023-02-19T17:16:09.593" v="29" actId="478"/>
          <ac:picMkLst>
            <pc:docMk/>
            <pc:sldMk cId="2103443556" sldId="281"/>
            <ac:picMk id="2" creationId="{DF2245E4-7AE3-2EF0-7524-CD6385163211}"/>
          </ac:picMkLst>
        </pc:picChg>
        <pc:picChg chg="add mod">
          <ac:chgData name="Neemias Informatica Lima" userId="b77af7bd85500281" providerId="LiveId" clId="{8FC6D6F8-8EA1-45F2-9240-72B60D6F0995}" dt="2023-02-19T17:16:31.346" v="36" actId="14100"/>
          <ac:picMkLst>
            <pc:docMk/>
            <pc:sldMk cId="2103443556" sldId="281"/>
            <ac:picMk id="3" creationId="{746BFD55-33D4-6E20-993E-34F3D3D88E38}"/>
          </ac:picMkLst>
        </pc:picChg>
      </pc:sldChg>
      <pc:sldChg chg="addSp delSp modSp mod">
        <pc:chgData name="Neemias Informatica Lima" userId="b77af7bd85500281" providerId="LiveId" clId="{8FC6D6F8-8EA1-45F2-9240-72B60D6F0995}" dt="2023-02-19T17:22:06.004" v="126" actId="6549"/>
        <pc:sldMkLst>
          <pc:docMk/>
          <pc:sldMk cId="3683219421" sldId="282"/>
        </pc:sldMkLst>
        <pc:spChg chg="del">
          <ac:chgData name="Neemias Informatica Lima" userId="b77af7bd85500281" providerId="LiveId" clId="{8FC6D6F8-8EA1-45F2-9240-72B60D6F0995}" dt="2023-02-19T17:17:03.253" v="40" actId="478"/>
          <ac:spMkLst>
            <pc:docMk/>
            <pc:sldMk cId="3683219421" sldId="282"/>
            <ac:spMk id="2" creationId="{DFBBAF15-3BEB-CF99-0AE6-AE7A034E6570}"/>
          </ac:spMkLst>
        </pc:spChg>
        <pc:spChg chg="del">
          <ac:chgData name="Neemias Informatica Lima" userId="b77af7bd85500281" providerId="LiveId" clId="{8FC6D6F8-8EA1-45F2-9240-72B60D6F0995}" dt="2023-02-19T17:17:03.253" v="40" actId="478"/>
          <ac:spMkLst>
            <pc:docMk/>
            <pc:sldMk cId="3683219421" sldId="282"/>
            <ac:spMk id="4" creationId="{3836F4DA-D1B4-C9D2-3B91-4679E45F230F}"/>
          </ac:spMkLst>
        </pc:spChg>
        <pc:spChg chg="add mod">
          <ac:chgData name="Neemias Informatica Lima" userId="b77af7bd85500281" providerId="LiveId" clId="{8FC6D6F8-8EA1-45F2-9240-72B60D6F0995}" dt="2023-02-19T17:17:03.564" v="41"/>
          <ac:spMkLst>
            <pc:docMk/>
            <pc:sldMk cId="3683219421" sldId="282"/>
            <ac:spMk id="6" creationId="{B3D26788-6F29-1C84-7C8E-6A08AD7B98E6}"/>
          </ac:spMkLst>
        </pc:spChg>
        <pc:spChg chg="add mod">
          <ac:chgData name="Neemias Informatica Lima" userId="b77af7bd85500281" providerId="LiveId" clId="{8FC6D6F8-8EA1-45F2-9240-72B60D6F0995}" dt="2023-02-19T17:17:03.564" v="41"/>
          <ac:spMkLst>
            <pc:docMk/>
            <pc:sldMk cId="3683219421" sldId="282"/>
            <ac:spMk id="7" creationId="{F5977B9F-A084-74AE-C8CB-3487CF38EDD3}"/>
          </ac:spMkLst>
        </pc:spChg>
        <pc:spChg chg="mod">
          <ac:chgData name="Neemias Informatica Lima" userId="b77af7bd85500281" providerId="LiveId" clId="{8FC6D6F8-8EA1-45F2-9240-72B60D6F0995}" dt="2023-02-19T17:22:06.004" v="12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19:52.196" v="73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8FC6D6F8-8EA1-45F2-9240-72B60D6F0995}" dt="2023-02-19T17:17:03.253" v="40" actId="478"/>
          <ac:picMkLst>
            <pc:docMk/>
            <pc:sldMk cId="3683219421" sldId="282"/>
            <ac:picMk id="5" creationId="{F832AE7F-35E0-4E4F-126A-25EADC0F9128}"/>
          </ac:picMkLst>
        </pc:picChg>
        <pc:picChg chg="add mod">
          <ac:chgData name="Neemias Informatica Lima" userId="b77af7bd85500281" providerId="LiveId" clId="{8FC6D6F8-8EA1-45F2-9240-72B60D6F0995}" dt="2023-02-19T17:17:03.564" v="41"/>
          <ac:picMkLst>
            <pc:docMk/>
            <pc:sldMk cId="3683219421" sldId="282"/>
            <ac:picMk id="8" creationId="{9F38D2EA-F47F-07AD-CA8E-0F9FC2467AB2}"/>
          </ac:picMkLst>
        </pc:picChg>
      </pc:sldChg>
      <pc:sldChg chg="addSp delSp modSp mod">
        <pc:chgData name="Neemias Informatica Lima" userId="b77af7bd85500281" providerId="LiveId" clId="{8FC6D6F8-8EA1-45F2-9240-72B60D6F0995}" dt="2023-02-19T17:23:13.669" v="149" actId="20577"/>
        <pc:sldMkLst>
          <pc:docMk/>
          <pc:sldMk cId="3902406419" sldId="283"/>
        </pc:sldMkLst>
        <pc:spChg chg="del">
          <ac:chgData name="Neemias Informatica Lima" userId="b77af7bd85500281" providerId="LiveId" clId="{8FC6D6F8-8EA1-45F2-9240-72B60D6F0995}" dt="2023-02-19T17:17:14.185" v="42" actId="478"/>
          <ac:spMkLst>
            <pc:docMk/>
            <pc:sldMk cId="3902406419" sldId="283"/>
            <ac:spMk id="2" creationId="{B5DC4BDB-6E06-E53D-4D12-F07AC3A71F30}"/>
          </ac:spMkLst>
        </pc:spChg>
        <pc:spChg chg="del">
          <ac:chgData name="Neemias Informatica Lima" userId="b77af7bd85500281" providerId="LiveId" clId="{8FC6D6F8-8EA1-45F2-9240-72B60D6F0995}" dt="2023-02-19T17:17:14.185" v="42" actId="478"/>
          <ac:spMkLst>
            <pc:docMk/>
            <pc:sldMk cId="3902406419" sldId="283"/>
            <ac:spMk id="3" creationId="{C4B41F27-07A4-123F-2D03-A53BC7C5152C}"/>
          </ac:spMkLst>
        </pc:spChg>
        <pc:spChg chg="add mod">
          <ac:chgData name="Neemias Informatica Lima" userId="b77af7bd85500281" providerId="LiveId" clId="{8FC6D6F8-8EA1-45F2-9240-72B60D6F0995}" dt="2023-02-19T17:17:14.615" v="43"/>
          <ac:spMkLst>
            <pc:docMk/>
            <pc:sldMk cId="3902406419" sldId="283"/>
            <ac:spMk id="5" creationId="{38965CE4-2A36-26A4-E7C5-CBBCDF14B15C}"/>
          </ac:spMkLst>
        </pc:spChg>
        <pc:spChg chg="add mod">
          <ac:chgData name="Neemias Informatica Lima" userId="b77af7bd85500281" providerId="LiveId" clId="{8FC6D6F8-8EA1-45F2-9240-72B60D6F0995}" dt="2023-02-19T17:17:14.615" v="43"/>
          <ac:spMkLst>
            <pc:docMk/>
            <pc:sldMk cId="3902406419" sldId="283"/>
            <ac:spMk id="6" creationId="{A67C3564-14B3-FDEF-2CF6-526BAAEA57A3}"/>
          </ac:spMkLst>
        </pc:spChg>
        <pc:spChg chg="mod">
          <ac:chgData name="Neemias Informatica Lima" userId="b77af7bd85500281" providerId="LiveId" clId="{8FC6D6F8-8EA1-45F2-9240-72B60D6F0995}" dt="2023-02-19T17:22:24.85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23:13.669" v="149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8FC6D6F8-8EA1-45F2-9240-72B60D6F0995}" dt="2023-02-19T17:17:14.185" v="42" actId="478"/>
          <ac:picMkLst>
            <pc:docMk/>
            <pc:sldMk cId="3902406419" sldId="283"/>
            <ac:picMk id="4" creationId="{3ABDED39-99F0-2ED4-02DD-8156D8155779}"/>
          </ac:picMkLst>
        </pc:picChg>
        <pc:picChg chg="add mod">
          <ac:chgData name="Neemias Informatica Lima" userId="b77af7bd85500281" providerId="LiveId" clId="{8FC6D6F8-8EA1-45F2-9240-72B60D6F0995}" dt="2023-02-19T17:17:14.615" v="43"/>
          <ac:picMkLst>
            <pc:docMk/>
            <pc:sldMk cId="3902406419" sldId="283"/>
            <ac:picMk id="7" creationId="{3028054A-118F-B62E-B466-4C38E0784255}"/>
          </ac:picMkLst>
        </pc:picChg>
      </pc:sldChg>
      <pc:sldChg chg="addSp delSp modSp mod">
        <pc:chgData name="Neemias Informatica Lima" userId="b77af7bd85500281" providerId="LiveId" clId="{8FC6D6F8-8EA1-45F2-9240-72B60D6F0995}" dt="2023-02-19T17:27:11.308" v="214" actId="20577"/>
        <pc:sldMkLst>
          <pc:docMk/>
          <pc:sldMk cId="2424059023" sldId="284"/>
        </pc:sldMkLst>
        <pc:spChg chg="del">
          <ac:chgData name="Neemias Informatica Lima" userId="b77af7bd85500281" providerId="LiveId" clId="{8FC6D6F8-8EA1-45F2-9240-72B60D6F0995}" dt="2023-02-19T17:17:30.153" v="46" actId="478"/>
          <ac:spMkLst>
            <pc:docMk/>
            <pc:sldMk cId="2424059023" sldId="284"/>
            <ac:spMk id="2" creationId="{2503360F-38A4-A47B-D4BF-7E561D406C9E}"/>
          </ac:spMkLst>
        </pc:spChg>
        <pc:spChg chg="del">
          <ac:chgData name="Neemias Informatica Lima" userId="b77af7bd85500281" providerId="LiveId" clId="{8FC6D6F8-8EA1-45F2-9240-72B60D6F0995}" dt="2023-02-19T17:17:30.153" v="46" actId="478"/>
          <ac:spMkLst>
            <pc:docMk/>
            <pc:sldMk cId="2424059023" sldId="284"/>
            <ac:spMk id="3" creationId="{89B76C92-7593-7825-7992-9C5DD6C88640}"/>
          </ac:spMkLst>
        </pc:spChg>
        <pc:spChg chg="add mod">
          <ac:chgData name="Neemias Informatica Lima" userId="b77af7bd85500281" providerId="LiveId" clId="{8FC6D6F8-8EA1-45F2-9240-72B60D6F0995}" dt="2023-02-19T17:17:30.527" v="47"/>
          <ac:spMkLst>
            <pc:docMk/>
            <pc:sldMk cId="2424059023" sldId="284"/>
            <ac:spMk id="5" creationId="{6AF8F735-1442-BE77-7954-FC8A14E4EE11}"/>
          </ac:spMkLst>
        </pc:spChg>
        <pc:spChg chg="add mod">
          <ac:chgData name="Neemias Informatica Lima" userId="b77af7bd85500281" providerId="LiveId" clId="{8FC6D6F8-8EA1-45F2-9240-72B60D6F0995}" dt="2023-02-19T17:17:30.527" v="47"/>
          <ac:spMkLst>
            <pc:docMk/>
            <pc:sldMk cId="2424059023" sldId="284"/>
            <ac:spMk id="6" creationId="{AD9C6DE1-E301-6936-0BC6-B2316153D7BC}"/>
          </ac:spMkLst>
        </pc:spChg>
        <pc:spChg chg="mod">
          <ac:chgData name="Neemias Informatica Lima" userId="b77af7bd85500281" providerId="LiveId" clId="{8FC6D6F8-8EA1-45F2-9240-72B60D6F0995}" dt="2023-02-19T17:24:28.708" v="183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27:11.308" v="214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8FC6D6F8-8EA1-45F2-9240-72B60D6F0995}" dt="2023-02-19T17:17:30.153" v="46" actId="478"/>
          <ac:picMkLst>
            <pc:docMk/>
            <pc:sldMk cId="2424059023" sldId="284"/>
            <ac:picMk id="4" creationId="{4D376F47-5C7A-390A-D2DD-0100C9B8FAD1}"/>
          </ac:picMkLst>
        </pc:picChg>
        <pc:picChg chg="add mod">
          <ac:chgData name="Neemias Informatica Lima" userId="b77af7bd85500281" providerId="LiveId" clId="{8FC6D6F8-8EA1-45F2-9240-72B60D6F0995}" dt="2023-02-19T17:17:30.527" v="47"/>
          <ac:picMkLst>
            <pc:docMk/>
            <pc:sldMk cId="2424059023" sldId="284"/>
            <ac:picMk id="7" creationId="{00B162D7-07EA-6EA5-B0E7-DFD1B1F73E48}"/>
          </ac:picMkLst>
        </pc:picChg>
      </pc:sldChg>
      <pc:sldChg chg="addSp delSp modSp mod">
        <pc:chgData name="Neemias Informatica Lima" userId="b77af7bd85500281" providerId="LiveId" clId="{8FC6D6F8-8EA1-45F2-9240-72B60D6F0995}" dt="2023-02-19T17:28:46.952" v="259" actId="20577"/>
        <pc:sldMkLst>
          <pc:docMk/>
          <pc:sldMk cId="2241968852" sldId="285"/>
        </pc:sldMkLst>
        <pc:spChg chg="del">
          <ac:chgData name="Neemias Informatica Lima" userId="b77af7bd85500281" providerId="LiveId" clId="{8FC6D6F8-8EA1-45F2-9240-72B60D6F0995}" dt="2023-02-19T17:17:43.348" v="50" actId="478"/>
          <ac:spMkLst>
            <pc:docMk/>
            <pc:sldMk cId="2241968852" sldId="285"/>
            <ac:spMk id="2" creationId="{D98E0231-9F39-1C4F-A91B-4945804F7527}"/>
          </ac:spMkLst>
        </pc:spChg>
        <pc:spChg chg="del">
          <ac:chgData name="Neemias Informatica Lima" userId="b77af7bd85500281" providerId="LiveId" clId="{8FC6D6F8-8EA1-45F2-9240-72B60D6F0995}" dt="2023-02-19T17:17:43.348" v="50" actId="478"/>
          <ac:spMkLst>
            <pc:docMk/>
            <pc:sldMk cId="2241968852" sldId="285"/>
            <ac:spMk id="3" creationId="{37AAAB9C-BCFB-A1A8-75C1-FD005D0E4CC0}"/>
          </ac:spMkLst>
        </pc:spChg>
        <pc:spChg chg="add mod">
          <ac:chgData name="Neemias Informatica Lima" userId="b77af7bd85500281" providerId="LiveId" clId="{8FC6D6F8-8EA1-45F2-9240-72B60D6F0995}" dt="2023-02-19T17:17:43.666" v="51"/>
          <ac:spMkLst>
            <pc:docMk/>
            <pc:sldMk cId="2241968852" sldId="285"/>
            <ac:spMk id="5" creationId="{BF33A9E8-BEFD-13D2-3095-699DA7847158}"/>
          </ac:spMkLst>
        </pc:spChg>
        <pc:spChg chg="add mod">
          <ac:chgData name="Neemias Informatica Lima" userId="b77af7bd85500281" providerId="LiveId" clId="{8FC6D6F8-8EA1-45F2-9240-72B60D6F0995}" dt="2023-02-19T17:17:43.666" v="51"/>
          <ac:spMkLst>
            <pc:docMk/>
            <pc:sldMk cId="2241968852" sldId="285"/>
            <ac:spMk id="6" creationId="{FF607356-E794-6E7B-40F6-C28A7F9EE772}"/>
          </ac:spMkLst>
        </pc:spChg>
        <pc:spChg chg="mod">
          <ac:chgData name="Neemias Informatica Lima" userId="b77af7bd85500281" providerId="LiveId" clId="{8FC6D6F8-8EA1-45F2-9240-72B60D6F0995}" dt="2023-02-19T17:28:13.410" v="24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28:46.952" v="259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8FC6D6F8-8EA1-45F2-9240-72B60D6F0995}" dt="2023-02-19T17:17:43.348" v="50" actId="478"/>
          <ac:picMkLst>
            <pc:docMk/>
            <pc:sldMk cId="2241968852" sldId="285"/>
            <ac:picMk id="4" creationId="{2DEAF4C4-199B-E013-BCA3-8145744E83BD}"/>
          </ac:picMkLst>
        </pc:picChg>
        <pc:picChg chg="add mod">
          <ac:chgData name="Neemias Informatica Lima" userId="b77af7bd85500281" providerId="LiveId" clId="{8FC6D6F8-8EA1-45F2-9240-72B60D6F0995}" dt="2023-02-19T17:17:43.666" v="51"/>
          <ac:picMkLst>
            <pc:docMk/>
            <pc:sldMk cId="2241968852" sldId="285"/>
            <ac:picMk id="7" creationId="{9926D090-27A6-C3CE-210E-376D0E51D104}"/>
          </ac:picMkLst>
        </pc:picChg>
      </pc:sldChg>
      <pc:sldChg chg="addSp delSp modSp mod">
        <pc:chgData name="Neemias Informatica Lima" userId="b77af7bd85500281" providerId="LiveId" clId="{8FC6D6F8-8EA1-45F2-9240-72B60D6F0995}" dt="2023-02-19T17:31:00.281" v="318" actId="20577"/>
        <pc:sldMkLst>
          <pc:docMk/>
          <pc:sldMk cId="1959249856" sldId="286"/>
        </pc:sldMkLst>
        <pc:spChg chg="del">
          <ac:chgData name="Neemias Informatica Lima" userId="b77af7bd85500281" providerId="LiveId" clId="{8FC6D6F8-8EA1-45F2-9240-72B60D6F0995}" dt="2023-02-19T17:18:02.077" v="54" actId="478"/>
          <ac:spMkLst>
            <pc:docMk/>
            <pc:sldMk cId="1959249856" sldId="286"/>
            <ac:spMk id="2" creationId="{7136AEE8-7366-F3C8-0AEC-CDE7259610A7}"/>
          </ac:spMkLst>
        </pc:spChg>
        <pc:spChg chg="del">
          <ac:chgData name="Neemias Informatica Lima" userId="b77af7bd85500281" providerId="LiveId" clId="{8FC6D6F8-8EA1-45F2-9240-72B60D6F0995}" dt="2023-02-19T17:18:02.077" v="54" actId="478"/>
          <ac:spMkLst>
            <pc:docMk/>
            <pc:sldMk cId="1959249856" sldId="286"/>
            <ac:spMk id="3" creationId="{60726A15-7103-1CD5-5CC8-65CBAF402EA7}"/>
          </ac:spMkLst>
        </pc:spChg>
        <pc:spChg chg="add mod">
          <ac:chgData name="Neemias Informatica Lima" userId="b77af7bd85500281" providerId="LiveId" clId="{8FC6D6F8-8EA1-45F2-9240-72B60D6F0995}" dt="2023-02-19T17:18:02.378" v="55"/>
          <ac:spMkLst>
            <pc:docMk/>
            <pc:sldMk cId="1959249856" sldId="286"/>
            <ac:spMk id="5" creationId="{4449534A-2560-C12A-37A6-3F2400A9AE0E}"/>
          </ac:spMkLst>
        </pc:spChg>
        <pc:spChg chg="add mod">
          <ac:chgData name="Neemias Informatica Lima" userId="b77af7bd85500281" providerId="LiveId" clId="{8FC6D6F8-8EA1-45F2-9240-72B60D6F0995}" dt="2023-02-19T17:18:02.378" v="55"/>
          <ac:spMkLst>
            <pc:docMk/>
            <pc:sldMk cId="1959249856" sldId="286"/>
            <ac:spMk id="6" creationId="{D4F0F868-B1FA-6D83-4176-FE35E4218671}"/>
          </ac:spMkLst>
        </pc:spChg>
        <pc:spChg chg="mod">
          <ac:chgData name="Neemias Informatica Lima" userId="b77af7bd85500281" providerId="LiveId" clId="{8FC6D6F8-8EA1-45F2-9240-72B60D6F0995}" dt="2023-02-19T17:29:59.693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31:00.281" v="318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8FC6D6F8-8EA1-45F2-9240-72B60D6F0995}" dt="2023-02-19T17:18:02.077" v="54" actId="478"/>
          <ac:picMkLst>
            <pc:docMk/>
            <pc:sldMk cId="1959249856" sldId="286"/>
            <ac:picMk id="4" creationId="{F19BDAB7-8A30-CB3F-2630-00E424D2C4DD}"/>
          </ac:picMkLst>
        </pc:picChg>
        <pc:picChg chg="add mod">
          <ac:chgData name="Neemias Informatica Lima" userId="b77af7bd85500281" providerId="LiveId" clId="{8FC6D6F8-8EA1-45F2-9240-72B60D6F0995}" dt="2023-02-19T17:18:02.378" v="55"/>
          <ac:picMkLst>
            <pc:docMk/>
            <pc:sldMk cId="1959249856" sldId="286"/>
            <ac:picMk id="7" creationId="{E2D6BA15-7BCB-18D5-C865-5075086F2551}"/>
          </ac:picMkLst>
        </pc:picChg>
      </pc:sldChg>
      <pc:sldChg chg="addSp delSp modSp mod">
        <pc:chgData name="Neemias Informatica Lima" userId="b77af7bd85500281" providerId="LiveId" clId="{8FC6D6F8-8EA1-45F2-9240-72B60D6F0995}" dt="2023-02-19T17:41:03.286" v="422" actId="6549"/>
        <pc:sldMkLst>
          <pc:docMk/>
          <pc:sldMk cId="2857006406" sldId="287"/>
        </pc:sldMkLst>
        <pc:spChg chg="del">
          <ac:chgData name="Neemias Informatica Lima" userId="b77af7bd85500281" providerId="LiveId" clId="{8FC6D6F8-8EA1-45F2-9240-72B60D6F0995}" dt="2023-02-19T17:18:20.525" v="60" actId="478"/>
          <ac:spMkLst>
            <pc:docMk/>
            <pc:sldMk cId="2857006406" sldId="287"/>
            <ac:spMk id="2" creationId="{98089CAA-F439-D948-092A-88F16F967A1D}"/>
          </ac:spMkLst>
        </pc:spChg>
        <pc:spChg chg="del">
          <ac:chgData name="Neemias Informatica Lima" userId="b77af7bd85500281" providerId="LiveId" clId="{8FC6D6F8-8EA1-45F2-9240-72B60D6F0995}" dt="2023-02-19T17:18:20.525" v="60" actId="478"/>
          <ac:spMkLst>
            <pc:docMk/>
            <pc:sldMk cId="2857006406" sldId="287"/>
            <ac:spMk id="3" creationId="{E631C20F-E339-8ABE-42A7-B94B8B88EC8C}"/>
          </ac:spMkLst>
        </pc:spChg>
        <pc:spChg chg="add mod">
          <ac:chgData name="Neemias Informatica Lima" userId="b77af7bd85500281" providerId="LiveId" clId="{8FC6D6F8-8EA1-45F2-9240-72B60D6F0995}" dt="2023-02-19T17:18:20.846" v="61"/>
          <ac:spMkLst>
            <pc:docMk/>
            <pc:sldMk cId="2857006406" sldId="287"/>
            <ac:spMk id="5" creationId="{73041AF0-C385-E82B-01CB-F50F3CF4A6EF}"/>
          </ac:spMkLst>
        </pc:spChg>
        <pc:spChg chg="add mod">
          <ac:chgData name="Neemias Informatica Lima" userId="b77af7bd85500281" providerId="LiveId" clId="{8FC6D6F8-8EA1-45F2-9240-72B60D6F0995}" dt="2023-02-19T17:18:20.846" v="61"/>
          <ac:spMkLst>
            <pc:docMk/>
            <pc:sldMk cId="2857006406" sldId="287"/>
            <ac:spMk id="6" creationId="{BDB05F6D-853E-7B0E-E6B2-2F22ADC08E25}"/>
          </ac:spMkLst>
        </pc:spChg>
        <pc:spChg chg="add mod">
          <ac:chgData name="Neemias Informatica Lima" userId="b77af7bd85500281" providerId="LiveId" clId="{8FC6D6F8-8EA1-45F2-9240-72B60D6F0995}" dt="2023-02-19T17:41:03.286" v="422" actId="6549"/>
          <ac:spMkLst>
            <pc:docMk/>
            <pc:sldMk cId="2857006406" sldId="287"/>
            <ac:spMk id="9" creationId="{4CA711A8-9BEC-9190-7926-0AED12210560}"/>
          </ac:spMkLst>
        </pc:spChg>
        <pc:graphicFrameChg chg="del mod modGraphic">
          <ac:chgData name="Neemias Informatica Lima" userId="b77af7bd85500281" providerId="LiveId" clId="{8FC6D6F8-8EA1-45F2-9240-72B60D6F0995}" dt="2023-02-19T17:39:59.158" v="392" actId="478"/>
          <ac:graphicFrameMkLst>
            <pc:docMk/>
            <pc:sldMk cId="2857006406" sldId="287"/>
            <ac:graphicFrameMk id="26" creationId="{8AC4A7CA-D7A9-BD7E-59C7-47F309BE954E}"/>
          </ac:graphicFrameMkLst>
        </pc:graphicFrameChg>
        <pc:picChg chg="del">
          <ac:chgData name="Neemias Informatica Lima" userId="b77af7bd85500281" providerId="LiveId" clId="{8FC6D6F8-8EA1-45F2-9240-72B60D6F0995}" dt="2023-02-19T17:18:20.525" v="60" actId="478"/>
          <ac:picMkLst>
            <pc:docMk/>
            <pc:sldMk cId="2857006406" sldId="287"/>
            <ac:picMk id="4" creationId="{3E24F115-19A9-8BAB-0909-99B650F3F4C0}"/>
          </ac:picMkLst>
        </pc:picChg>
        <pc:picChg chg="add mod">
          <ac:chgData name="Neemias Informatica Lima" userId="b77af7bd85500281" providerId="LiveId" clId="{8FC6D6F8-8EA1-45F2-9240-72B60D6F0995}" dt="2023-02-19T17:39:47.823" v="387" actId="26606"/>
          <ac:picMkLst>
            <pc:docMk/>
            <pc:sldMk cId="2857006406" sldId="287"/>
            <ac:picMk id="7" creationId="{A6096F47-5C37-6486-DE46-C90A8E37DC36}"/>
          </ac:picMkLst>
        </pc:picChg>
      </pc:sldChg>
      <pc:sldChg chg="addSp delSp modSp mod">
        <pc:chgData name="Neemias Informatica Lima" userId="b77af7bd85500281" providerId="LiveId" clId="{8FC6D6F8-8EA1-45F2-9240-72B60D6F0995}" dt="2023-02-19T17:20:50.397" v="99" actId="20577"/>
        <pc:sldMkLst>
          <pc:docMk/>
          <pc:sldMk cId="2630436816" sldId="288"/>
        </pc:sldMkLst>
        <pc:spChg chg="del">
          <ac:chgData name="Neemias Informatica Lima" userId="b77af7bd85500281" providerId="LiveId" clId="{8FC6D6F8-8EA1-45F2-9240-72B60D6F0995}" dt="2023-02-19T17:16:53.573" v="38" actId="478"/>
          <ac:spMkLst>
            <pc:docMk/>
            <pc:sldMk cId="2630436816" sldId="288"/>
            <ac:spMk id="2" creationId="{557B8935-5D68-9009-F648-87E105CE15FD}"/>
          </ac:spMkLst>
        </pc:spChg>
        <pc:spChg chg="del">
          <ac:chgData name="Neemias Informatica Lima" userId="b77af7bd85500281" providerId="LiveId" clId="{8FC6D6F8-8EA1-45F2-9240-72B60D6F0995}" dt="2023-02-19T17:16:53.573" v="38" actId="478"/>
          <ac:spMkLst>
            <pc:docMk/>
            <pc:sldMk cId="2630436816" sldId="288"/>
            <ac:spMk id="3" creationId="{252C1792-0945-62F0-BA5A-27F048EB2913}"/>
          </ac:spMkLst>
        </pc:spChg>
        <pc:spChg chg="add mod">
          <ac:chgData name="Neemias Informatica Lima" userId="b77af7bd85500281" providerId="LiveId" clId="{8FC6D6F8-8EA1-45F2-9240-72B60D6F0995}" dt="2023-02-19T17:16:53.875" v="39"/>
          <ac:spMkLst>
            <pc:docMk/>
            <pc:sldMk cId="2630436816" sldId="288"/>
            <ac:spMk id="5" creationId="{17F85E4D-336E-7F26-70C8-BF69A90F64DA}"/>
          </ac:spMkLst>
        </pc:spChg>
        <pc:spChg chg="add mod">
          <ac:chgData name="Neemias Informatica Lima" userId="b77af7bd85500281" providerId="LiveId" clId="{8FC6D6F8-8EA1-45F2-9240-72B60D6F0995}" dt="2023-02-19T17:16:53.875" v="39"/>
          <ac:spMkLst>
            <pc:docMk/>
            <pc:sldMk cId="2630436816" sldId="288"/>
            <ac:spMk id="6" creationId="{3DFFFA63-CDE6-701D-E3D0-B98561F443C6}"/>
          </ac:spMkLst>
        </pc:spChg>
        <pc:spChg chg="mod">
          <ac:chgData name="Neemias Informatica Lima" userId="b77af7bd85500281" providerId="LiveId" clId="{8FC6D6F8-8EA1-45F2-9240-72B60D6F0995}" dt="2023-02-19T17:20:50.397" v="99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19:46.328" v="70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8FC6D6F8-8EA1-45F2-9240-72B60D6F0995}" dt="2023-02-19T17:16:53.573" v="38" actId="478"/>
          <ac:picMkLst>
            <pc:docMk/>
            <pc:sldMk cId="2630436816" sldId="288"/>
            <ac:picMk id="4" creationId="{093F76B0-2522-7776-7743-5294939D6133}"/>
          </ac:picMkLst>
        </pc:picChg>
        <pc:picChg chg="add mod">
          <ac:chgData name="Neemias Informatica Lima" userId="b77af7bd85500281" providerId="LiveId" clId="{8FC6D6F8-8EA1-45F2-9240-72B60D6F0995}" dt="2023-02-19T17:16:53.875" v="39"/>
          <ac:picMkLst>
            <pc:docMk/>
            <pc:sldMk cId="2630436816" sldId="288"/>
            <ac:picMk id="7" creationId="{72948186-5107-A4A5-56B8-D2BE4CF46953}"/>
          </ac:picMkLst>
        </pc:picChg>
      </pc:sldChg>
      <pc:sldChg chg="addSp delSp modSp mod">
        <pc:chgData name="Neemias Informatica Lima" userId="b77af7bd85500281" providerId="LiveId" clId="{8FC6D6F8-8EA1-45F2-9240-72B60D6F0995}" dt="2023-02-19T17:24:03.073" v="180" actId="313"/>
        <pc:sldMkLst>
          <pc:docMk/>
          <pc:sldMk cId="3032827026" sldId="289"/>
        </pc:sldMkLst>
        <pc:spChg chg="del">
          <ac:chgData name="Neemias Informatica Lima" userId="b77af7bd85500281" providerId="LiveId" clId="{8FC6D6F8-8EA1-45F2-9240-72B60D6F0995}" dt="2023-02-19T17:17:21.597" v="44" actId="478"/>
          <ac:spMkLst>
            <pc:docMk/>
            <pc:sldMk cId="3032827026" sldId="289"/>
            <ac:spMk id="2" creationId="{0A658622-9735-1871-BEB5-4903EC751D89}"/>
          </ac:spMkLst>
        </pc:spChg>
        <pc:spChg chg="del">
          <ac:chgData name="Neemias Informatica Lima" userId="b77af7bd85500281" providerId="LiveId" clId="{8FC6D6F8-8EA1-45F2-9240-72B60D6F0995}" dt="2023-02-19T17:17:21.597" v="44" actId="478"/>
          <ac:spMkLst>
            <pc:docMk/>
            <pc:sldMk cId="3032827026" sldId="289"/>
            <ac:spMk id="3" creationId="{787D5EA7-9649-54FC-3990-389263A6C042}"/>
          </ac:spMkLst>
        </pc:spChg>
        <pc:spChg chg="add mod">
          <ac:chgData name="Neemias Informatica Lima" userId="b77af7bd85500281" providerId="LiveId" clId="{8FC6D6F8-8EA1-45F2-9240-72B60D6F0995}" dt="2023-02-19T17:17:21.883" v="45"/>
          <ac:spMkLst>
            <pc:docMk/>
            <pc:sldMk cId="3032827026" sldId="289"/>
            <ac:spMk id="5" creationId="{3630247D-A1E8-48C7-C7A8-7A63FF668A06}"/>
          </ac:spMkLst>
        </pc:spChg>
        <pc:spChg chg="add mod">
          <ac:chgData name="Neemias Informatica Lima" userId="b77af7bd85500281" providerId="LiveId" clId="{8FC6D6F8-8EA1-45F2-9240-72B60D6F0995}" dt="2023-02-19T17:17:21.883" v="45"/>
          <ac:spMkLst>
            <pc:docMk/>
            <pc:sldMk cId="3032827026" sldId="289"/>
            <ac:spMk id="6" creationId="{D36D8E37-6009-FBF3-E93E-1BA9C54A4E46}"/>
          </ac:spMkLst>
        </pc:spChg>
        <pc:spChg chg="mod">
          <ac:chgData name="Neemias Informatica Lima" userId="b77af7bd85500281" providerId="LiveId" clId="{8FC6D6F8-8EA1-45F2-9240-72B60D6F0995}" dt="2023-02-19T17:24:03.073" v="180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FC6D6F8-8EA1-45F2-9240-72B60D6F0995}" dt="2023-02-19T17:22:29.696" v="136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8FC6D6F8-8EA1-45F2-9240-72B60D6F0995}" dt="2023-02-19T17:17:21.597" v="44" actId="478"/>
          <ac:picMkLst>
            <pc:docMk/>
            <pc:sldMk cId="3032827026" sldId="289"/>
            <ac:picMk id="4" creationId="{041EF333-CD54-2FD2-1654-80F4E6A94052}"/>
          </ac:picMkLst>
        </pc:picChg>
        <pc:picChg chg="add mod">
          <ac:chgData name="Neemias Informatica Lima" userId="b77af7bd85500281" providerId="LiveId" clId="{8FC6D6F8-8EA1-45F2-9240-72B60D6F0995}" dt="2023-02-19T17:17:21.883" v="45"/>
          <ac:picMkLst>
            <pc:docMk/>
            <pc:sldMk cId="3032827026" sldId="289"/>
            <ac:picMk id="7" creationId="{C023992F-0B9C-6C68-EA7D-F55FFEC304D9}"/>
          </ac:picMkLst>
        </pc:picChg>
      </pc:sldChg>
      <pc:sldChg chg="addSp delSp modSp mod">
        <pc:chgData name="Neemias Informatica Lima" userId="b77af7bd85500281" providerId="LiveId" clId="{8FC6D6F8-8EA1-45F2-9240-72B60D6F0995}" dt="2023-02-19T17:27:54.630" v="245" actId="6549"/>
        <pc:sldMkLst>
          <pc:docMk/>
          <pc:sldMk cId="3772032319" sldId="290"/>
        </pc:sldMkLst>
        <pc:spChg chg="del">
          <ac:chgData name="Neemias Informatica Lima" userId="b77af7bd85500281" providerId="LiveId" clId="{8FC6D6F8-8EA1-45F2-9240-72B60D6F0995}" dt="2023-02-19T17:17:37.233" v="48" actId="478"/>
          <ac:spMkLst>
            <pc:docMk/>
            <pc:sldMk cId="3772032319" sldId="290"/>
            <ac:spMk id="2" creationId="{232E8508-F7F3-5544-4B61-BEC9A26290DA}"/>
          </ac:spMkLst>
        </pc:spChg>
        <pc:spChg chg="del">
          <ac:chgData name="Neemias Informatica Lima" userId="b77af7bd85500281" providerId="LiveId" clId="{8FC6D6F8-8EA1-45F2-9240-72B60D6F0995}" dt="2023-02-19T17:17:37.233" v="48" actId="478"/>
          <ac:spMkLst>
            <pc:docMk/>
            <pc:sldMk cId="3772032319" sldId="290"/>
            <ac:spMk id="3" creationId="{3CE5ACAD-2994-8220-2062-6BD37E86A343}"/>
          </ac:spMkLst>
        </pc:spChg>
        <pc:spChg chg="add mod">
          <ac:chgData name="Neemias Informatica Lima" userId="b77af7bd85500281" providerId="LiveId" clId="{8FC6D6F8-8EA1-45F2-9240-72B60D6F0995}" dt="2023-02-19T17:17:37.563" v="49"/>
          <ac:spMkLst>
            <pc:docMk/>
            <pc:sldMk cId="3772032319" sldId="290"/>
            <ac:spMk id="5" creationId="{6DE370CB-0858-337A-19D8-E7B19450D0FF}"/>
          </ac:spMkLst>
        </pc:spChg>
        <pc:spChg chg="add mod">
          <ac:chgData name="Neemias Informatica Lima" userId="b77af7bd85500281" providerId="LiveId" clId="{8FC6D6F8-8EA1-45F2-9240-72B60D6F0995}" dt="2023-02-19T17:17:37.563" v="49"/>
          <ac:spMkLst>
            <pc:docMk/>
            <pc:sldMk cId="3772032319" sldId="290"/>
            <ac:spMk id="6" creationId="{B0BDB288-0628-C009-05D0-DABCF8F1CE04}"/>
          </ac:spMkLst>
        </pc:spChg>
        <pc:spChg chg="mod">
          <ac:chgData name="Neemias Informatica Lima" userId="b77af7bd85500281" providerId="LiveId" clId="{8FC6D6F8-8EA1-45F2-9240-72B60D6F0995}" dt="2023-02-19T17:27:54.630" v="245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FC6D6F8-8EA1-45F2-9240-72B60D6F0995}" dt="2023-02-19T17:24:32.718" v="188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8FC6D6F8-8EA1-45F2-9240-72B60D6F0995}" dt="2023-02-19T17:17:37.233" v="48" actId="478"/>
          <ac:picMkLst>
            <pc:docMk/>
            <pc:sldMk cId="3772032319" sldId="290"/>
            <ac:picMk id="4" creationId="{E492D4C4-4535-56DE-2E47-50B3DA93C27A}"/>
          </ac:picMkLst>
        </pc:picChg>
        <pc:picChg chg="add mod">
          <ac:chgData name="Neemias Informatica Lima" userId="b77af7bd85500281" providerId="LiveId" clId="{8FC6D6F8-8EA1-45F2-9240-72B60D6F0995}" dt="2023-02-19T17:17:37.563" v="49"/>
          <ac:picMkLst>
            <pc:docMk/>
            <pc:sldMk cId="3772032319" sldId="290"/>
            <ac:picMk id="7" creationId="{7B42C148-048A-786A-DABE-B9F48F6A5FE8}"/>
          </ac:picMkLst>
        </pc:picChg>
      </pc:sldChg>
      <pc:sldChg chg="addSp delSp modSp mod">
        <pc:chgData name="Neemias Informatica Lima" userId="b77af7bd85500281" providerId="LiveId" clId="{8FC6D6F8-8EA1-45F2-9240-72B60D6F0995}" dt="2023-02-19T17:29:43.658" v="290" actId="1035"/>
        <pc:sldMkLst>
          <pc:docMk/>
          <pc:sldMk cId="1768216317" sldId="291"/>
        </pc:sldMkLst>
        <pc:spChg chg="del">
          <ac:chgData name="Neemias Informatica Lima" userId="b77af7bd85500281" providerId="LiveId" clId="{8FC6D6F8-8EA1-45F2-9240-72B60D6F0995}" dt="2023-02-19T17:17:56.393" v="52" actId="478"/>
          <ac:spMkLst>
            <pc:docMk/>
            <pc:sldMk cId="1768216317" sldId="291"/>
            <ac:spMk id="2" creationId="{D1493894-0AAC-A0F8-E031-770853CDC220}"/>
          </ac:spMkLst>
        </pc:spChg>
        <pc:spChg chg="del">
          <ac:chgData name="Neemias Informatica Lima" userId="b77af7bd85500281" providerId="LiveId" clId="{8FC6D6F8-8EA1-45F2-9240-72B60D6F0995}" dt="2023-02-19T17:17:56.393" v="52" actId="478"/>
          <ac:spMkLst>
            <pc:docMk/>
            <pc:sldMk cId="1768216317" sldId="291"/>
            <ac:spMk id="3" creationId="{647CB444-467A-72CF-25FA-CA3E75425DFA}"/>
          </ac:spMkLst>
        </pc:spChg>
        <pc:spChg chg="add mod">
          <ac:chgData name="Neemias Informatica Lima" userId="b77af7bd85500281" providerId="LiveId" clId="{8FC6D6F8-8EA1-45F2-9240-72B60D6F0995}" dt="2023-02-19T17:17:56.670" v="53"/>
          <ac:spMkLst>
            <pc:docMk/>
            <pc:sldMk cId="1768216317" sldId="291"/>
            <ac:spMk id="5" creationId="{1902E290-2AB5-E8C3-F4CC-920AB42A9BB7}"/>
          </ac:spMkLst>
        </pc:spChg>
        <pc:spChg chg="add mod">
          <ac:chgData name="Neemias Informatica Lima" userId="b77af7bd85500281" providerId="LiveId" clId="{8FC6D6F8-8EA1-45F2-9240-72B60D6F0995}" dt="2023-02-19T17:17:56.670" v="53"/>
          <ac:spMkLst>
            <pc:docMk/>
            <pc:sldMk cId="1768216317" sldId="291"/>
            <ac:spMk id="6" creationId="{A553A249-CC2B-9067-EB11-ABD62B8F2129}"/>
          </ac:spMkLst>
        </pc:spChg>
        <pc:spChg chg="mod">
          <ac:chgData name="Neemias Informatica Lima" userId="b77af7bd85500281" providerId="LiveId" clId="{8FC6D6F8-8EA1-45F2-9240-72B60D6F0995}" dt="2023-02-19T17:29:43.658" v="290" actId="103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FC6D6F8-8EA1-45F2-9240-72B60D6F0995}" dt="2023-02-19T17:28:17.506" v="251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8FC6D6F8-8EA1-45F2-9240-72B60D6F0995}" dt="2023-02-19T17:17:56.393" v="52" actId="478"/>
          <ac:picMkLst>
            <pc:docMk/>
            <pc:sldMk cId="1768216317" sldId="291"/>
            <ac:picMk id="4" creationId="{D38755FF-E7E7-1BFF-262C-453E71CCE118}"/>
          </ac:picMkLst>
        </pc:picChg>
        <pc:picChg chg="add mod">
          <ac:chgData name="Neemias Informatica Lima" userId="b77af7bd85500281" providerId="LiveId" clId="{8FC6D6F8-8EA1-45F2-9240-72B60D6F0995}" dt="2023-02-19T17:17:56.670" v="53"/>
          <ac:picMkLst>
            <pc:docMk/>
            <pc:sldMk cId="1768216317" sldId="291"/>
            <ac:picMk id="7" creationId="{138A7C42-A23E-6406-A32B-FD2740FE6D57}"/>
          </ac:picMkLst>
        </pc:picChg>
      </pc:sldChg>
      <pc:sldChg chg="addSp delSp modSp mod">
        <pc:chgData name="Neemias Informatica Lima" userId="b77af7bd85500281" providerId="LiveId" clId="{8FC6D6F8-8EA1-45F2-9240-72B60D6F0995}" dt="2023-02-19T17:31:35.075" v="340" actId="313"/>
        <pc:sldMkLst>
          <pc:docMk/>
          <pc:sldMk cId="3757265641" sldId="292"/>
        </pc:sldMkLst>
        <pc:spChg chg="del">
          <ac:chgData name="Neemias Informatica Lima" userId="b77af7bd85500281" providerId="LiveId" clId="{8FC6D6F8-8EA1-45F2-9240-72B60D6F0995}" dt="2023-02-19T17:18:07.437" v="56" actId="478"/>
          <ac:spMkLst>
            <pc:docMk/>
            <pc:sldMk cId="3757265641" sldId="292"/>
            <ac:spMk id="2" creationId="{6EAD8CDE-3335-CB1F-3B11-2CD9AF2C7F5E}"/>
          </ac:spMkLst>
        </pc:spChg>
        <pc:spChg chg="del">
          <ac:chgData name="Neemias Informatica Lima" userId="b77af7bd85500281" providerId="LiveId" clId="{8FC6D6F8-8EA1-45F2-9240-72B60D6F0995}" dt="2023-02-19T17:18:07.437" v="56" actId="478"/>
          <ac:spMkLst>
            <pc:docMk/>
            <pc:sldMk cId="3757265641" sldId="292"/>
            <ac:spMk id="3" creationId="{94961E67-E49D-F3F8-5EE0-8DE739B4A505}"/>
          </ac:spMkLst>
        </pc:spChg>
        <pc:spChg chg="add mod">
          <ac:chgData name="Neemias Informatica Lima" userId="b77af7bd85500281" providerId="LiveId" clId="{8FC6D6F8-8EA1-45F2-9240-72B60D6F0995}" dt="2023-02-19T17:18:07.762" v="57"/>
          <ac:spMkLst>
            <pc:docMk/>
            <pc:sldMk cId="3757265641" sldId="292"/>
            <ac:spMk id="5" creationId="{610B71B6-D900-E7A9-0A11-6296B5B61387}"/>
          </ac:spMkLst>
        </pc:spChg>
        <pc:spChg chg="add mod">
          <ac:chgData name="Neemias Informatica Lima" userId="b77af7bd85500281" providerId="LiveId" clId="{8FC6D6F8-8EA1-45F2-9240-72B60D6F0995}" dt="2023-02-19T17:18:07.762" v="57"/>
          <ac:spMkLst>
            <pc:docMk/>
            <pc:sldMk cId="3757265641" sldId="292"/>
            <ac:spMk id="6" creationId="{974C6456-64A3-1DBB-9EE7-2F91EE7913DC}"/>
          </ac:spMkLst>
        </pc:spChg>
        <pc:spChg chg="mod">
          <ac:chgData name="Neemias Informatica Lima" userId="b77af7bd85500281" providerId="LiveId" clId="{8FC6D6F8-8EA1-45F2-9240-72B60D6F0995}" dt="2023-02-19T17:31:35.075" v="340" actId="313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FC6D6F8-8EA1-45F2-9240-72B60D6F0995}" dt="2023-02-19T17:30:05.336" v="296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8FC6D6F8-8EA1-45F2-9240-72B60D6F0995}" dt="2023-02-19T17:18:07.437" v="56" actId="478"/>
          <ac:picMkLst>
            <pc:docMk/>
            <pc:sldMk cId="3757265641" sldId="292"/>
            <ac:picMk id="4" creationId="{BC478E5C-3D28-3FEC-3AA4-CA21C6DA9F67}"/>
          </ac:picMkLst>
        </pc:picChg>
        <pc:picChg chg="add mod">
          <ac:chgData name="Neemias Informatica Lima" userId="b77af7bd85500281" providerId="LiveId" clId="{8FC6D6F8-8EA1-45F2-9240-72B60D6F0995}" dt="2023-02-19T17:18:07.762" v="57"/>
          <ac:picMkLst>
            <pc:docMk/>
            <pc:sldMk cId="3757265641" sldId="292"/>
            <ac:picMk id="7" creationId="{991693EF-D05C-8561-843F-0ABE47A48865}"/>
          </ac:picMkLst>
        </pc:picChg>
      </pc:sldChg>
      <pc:sldChg chg="addSp delSp modSp mod">
        <pc:chgData name="Neemias Informatica Lima" userId="b77af7bd85500281" providerId="LiveId" clId="{8FC6D6F8-8EA1-45F2-9240-72B60D6F0995}" dt="2023-02-19T17:38:52.281" v="371" actId="6549"/>
        <pc:sldMkLst>
          <pc:docMk/>
          <pc:sldMk cId="3114938747" sldId="293"/>
        </pc:sldMkLst>
        <pc:spChg chg="del">
          <ac:chgData name="Neemias Informatica Lima" userId="b77af7bd85500281" providerId="LiveId" clId="{8FC6D6F8-8EA1-45F2-9240-72B60D6F0995}" dt="2023-02-19T17:18:13.185" v="58" actId="478"/>
          <ac:spMkLst>
            <pc:docMk/>
            <pc:sldMk cId="3114938747" sldId="293"/>
            <ac:spMk id="2" creationId="{2773E43C-80D2-EBAB-E65A-CD32FB5B1250}"/>
          </ac:spMkLst>
        </pc:spChg>
        <pc:spChg chg="del">
          <ac:chgData name="Neemias Informatica Lima" userId="b77af7bd85500281" providerId="LiveId" clId="{8FC6D6F8-8EA1-45F2-9240-72B60D6F0995}" dt="2023-02-19T17:18:13.185" v="58" actId="478"/>
          <ac:spMkLst>
            <pc:docMk/>
            <pc:sldMk cId="3114938747" sldId="293"/>
            <ac:spMk id="3" creationId="{4FDCAFF0-F3EF-7E3D-D4DF-249E6CA73B25}"/>
          </ac:spMkLst>
        </pc:spChg>
        <pc:spChg chg="add mod">
          <ac:chgData name="Neemias Informatica Lima" userId="b77af7bd85500281" providerId="LiveId" clId="{8FC6D6F8-8EA1-45F2-9240-72B60D6F0995}" dt="2023-02-19T17:18:13.510" v="59"/>
          <ac:spMkLst>
            <pc:docMk/>
            <pc:sldMk cId="3114938747" sldId="293"/>
            <ac:spMk id="5" creationId="{CC54D9EF-347E-F049-2031-04A8ABB79613}"/>
          </ac:spMkLst>
        </pc:spChg>
        <pc:spChg chg="add mod">
          <ac:chgData name="Neemias Informatica Lima" userId="b77af7bd85500281" providerId="LiveId" clId="{8FC6D6F8-8EA1-45F2-9240-72B60D6F0995}" dt="2023-02-19T17:18:13.510" v="59"/>
          <ac:spMkLst>
            <pc:docMk/>
            <pc:sldMk cId="3114938747" sldId="293"/>
            <ac:spMk id="6" creationId="{DA841ECB-B9E5-9EFB-7FAD-A9CA87530DBE}"/>
          </ac:spMkLst>
        </pc:spChg>
        <pc:spChg chg="mod">
          <ac:chgData name="Neemias Informatica Lima" userId="b77af7bd85500281" providerId="LiveId" clId="{8FC6D6F8-8EA1-45F2-9240-72B60D6F0995}" dt="2023-02-19T17:38:52.281" v="371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8FC6D6F8-8EA1-45F2-9240-72B60D6F0995}" dt="2023-02-19T17:18:13.185" v="58" actId="478"/>
          <ac:picMkLst>
            <pc:docMk/>
            <pc:sldMk cId="3114938747" sldId="293"/>
            <ac:picMk id="4" creationId="{6F138D02-DF93-500E-0D2D-9C48675E0C8C}"/>
          </ac:picMkLst>
        </pc:picChg>
        <pc:picChg chg="add mod">
          <ac:chgData name="Neemias Informatica Lima" userId="b77af7bd85500281" providerId="LiveId" clId="{8FC6D6F8-8EA1-45F2-9240-72B60D6F0995}" dt="2023-02-19T17:18:13.510" v="59"/>
          <ac:picMkLst>
            <pc:docMk/>
            <pc:sldMk cId="3114938747" sldId="293"/>
            <ac:picMk id="7" creationId="{B8BA687C-48CD-C9C4-E3B3-73CEB7F87412}"/>
          </ac:picMkLst>
        </pc:picChg>
      </pc:sldChg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  <pc:sldChg chg="modSp mod">
        <pc:chgData name="Neemias e Catia Lima" userId="b77af7bd85500281" providerId="LiveId" clId="{EF129372-3DF4-423B-A58F-E7438F022423}" dt="2020-11-01T10:21:45.678" v="91" actId="20577"/>
        <pc:sldMkLst>
          <pc:docMk/>
          <pc:sldMk cId="2241968852" sldId="285"/>
        </pc:sldMkLst>
        <pc:spChg chg="mod">
          <ac:chgData name="Neemias e Catia Lima" userId="b77af7bd85500281" providerId="LiveId" clId="{EF129372-3DF4-423B-A58F-E7438F022423}" dt="2020-11-01T10:21:45.678" v="91" actId="20577"/>
          <ac:spMkLst>
            <pc:docMk/>
            <pc:sldMk cId="2241968852" sldId="285"/>
            <ac:spMk id="15" creationId="{0F091E13-8EAD-4FFB-9473-BC74E5ABDC64}"/>
          </ac:spMkLst>
        </pc:spChg>
      </pc:sldChg>
      <pc:sldChg chg="modSp mod">
        <pc:chgData name="Neemias e Catia Lima" userId="b77af7bd85500281" providerId="LiveId" clId="{EF129372-3DF4-423B-A58F-E7438F022423}" dt="2020-11-01T10:16:20.379" v="28" actId="313"/>
        <pc:sldMkLst>
          <pc:docMk/>
          <pc:sldMk cId="1959249856" sldId="286"/>
        </pc:sldMkLst>
        <pc:spChg chg="mod">
          <ac:chgData name="Neemias e Catia Lima" userId="b77af7bd85500281" providerId="LiveId" clId="{EF129372-3DF4-423B-A58F-E7438F022423}" dt="2020-11-01T10:14:52.256" v="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EF129372-3DF4-423B-A58F-E7438F022423}" dt="2020-11-01T10:16:20.379" v="28" actId="313"/>
          <ac:spMkLst>
            <pc:docMk/>
            <pc:sldMk cId="1959249856" sldId="286"/>
            <ac:spMk id="15" creationId="{863BB09B-C8C1-4354-BC51-D930C951E507}"/>
          </ac:spMkLst>
        </pc:spChg>
      </pc:sldChg>
      <pc:sldChg chg="modSp mod">
        <pc:chgData name="Neemias e Catia Lima" userId="b77af7bd85500281" providerId="LiveId" clId="{EF129372-3DF4-423B-A58F-E7438F022423}" dt="2020-11-01T10:21:12.064" v="89" actId="20577"/>
        <pc:sldMkLst>
          <pc:docMk/>
          <pc:sldMk cId="2857006406" sldId="287"/>
        </pc:sldMkLst>
        <pc:spChg chg="mod">
          <ac:chgData name="Neemias e Catia Lima" userId="b77af7bd85500281" providerId="LiveId" clId="{EF129372-3DF4-423B-A58F-E7438F022423}" dt="2020-11-01T10:21:12.064" v="89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e Catia Lima" userId="b77af7bd85500281" providerId="LiveId" clId="{EF129372-3DF4-423B-A58F-E7438F022423}" dt="2020-11-01T10:19:46.587" v="80" actId="20577"/>
        <pc:sldMkLst>
          <pc:docMk/>
          <pc:sldMk cId="3757265641" sldId="292"/>
        </pc:sldMkLst>
        <pc:spChg chg="mod">
          <ac:chgData name="Neemias e Catia Lima" userId="b77af7bd85500281" providerId="LiveId" clId="{EF129372-3DF4-423B-A58F-E7438F022423}" dt="2020-11-01T10:19:46.587" v="8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EF129372-3DF4-423B-A58F-E7438F022423}" dt="2020-11-01T10:15:03.154" v="5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EF129372-3DF4-423B-A58F-E7438F022423}" dt="2020-11-01T10:20:27.023" v="83"/>
        <pc:sldMkLst>
          <pc:docMk/>
          <pc:sldMk cId="3114938747" sldId="293"/>
        </pc:sldMkLst>
        <pc:spChg chg="mod">
          <ac:chgData name="Neemias e Catia Lima" userId="b77af7bd85500281" providerId="LiveId" clId="{EF129372-3DF4-423B-A58F-E7438F022423}" dt="2020-11-01T10:20:27.023" v="8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300CEAEB-2A03-44F5-BF46-BE968643DBD8}"/>
    <pc:docChg chg="undo redo custSel modSld">
      <pc:chgData name="Neemias Informatica Lima" userId="b77af7bd85500281" providerId="LiveId" clId="{300CEAEB-2A03-44F5-BF46-BE968643DBD8}" dt="2023-02-19T17:59:08.746" v="265" actId="20577"/>
      <pc:docMkLst>
        <pc:docMk/>
      </pc:docMkLst>
      <pc:sldChg chg="addSp delSp modSp mod">
        <pc:chgData name="Neemias Informatica Lima" userId="b77af7bd85500281" providerId="LiveId" clId="{300CEAEB-2A03-44F5-BF46-BE968643DBD8}" dt="2023-02-19T17:45:45.036" v="41" actId="6549"/>
        <pc:sldMkLst>
          <pc:docMk/>
          <pc:sldMk cId="2232331225" sldId="280"/>
        </pc:sldMkLst>
        <pc:spChg chg="mod">
          <ac:chgData name="Neemias Informatica Lima" userId="b77af7bd85500281" providerId="LiveId" clId="{300CEAEB-2A03-44F5-BF46-BE968643DBD8}" dt="2023-02-19T17:44:55.536" v="18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44:01.464" v="6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45:12.457" v="21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43:56.377" v="2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45:45.036" v="41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300CEAEB-2A03-44F5-BF46-BE968643DBD8}" dt="2023-02-19T17:44:45.084" v="15"/>
          <ac:picMkLst>
            <pc:docMk/>
            <pc:sldMk cId="2232331225" sldId="280"/>
            <ac:picMk id="3" creationId="{3B5AFBF9-E170-787C-D408-FB8207873B61}"/>
          </ac:picMkLst>
        </pc:picChg>
        <pc:picChg chg="del">
          <ac:chgData name="Neemias Informatica Lima" userId="b77af7bd85500281" providerId="LiveId" clId="{300CEAEB-2A03-44F5-BF46-BE968643DBD8}" dt="2023-02-19T17:43:54.385" v="0" actId="478"/>
          <ac:picMkLst>
            <pc:docMk/>
            <pc:sldMk cId="2232331225" sldId="280"/>
            <ac:picMk id="8" creationId="{21FEF67E-1839-8765-B8B5-1982C6371978}"/>
          </ac:picMkLst>
        </pc:picChg>
      </pc:sldChg>
      <pc:sldChg chg="addSp delSp modSp mod">
        <pc:chgData name="Neemias Informatica Lima" userId="b77af7bd85500281" providerId="LiveId" clId="{300CEAEB-2A03-44F5-BF46-BE968643DBD8}" dt="2023-02-19T17:50:00.710" v="125" actId="6549"/>
        <pc:sldMkLst>
          <pc:docMk/>
          <pc:sldMk cId="2103443556" sldId="281"/>
        </pc:sldMkLst>
        <pc:spChg chg="mod">
          <ac:chgData name="Neemias Informatica Lima" userId="b77af7bd85500281" providerId="LiveId" clId="{300CEAEB-2A03-44F5-BF46-BE968643DBD8}" dt="2023-02-19T17:50:00.710" v="125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46:18.292" v="44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46:52.828" v="56" actId="6549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300CEAEB-2A03-44F5-BF46-BE968643DBD8}" dt="2023-02-19T17:46:32.629" v="49" actId="14100"/>
          <ac:picMkLst>
            <pc:docMk/>
            <pc:sldMk cId="2103443556" sldId="281"/>
            <ac:picMk id="2" creationId="{51D48CD9-9751-373E-1B07-E010B5BBF934}"/>
          </ac:picMkLst>
        </pc:picChg>
        <pc:picChg chg="del">
          <ac:chgData name="Neemias Informatica Lima" userId="b77af7bd85500281" providerId="LiveId" clId="{300CEAEB-2A03-44F5-BF46-BE968643DBD8}" dt="2023-02-19T17:46:15.983" v="42" actId="478"/>
          <ac:picMkLst>
            <pc:docMk/>
            <pc:sldMk cId="2103443556" sldId="281"/>
            <ac:picMk id="3" creationId="{746BFD55-33D4-6E20-993E-34F3D3D88E38}"/>
          </ac:picMkLst>
        </pc:picChg>
      </pc:sldChg>
      <pc:sldChg chg="addSp delSp modSp mod">
        <pc:chgData name="Neemias Informatica Lima" userId="b77af7bd85500281" providerId="LiveId" clId="{300CEAEB-2A03-44F5-BF46-BE968643DBD8}" dt="2023-02-19T17:52:02.843" v="151"/>
        <pc:sldMkLst>
          <pc:docMk/>
          <pc:sldMk cId="3683219421" sldId="282"/>
        </pc:sldMkLst>
        <pc:spChg chg="add mod">
          <ac:chgData name="Neemias Informatica Lima" userId="b77af7bd85500281" providerId="LiveId" clId="{300CEAEB-2A03-44F5-BF46-BE968643DBD8}" dt="2023-02-19T17:47:45.908" v="60"/>
          <ac:spMkLst>
            <pc:docMk/>
            <pc:sldMk cId="3683219421" sldId="282"/>
            <ac:spMk id="2" creationId="{725D5700-54E5-3B4F-62A9-3F8DC6A5E633}"/>
          </ac:spMkLst>
        </pc:spChg>
        <pc:spChg chg="add mod">
          <ac:chgData name="Neemias Informatica Lima" userId="b77af7bd85500281" providerId="LiveId" clId="{300CEAEB-2A03-44F5-BF46-BE968643DBD8}" dt="2023-02-19T17:47:45.908" v="60"/>
          <ac:spMkLst>
            <pc:docMk/>
            <pc:sldMk cId="3683219421" sldId="282"/>
            <ac:spMk id="4" creationId="{686FC91D-CC64-C467-E8D9-898DB61E2E16}"/>
          </ac:spMkLst>
        </pc:spChg>
        <pc:spChg chg="del">
          <ac:chgData name="Neemias Informatica Lima" userId="b77af7bd85500281" providerId="LiveId" clId="{300CEAEB-2A03-44F5-BF46-BE968643DBD8}" dt="2023-02-19T17:47:45.615" v="59" actId="478"/>
          <ac:spMkLst>
            <pc:docMk/>
            <pc:sldMk cId="3683219421" sldId="282"/>
            <ac:spMk id="6" creationId="{B3D26788-6F29-1C84-7C8E-6A08AD7B98E6}"/>
          </ac:spMkLst>
        </pc:spChg>
        <pc:spChg chg="del">
          <ac:chgData name="Neemias Informatica Lima" userId="b77af7bd85500281" providerId="LiveId" clId="{300CEAEB-2A03-44F5-BF46-BE968643DBD8}" dt="2023-02-19T17:47:45.615" v="59" actId="478"/>
          <ac:spMkLst>
            <pc:docMk/>
            <pc:sldMk cId="3683219421" sldId="282"/>
            <ac:spMk id="7" creationId="{F5977B9F-A084-74AE-C8CB-3487CF38EDD3}"/>
          </ac:spMkLst>
        </pc:spChg>
        <pc:spChg chg="mod">
          <ac:chgData name="Neemias Informatica Lima" userId="b77af7bd85500281" providerId="LiveId" clId="{300CEAEB-2A03-44F5-BF46-BE968643DBD8}" dt="2023-02-19T17:52:02.843" v="151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50:28.912" v="131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300CEAEB-2A03-44F5-BF46-BE968643DBD8}" dt="2023-02-19T17:47:45.908" v="60"/>
          <ac:picMkLst>
            <pc:docMk/>
            <pc:sldMk cId="3683219421" sldId="282"/>
            <ac:picMk id="5" creationId="{0D408C9E-D611-D36C-8E02-4CA5935B8DE9}"/>
          </ac:picMkLst>
        </pc:picChg>
        <pc:picChg chg="del">
          <ac:chgData name="Neemias Informatica Lima" userId="b77af7bd85500281" providerId="LiveId" clId="{300CEAEB-2A03-44F5-BF46-BE968643DBD8}" dt="2023-02-19T17:47:45.615" v="59" actId="478"/>
          <ac:picMkLst>
            <pc:docMk/>
            <pc:sldMk cId="3683219421" sldId="282"/>
            <ac:picMk id="8" creationId="{9F38D2EA-F47F-07AD-CA8E-0F9FC2467AB2}"/>
          </ac:picMkLst>
        </pc:picChg>
      </pc:sldChg>
      <pc:sldChg chg="addSp delSp modSp mod">
        <pc:chgData name="Neemias Informatica Lima" userId="b77af7bd85500281" providerId="LiveId" clId="{300CEAEB-2A03-44F5-BF46-BE968643DBD8}" dt="2023-02-19T17:52:46.864" v="163"/>
        <pc:sldMkLst>
          <pc:docMk/>
          <pc:sldMk cId="3902406419" sldId="283"/>
        </pc:sldMkLst>
        <pc:spChg chg="add mod">
          <ac:chgData name="Neemias Informatica Lima" userId="b77af7bd85500281" providerId="LiveId" clId="{300CEAEB-2A03-44F5-BF46-BE968643DBD8}" dt="2023-02-19T17:47:52.260" v="62"/>
          <ac:spMkLst>
            <pc:docMk/>
            <pc:sldMk cId="3902406419" sldId="283"/>
            <ac:spMk id="2" creationId="{C1503919-B290-4157-C256-8E2D0CA90DAE}"/>
          </ac:spMkLst>
        </pc:spChg>
        <pc:spChg chg="add mod">
          <ac:chgData name="Neemias Informatica Lima" userId="b77af7bd85500281" providerId="LiveId" clId="{300CEAEB-2A03-44F5-BF46-BE968643DBD8}" dt="2023-02-19T17:47:52.260" v="62"/>
          <ac:spMkLst>
            <pc:docMk/>
            <pc:sldMk cId="3902406419" sldId="283"/>
            <ac:spMk id="3" creationId="{CF91E678-A3EB-3BAE-AC7E-DA36A6E336C6}"/>
          </ac:spMkLst>
        </pc:spChg>
        <pc:spChg chg="del">
          <ac:chgData name="Neemias Informatica Lima" userId="b77af7bd85500281" providerId="LiveId" clId="{300CEAEB-2A03-44F5-BF46-BE968643DBD8}" dt="2023-02-19T17:47:51.999" v="61" actId="478"/>
          <ac:spMkLst>
            <pc:docMk/>
            <pc:sldMk cId="3902406419" sldId="283"/>
            <ac:spMk id="5" creationId="{38965CE4-2A36-26A4-E7C5-CBBCDF14B15C}"/>
          </ac:spMkLst>
        </pc:spChg>
        <pc:spChg chg="del">
          <ac:chgData name="Neemias Informatica Lima" userId="b77af7bd85500281" providerId="LiveId" clId="{300CEAEB-2A03-44F5-BF46-BE968643DBD8}" dt="2023-02-19T17:47:51.999" v="61" actId="478"/>
          <ac:spMkLst>
            <pc:docMk/>
            <pc:sldMk cId="3902406419" sldId="283"/>
            <ac:spMk id="6" creationId="{A67C3564-14B3-FDEF-2CF6-526BAAEA57A3}"/>
          </ac:spMkLst>
        </pc:spChg>
        <pc:spChg chg="mod">
          <ac:chgData name="Neemias Informatica Lima" userId="b77af7bd85500281" providerId="LiveId" clId="{300CEAEB-2A03-44F5-BF46-BE968643DBD8}" dt="2023-02-19T17:52:14.266" v="154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52:46.864" v="163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300CEAEB-2A03-44F5-BF46-BE968643DBD8}" dt="2023-02-19T17:47:52.260" v="62"/>
          <ac:picMkLst>
            <pc:docMk/>
            <pc:sldMk cId="3902406419" sldId="283"/>
            <ac:picMk id="4" creationId="{B73662FA-CFF3-D43C-348A-5CC0BB052EAE}"/>
          </ac:picMkLst>
        </pc:picChg>
        <pc:picChg chg="del">
          <ac:chgData name="Neemias Informatica Lima" userId="b77af7bd85500281" providerId="LiveId" clId="{300CEAEB-2A03-44F5-BF46-BE968643DBD8}" dt="2023-02-19T17:47:51.999" v="61" actId="478"/>
          <ac:picMkLst>
            <pc:docMk/>
            <pc:sldMk cId="3902406419" sldId="283"/>
            <ac:picMk id="7" creationId="{3028054A-118F-B62E-B466-4C38E0784255}"/>
          </ac:picMkLst>
        </pc:picChg>
      </pc:sldChg>
      <pc:sldChg chg="addSp delSp modSp mod">
        <pc:chgData name="Neemias Informatica Lima" userId="b77af7bd85500281" providerId="LiveId" clId="{300CEAEB-2A03-44F5-BF46-BE968643DBD8}" dt="2023-02-19T17:54:05.850" v="185" actId="6549"/>
        <pc:sldMkLst>
          <pc:docMk/>
          <pc:sldMk cId="2424059023" sldId="284"/>
        </pc:sldMkLst>
        <pc:spChg chg="add mod">
          <ac:chgData name="Neemias Informatica Lima" userId="b77af7bd85500281" providerId="LiveId" clId="{300CEAEB-2A03-44F5-BF46-BE968643DBD8}" dt="2023-02-19T17:48:04.073" v="66"/>
          <ac:spMkLst>
            <pc:docMk/>
            <pc:sldMk cId="2424059023" sldId="284"/>
            <ac:spMk id="2" creationId="{BA5E1C39-4887-1765-EA4C-58A2D907F95D}"/>
          </ac:spMkLst>
        </pc:spChg>
        <pc:spChg chg="add mod">
          <ac:chgData name="Neemias Informatica Lima" userId="b77af7bd85500281" providerId="LiveId" clId="{300CEAEB-2A03-44F5-BF46-BE968643DBD8}" dt="2023-02-19T17:48:04.073" v="66"/>
          <ac:spMkLst>
            <pc:docMk/>
            <pc:sldMk cId="2424059023" sldId="284"/>
            <ac:spMk id="3" creationId="{F17DE995-9761-04A9-157C-DA7DF8EEEB7B}"/>
          </ac:spMkLst>
        </pc:spChg>
        <pc:spChg chg="del">
          <ac:chgData name="Neemias Informatica Lima" userId="b77af7bd85500281" providerId="LiveId" clId="{300CEAEB-2A03-44F5-BF46-BE968643DBD8}" dt="2023-02-19T17:48:03.715" v="65" actId="478"/>
          <ac:spMkLst>
            <pc:docMk/>
            <pc:sldMk cId="2424059023" sldId="284"/>
            <ac:spMk id="5" creationId="{6AF8F735-1442-BE77-7954-FC8A14E4EE11}"/>
          </ac:spMkLst>
        </pc:spChg>
        <pc:spChg chg="del">
          <ac:chgData name="Neemias Informatica Lima" userId="b77af7bd85500281" providerId="LiveId" clId="{300CEAEB-2A03-44F5-BF46-BE968643DBD8}" dt="2023-02-19T17:48:03.715" v="65" actId="478"/>
          <ac:spMkLst>
            <pc:docMk/>
            <pc:sldMk cId="2424059023" sldId="284"/>
            <ac:spMk id="6" creationId="{AD9C6DE1-E301-6936-0BC6-B2316153D7BC}"/>
          </ac:spMkLst>
        </pc:spChg>
        <pc:spChg chg="mod">
          <ac:chgData name="Neemias Informatica Lima" userId="b77af7bd85500281" providerId="LiveId" clId="{300CEAEB-2A03-44F5-BF46-BE968643DBD8}" dt="2023-02-19T17:53:40.482" v="178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54:05.850" v="185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300CEAEB-2A03-44F5-BF46-BE968643DBD8}" dt="2023-02-19T17:48:04.073" v="66"/>
          <ac:picMkLst>
            <pc:docMk/>
            <pc:sldMk cId="2424059023" sldId="284"/>
            <ac:picMk id="4" creationId="{6C49056C-4D58-2F15-6119-926213DBC442}"/>
          </ac:picMkLst>
        </pc:picChg>
        <pc:picChg chg="del">
          <ac:chgData name="Neemias Informatica Lima" userId="b77af7bd85500281" providerId="LiveId" clId="{300CEAEB-2A03-44F5-BF46-BE968643DBD8}" dt="2023-02-19T17:48:03.715" v="65" actId="478"/>
          <ac:picMkLst>
            <pc:docMk/>
            <pc:sldMk cId="2424059023" sldId="284"/>
            <ac:picMk id="7" creationId="{00B162D7-07EA-6EA5-B0E7-DFD1B1F73E48}"/>
          </ac:picMkLst>
        </pc:picChg>
      </pc:sldChg>
      <pc:sldChg chg="addSp delSp modSp mod">
        <pc:chgData name="Neemias Informatica Lima" userId="b77af7bd85500281" providerId="LiveId" clId="{300CEAEB-2A03-44F5-BF46-BE968643DBD8}" dt="2023-02-19T17:56:05.150" v="223" actId="20577"/>
        <pc:sldMkLst>
          <pc:docMk/>
          <pc:sldMk cId="2241968852" sldId="285"/>
        </pc:sldMkLst>
        <pc:spChg chg="add mod">
          <ac:chgData name="Neemias Informatica Lima" userId="b77af7bd85500281" providerId="LiveId" clId="{300CEAEB-2A03-44F5-BF46-BE968643DBD8}" dt="2023-02-19T17:48:22.512" v="70"/>
          <ac:spMkLst>
            <pc:docMk/>
            <pc:sldMk cId="2241968852" sldId="285"/>
            <ac:spMk id="2" creationId="{CEB5DBEB-78F2-2732-2CB3-C04316CE6A32}"/>
          </ac:spMkLst>
        </pc:spChg>
        <pc:spChg chg="add mod">
          <ac:chgData name="Neemias Informatica Lima" userId="b77af7bd85500281" providerId="LiveId" clId="{300CEAEB-2A03-44F5-BF46-BE968643DBD8}" dt="2023-02-19T17:48:22.512" v="70"/>
          <ac:spMkLst>
            <pc:docMk/>
            <pc:sldMk cId="2241968852" sldId="285"/>
            <ac:spMk id="3" creationId="{D697FFC8-5DAA-4D80-1991-1E772A96B180}"/>
          </ac:spMkLst>
        </pc:spChg>
        <pc:spChg chg="del">
          <ac:chgData name="Neemias Informatica Lima" userId="b77af7bd85500281" providerId="LiveId" clId="{300CEAEB-2A03-44F5-BF46-BE968643DBD8}" dt="2023-02-19T17:48:21.995" v="69" actId="478"/>
          <ac:spMkLst>
            <pc:docMk/>
            <pc:sldMk cId="2241968852" sldId="285"/>
            <ac:spMk id="5" creationId="{BF33A9E8-BEFD-13D2-3095-699DA7847158}"/>
          </ac:spMkLst>
        </pc:spChg>
        <pc:spChg chg="del">
          <ac:chgData name="Neemias Informatica Lima" userId="b77af7bd85500281" providerId="LiveId" clId="{300CEAEB-2A03-44F5-BF46-BE968643DBD8}" dt="2023-02-19T17:48:21.995" v="69" actId="478"/>
          <ac:spMkLst>
            <pc:docMk/>
            <pc:sldMk cId="2241968852" sldId="285"/>
            <ac:spMk id="6" creationId="{FF607356-E794-6E7B-40F6-C28A7F9EE772}"/>
          </ac:spMkLst>
        </pc:spChg>
        <pc:spChg chg="mod">
          <ac:chgData name="Neemias Informatica Lima" userId="b77af7bd85500281" providerId="LiveId" clId="{300CEAEB-2A03-44F5-BF46-BE968643DBD8}" dt="2023-02-19T17:55:11.496" v="20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56:05.150" v="223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300CEAEB-2A03-44F5-BF46-BE968643DBD8}" dt="2023-02-19T17:48:22.512" v="70"/>
          <ac:picMkLst>
            <pc:docMk/>
            <pc:sldMk cId="2241968852" sldId="285"/>
            <ac:picMk id="4" creationId="{5D8F0B94-0081-7F5E-A456-4C259DCCF9C4}"/>
          </ac:picMkLst>
        </pc:picChg>
        <pc:picChg chg="del">
          <ac:chgData name="Neemias Informatica Lima" userId="b77af7bd85500281" providerId="LiveId" clId="{300CEAEB-2A03-44F5-BF46-BE968643DBD8}" dt="2023-02-19T17:48:21.995" v="69" actId="478"/>
          <ac:picMkLst>
            <pc:docMk/>
            <pc:sldMk cId="2241968852" sldId="285"/>
            <ac:picMk id="7" creationId="{9926D090-27A6-C3CE-210E-376D0E51D104}"/>
          </ac:picMkLst>
        </pc:picChg>
      </pc:sldChg>
      <pc:sldChg chg="addSp delSp modSp mod">
        <pc:chgData name="Neemias Informatica Lima" userId="b77af7bd85500281" providerId="LiveId" clId="{300CEAEB-2A03-44F5-BF46-BE968643DBD8}" dt="2023-02-19T17:57:17.208" v="250" actId="20577"/>
        <pc:sldMkLst>
          <pc:docMk/>
          <pc:sldMk cId="1959249856" sldId="286"/>
        </pc:sldMkLst>
        <pc:spChg chg="add mod">
          <ac:chgData name="Neemias Informatica Lima" userId="b77af7bd85500281" providerId="LiveId" clId="{300CEAEB-2A03-44F5-BF46-BE968643DBD8}" dt="2023-02-19T17:48:33.888" v="74"/>
          <ac:spMkLst>
            <pc:docMk/>
            <pc:sldMk cId="1959249856" sldId="286"/>
            <ac:spMk id="2" creationId="{E6720CD2-6A59-225D-1685-14D3FE50BF44}"/>
          </ac:spMkLst>
        </pc:spChg>
        <pc:spChg chg="add mod">
          <ac:chgData name="Neemias Informatica Lima" userId="b77af7bd85500281" providerId="LiveId" clId="{300CEAEB-2A03-44F5-BF46-BE968643DBD8}" dt="2023-02-19T17:48:33.888" v="74"/>
          <ac:spMkLst>
            <pc:docMk/>
            <pc:sldMk cId="1959249856" sldId="286"/>
            <ac:spMk id="3" creationId="{AA370F70-7375-1F97-0CCF-B133D7C21B36}"/>
          </ac:spMkLst>
        </pc:spChg>
        <pc:spChg chg="del">
          <ac:chgData name="Neemias Informatica Lima" userId="b77af7bd85500281" providerId="LiveId" clId="{300CEAEB-2A03-44F5-BF46-BE968643DBD8}" dt="2023-02-19T17:48:33.570" v="73" actId="478"/>
          <ac:spMkLst>
            <pc:docMk/>
            <pc:sldMk cId="1959249856" sldId="286"/>
            <ac:spMk id="5" creationId="{4449534A-2560-C12A-37A6-3F2400A9AE0E}"/>
          </ac:spMkLst>
        </pc:spChg>
        <pc:spChg chg="del">
          <ac:chgData name="Neemias Informatica Lima" userId="b77af7bd85500281" providerId="LiveId" clId="{300CEAEB-2A03-44F5-BF46-BE968643DBD8}" dt="2023-02-19T17:48:33.570" v="73" actId="478"/>
          <ac:spMkLst>
            <pc:docMk/>
            <pc:sldMk cId="1959249856" sldId="286"/>
            <ac:spMk id="6" creationId="{D4F0F868-B1FA-6D83-4176-FE35E4218671}"/>
          </ac:spMkLst>
        </pc:spChg>
        <pc:spChg chg="mod">
          <ac:chgData name="Neemias Informatica Lima" userId="b77af7bd85500281" providerId="LiveId" clId="{300CEAEB-2A03-44F5-BF46-BE968643DBD8}" dt="2023-02-19T17:56:43.162" v="231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57:17.208" v="250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300CEAEB-2A03-44F5-BF46-BE968643DBD8}" dt="2023-02-19T17:48:33.888" v="74"/>
          <ac:picMkLst>
            <pc:docMk/>
            <pc:sldMk cId="1959249856" sldId="286"/>
            <ac:picMk id="4" creationId="{CEAD1675-0582-3404-5FA3-633BED5F1BEB}"/>
          </ac:picMkLst>
        </pc:picChg>
        <pc:picChg chg="del">
          <ac:chgData name="Neemias Informatica Lima" userId="b77af7bd85500281" providerId="LiveId" clId="{300CEAEB-2A03-44F5-BF46-BE968643DBD8}" dt="2023-02-19T17:48:33.570" v="73" actId="478"/>
          <ac:picMkLst>
            <pc:docMk/>
            <pc:sldMk cId="1959249856" sldId="286"/>
            <ac:picMk id="7" creationId="{E2D6BA15-7BCB-18D5-C865-5075086F2551}"/>
          </ac:picMkLst>
        </pc:picChg>
      </pc:sldChg>
      <pc:sldChg chg="addSp delSp modSp mod">
        <pc:chgData name="Neemias Informatica Lima" userId="b77af7bd85500281" providerId="LiveId" clId="{300CEAEB-2A03-44F5-BF46-BE968643DBD8}" dt="2023-02-19T17:58:38.058" v="262" actId="313"/>
        <pc:sldMkLst>
          <pc:docMk/>
          <pc:sldMk cId="2857006406" sldId="287"/>
        </pc:sldMkLst>
        <pc:spChg chg="add mod">
          <ac:chgData name="Neemias Informatica Lima" userId="b77af7bd85500281" providerId="LiveId" clId="{300CEAEB-2A03-44F5-BF46-BE968643DBD8}" dt="2023-02-19T17:48:54.128" v="80"/>
          <ac:spMkLst>
            <pc:docMk/>
            <pc:sldMk cId="2857006406" sldId="287"/>
            <ac:spMk id="2" creationId="{3BD6DEA2-34A1-EF0E-17D2-ECE26541E7F9}"/>
          </ac:spMkLst>
        </pc:spChg>
        <pc:spChg chg="add mod">
          <ac:chgData name="Neemias Informatica Lima" userId="b77af7bd85500281" providerId="LiveId" clId="{300CEAEB-2A03-44F5-BF46-BE968643DBD8}" dt="2023-02-19T17:48:54.128" v="80"/>
          <ac:spMkLst>
            <pc:docMk/>
            <pc:sldMk cId="2857006406" sldId="287"/>
            <ac:spMk id="3" creationId="{2CDE3A11-7465-EF86-ADAA-E9C470646D6C}"/>
          </ac:spMkLst>
        </pc:spChg>
        <pc:spChg chg="del">
          <ac:chgData name="Neemias Informatica Lima" userId="b77af7bd85500281" providerId="LiveId" clId="{300CEAEB-2A03-44F5-BF46-BE968643DBD8}" dt="2023-02-19T17:48:53.866" v="79" actId="478"/>
          <ac:spMkLst>
            <pc:docMk/>
            <pc:sldMk cId="2857006406" sldId="287"/>
            <ac:spMk id="5" creationId="{73041AF0-C385-E82B-01CB-F50F3CF4A6EF}"/>
          </ac:spMkLst>
        </pc:spChg>
        <pc:spChg chg="del">
          <ac:chgData name="Neemias Informatica Lima" userId="b77af7bd85500281" providerId="LiveId" clId="{300CEAEB-2A03-44F5-BF46-BE968643DBD8}" dt="2023-02-19T17:48:53.866" v="79" actId="478"/>
          <ac:spMkLst>
            <pc:docMk/>
            <pc:sldMk cId="2857006406" sldId="287"/>
            <ac:spMk id="6" creationId="{BDB05F6D-853E-7B0E-E6B2-2F22ADC08E25}"/>
          </ac:spMkLst>
        </pc:spChg>
        <pc:spChg chg="mod">
          <ac:chgData name="Neemias Informatica Lima" userId="b77af7bd85500281" providerId="LiveId" clId="{300CEAEB-2A03-44F5-BF46-BE968643DBD8}" dt="2023-02-19T17:58:38.058" v="262" actId="313"/>
          <ac:spMkLst>
            <pc:docMk/>
            <pc:sldMk cId="2857006406" sldId="287"/>
            <ac:spMk id="9" creationId="{4CA711A8-9BEC-9190-7926-0AED12210560}"/>
          </ac:spMkLst>
        </pc:spChg>
        <pc:picChg chg="add mod">
          <ac:chgData name="Neemias Informatica Lima" userId="b77af7bd85500281" providerId="LiveId" clId="{300CEAEB-2A03-44F5-BF46-BE968643DBD8}" dt="2023-02-19T17:48:54.128" v="80"/>
          <ac:picMkLst>
            <pc:docMk/>
            <pc:sldMk cId="2857006406" sldId="287"/>
            <ac:picMk id="4" creationId="{CE81DD4C-8808-F48A-1520-AB8523806583}"/>
          </ac:picMkLst>
        </pc:picChg>
        <pc:picChg chg="del">
          <ac:chgData name="Neemias Informatica Lima" userId="b77af7bd85500281" providerId="LiveId" clId="{300CEAEB-2A03-44F5-BF46-BE968643DBD8}" dt="2023-02-19T17:48:53.866" v="79" actId="478"/>
          <ac:picMkLst>
            <pc:docMk/>
            <pc:sldMk cId="2857006406" sldId="287"/>
            <ac:picMk id="7" creationId="{A6096F47-5C37-6486-DE46-C90A8E37DC36}"/>
          </ac:picMkLst>
        </pc:picChg>
      </pc:sldChg>
      <pc:sldChg chg="addSp delSp modSp mod">
        <pc:chgData name="Neemias Informatica Lima" userId="b77af7bd85500281" providerId="LiveId" clId="{300CEAEB-2A03-44F5-BF46-BE968643DBD8}" dt="2023-02-19T17:51:20.257" v="140" actId="6549"/>
        <pc:sldMkLst>
          <pc:docMk/>
          <pc:sldMk cId="2630436816" sldId="288"/>
        </pc:sldMkLst>
        <pc:spChg chg="add mod">
          <ac:chgData name="Neemias Informatica Lima" userId="b77af7bd85500281" providerId="LiveId" clId="{300CEAEB-2A03-44F5-BF46-BE968643DBD8}" dt="2023-02-19T17:47:40.605" v="58"/>
          <ac:spMkLst>
            <pc:docMk/>
            <pc:sldMk cId="2630436816" sldId="288"/>
            <ac:spMk id="2" creationId="{DF126945-72C6-25BD-4F9C-70AB4B4B1A4F}"/>
          </ac:spMkLst>
        </pc:spChg>
        <pc:spChg chg="add mod">
          <ac:chgData name="Neemias Informatica Lima" userId="b77af7bd85500281" providerId="LiveId" clId="{300CEAEB-2A03-44F5-BF46-BE968643DBD8}" dt="2023-02-19T17:47:40.605" v="58"/>
          <ac:spMkLst>
            <pc:docMk/>
            <pc:sldMk cId="2630436816" sldId="288"/>
            <ac:spMk id="3" creationId="{FA0D3818-C8C5-FC93-9673-CCB2812A46FF}"/>
          </ac:spMkLst>
        </pc:spChg>
        <pc:spChg chg="del">
          <ac:chgData name="Neemias Informatica Lima" userId="b77af7bd85500281" providerId="LiveId" clId="{300CEAEB-2A03-44F5-BF46-BE968643DBD8}" dt="2023-02-19T17:47:40.326" v="57" actId="478"/>
          <ac:spMkLst>
            <pc:docMk/>
            <pc:sldMk cId="2630436816" sldId="288"/>
            <ac:spMk id="5" creationId="{17F85E4D-336E-7F26-70C8-BF69A90F64DA}"/>
          </ac:spMkLst>
        </pc:spChg>
        <pc:spChg chg="del">
          <ac:chgData name="Neemias Informatica Lima" userId="b77af7bd85500281" providerId="LiveId" clId="{300CEAEB-2A03-44F5-BF46-BE968643DBD8}" dt="2023-02-19T17:47:40.326" v="57" actId="478"/>
          <ac:spMkLst>
            <pc:docMk/>
            <pc:sldMk cId="2630436816" sldId="288"/>
            <ac:spMk id="6" creationId="{3DFFFA63-CDE6-701D-E3D0-B98561F443C6}"/>
          </ac:spMkLst>
        </pc:spChg>
        <pc:spChg chg="mod">
          <ac:chgData name="Neemias Informatica Lima" userId="b77af7bd85500281" providerId="LiveId" clId="{300CEAEB-2A03-44F5-BF46-BE968643DBD8}" dt="2023-02-19T17:51:20.257" v="140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50:22.528" v="128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300CEAEB-2A03-44F5-BF46-BE968643DBD8}" dt="2023-02-19T17:47:40.605" v="58"/>
          <ac:picMkLst>
            <pc:docMk/>
            <pc:sldMk cId="2630436816" sldId="288"/>
            <ac:picMk id="4" creationId="{D30B0EA7-1EA0-76F0-D53F-07A88C6C618A}"/>
          </ac:picMkLst>
        </pc:picChg>
        <pc:picChg chg="del">
          <ac:chgData name="Neemias Informatica Lima" userId="b77af7bd85500281" providerId="LiveId" clId="{300CEAEB-2A03-44F5-BF46-BE968643DBD8}" dt="2023-02-19T17:47:40.326" v="57" actId="478"/>
          <ac:picMkLst>
            <pc:docMk/>
            <pc:sldMk cId="2630436816" sldId="288"/>
            <ac:picMk id="7" creationId="{72948186-5107-A4A5-56B8-D2BE4CF46953}"/>
          </ac:picMkLst>
        </pc:picChg>
      </pc:sldChg>
      <pc:sldChg chg="addSp delSp modSp mod">
        <pc:chgData name="Neemias Informatica Lima" userId="b77af7bd85500281" providerId="LiveId" clId="{300CEAEB-2A03-44F5-BF46-BE968643DBD8}" dt="2023-02-19T17:53:13.181" v="173" actId="20577"/>
        <pc:sldMkLst>
          <pc:docMk/>
          <pc:sldMk cId="3032827026" sldId="289"/>
        </pc:sldMkLst>
        <pc:spChg chg="add mod">
          <ac:chgData name="Neemias Informatica Lima" userId="b77af7bd85500281" providerId="LiveId" clId="{300CEAEB-2A03-44F5-BF46-BE968643DBD8}" dt="2023-02-19T17:47:57.560" v="64"/>
          <ac:spMkLst>
            <pc:docMk/>
            <pc:sldMk cId="3032827026" sldId="289"/>
            <ac:spMk id="2" creationId="{0B2344E9-75FD-1328-290F-0FA59E0294FD}"/>
          </ac:spMkLst>
        </pc:spChg>
        <pc:spChg chg="add mod">
          <ac:chgData name="Neemias Informatica Lima" userId="b77af7bd85500281" providerId="LiveId" clId="{300CEAEB-2A03-44F5-BF46-BE968643DBD8}" dt="2023-02-19T17:47:57.560" v="64"/>
          <ac:spMkLst>
            <pc:docMk/>
            <pc:sldMk cId="3032827026" sldId="289"/>
            <ac:spMk id="3" creationId="{9A81BD41-7D9F-C60A-9D57-ECEFE3162899}"/>
          </ac:spMkLst>
        </pc:spChg>
        <pc:spChg chg="del">
          <ac:chgData name="Neemias Informatica Lima" userId="b77af7bd85500281" providerId="LiveId" clId="{300CEAEB-2A03-44F5-BF46-BE968643DBD8}" dt="2023-02-19T17:47:57.307" v="63" actId="478"/>
          <ac:spMkLst>
            <pc:docMk/>
            <pc:sldMk cId="3032827026" sldId="289"/>
            <ac:spMk id="5" creationId="{3630247D-A1E8-48C7-C7A8-7A63FF668A06}"/>
          </ac:spMkLst>
        </pc:spChg>
        <pc:spChg chg="del">
          <ac:chgData name="Neemias Informatica Lima" userId="b77af7bd85500281" providerId="LiveId" clId="{300CEAEB-2A03-44F5-BF46-BE968643DBD8}" dt="2023-02-19T17:47:57.307" v="63" actId="478"/>
          <ac:spMkLst>
            <pc:docMk/>
            <pc:sldMk cId="3032827026" sldId="289"/>
            <ac:spMk id="6" creationId="{D36D8E37-6009-FBF3-E93E-1BA9C54A4E46}"/>
          </ac:spMkLst>
        </pc:spChg>
        <pc:spChg chg="mod">
          <ac:chgData name="Neemias Informatica Lima" userId="b77af7bd85500281" providerId="LiveId" clId="{300CEAEB-2A03-44F5-BF46-BE968643DBD8}" dt="2023-02-19T17:53:13.181" v="173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300CEAEB-2A03-44F5-BF46-BE968643DBD8}" dt="2023-02-19T17:52:19.633" v="157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300CEAEB-2A03-44F5-BF46-BE968643DBD8}" dt="2023-02-19T17:47:57.560" v="64"/>
          <ac:picMkLst>
            <pc:docMk/>
            <pc:sldMk cId="3032827026" sldId="289"/>
            <ac:picMk id="4" creationId="{607CB0EE-E5DD-2B65-6587-298E24A6A1DE}"/>
          </ac:picMkLst>
        </pc:picChg>
        <pc:picChg chg="del">
          <ac:chgData name="Neemias Informatica Lima" userId="b77af7bd85500281" providerId="LiveId" clId="{300CEAEB-2A03-44F5-BF46-BE968643DBD8}" dt="2023-02-19T17:47:57.307" v="63" actId="478"/>
          <ac:picMkLst>
            <pc:docMk/>
            <pc:sldMk cId="3032827026" sldId="289"/>
            <ac:picMk id="7" creationId="{C023992F-0B9C-6C68-EA7D-F55FFEC304D9}"/>
          </ac:picMkLst>
        </pc:picChg>
      </pc:sldChg>
      <pc:sldChg chg="addSp delSp modSp mod">
        <pc:chgData name="Neemias Informatica Lima" userId="b77af7bd85500281" providerId="LiveId" clId="{300CEAEB-2A03-44F5-BF46-BE968643DBD8}" dt="2023-02-19T17:54:56.577" v="201"/>
        <pc:sldMkLst>
          <pc:docMk/>
          <pc:sldMk cId="3772032319" sldId="290"/>
        </pc:sldMkLst>
        <pc:spChg chg="add mod">
          <ac:chgData name="Neemias Informatica Lima" userId="b77af7bd85500281" providerId="LiveId" clId="{300CEAEB-2A03-44F5-BF46-BE968643DBD8}" dt="2023-02-19T17:48:15.943" v="68"/>
          <ac:spMkLst>
            <pc:docMk/>
            <pc:sldMk cId="3772032319" sldId="290"/>
            <ac:spMk id="2" creationId="{FF2A4AE8-143A-A2B4-5751-36CE71226724}"/>
          </ac:spMkLst>
        </pc:spChg>
        <pc:spChg chg="add mod">
          <ac:chgData name="Neemias Informatica Lima" userId="b77af7bd85500281" providerId="LiveId" clId="{300CEAEB-2A03-44F5-BF46-BE968643DBD8}" dt="2023-02-19T17:48:15.943" v="68"/>
          <ac:spMkLst>
            <pc:docMk/>
            <pc:sldMk cId="3772032319" sldId="290"/>
            <ac:spMk id="3" creationId="{0DBEABC7-FF52-5ABB-3843-942E0F189C70}"/>
          </ac:spMkLst>
        </pc:spChg>
        <pc:spChg chg="del">
          <ac:chgData name="Neemias Informatica Lima" userId="b77af7bd85500281" providerId="LiveId" clId="{300CEAEB-2A03-44F5-BF46-BE968643DBD8}" dt="2023-02-19T17:48:15.690" v="67" actId="478"/>
          <ac:spMkLst>
            <pc:docMk/>
            <pc:sldMk cId="3772032319" sldId="290"/>
            <ac:spMk id="5" creationId="{6DE370CB-0858-337A-19D8-E7B19450D0FF}"/>
          </ac:spMkLst>
        </pc:spChg>
        <pc:spChg chg="del">
          <ac:chgData name="Neemias Informatica Lima" userId="b77af7bd85500281" providerId="LiveId" clId="{300CEAEB-2A03-44F5-BF46-BE968643DBD8}" dt="2023-02-19T17:48:15.690" v="67" actId="478"/>
          <ac:spMkLst>
            <pc:docMk/>
            <pc:sldMk cId="3772032319" sldId="290"/>
            <ac:spMk id="6" creationId="{B0BDB288-0628-C009-05D0-DABCF8F1CE04}"/>
          </ac:spMkLst>
        </pc:spChg>
        <pc:spChg chg="mod">
          <ac:chgData name="Neemias Informatica Lima" userId="b77af7bd85500281" providerId="LiveId" clId="{300CEAEB-2A03-44F5-BF46-BE968643DBD8}" dt="2023-02-19T17:54:56.577" v="201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300CEAEB-2A03-44F5-BF46-BE968643DBD8}" dt="2023-02-19T17:53:47.692" v="181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300CEAEB-2A03-44F5-BF46-BE968643DBD8}" dt="2023-02-19T17:48:15.943" v="68"/>
          <ac:picMkLst>
            <pc:docMk/>
            <pc:sldMk cId="3772032319" sldId="290"/>
            <ac:picMk id="4" creationId="{A5458589-C5A0-CD45-0C56-0BED9BCE6B92}"/>
          </ac:picMkLst>
        </pc:picChg>
        <pc:picChg chg="del">
          <ac:chgData name="Neemias Informatica Lima" userId="b77af7bd85500281" providerId="LiveId" clId="{300CEAEB-2A03-44F5-BF46-BE968643DBD8}" dt="2023-02-19T17:48:15.690" v="67" actId="478"/>
          <ac:picMkLst>
            <pc:docMk/>
            <pc:sldMk cId="3772032319" sldId="290"/>
            <ac:picMk id="7" creationId="{7B42C148-048A-786A-DABE-B9F48F6A5FE8}"/>
          </ac:picMkLst>
        </pc:picChg>
      </pc:sldChg>
      <pc:sldChg chg="addSp delSp modSp mod">
        <pc:chgData name="Neemias Informatica Lima" userId="b77af7bd85500281" providerId="LiveId" clId="{300CEAEB-2A03-44F5-BF46-BE968643DBD8}" dt="2023-02-19T17:59:08.746" v="265" actId="20577"/>
        <pc:sldMkLst>
          <pc:docMk/>
          <pc:sldMk cId="1768216317" sldId="291"/>
        </pc:sldMkLst>
        <pc:spChg chg="add mod">
          <ac:chgData name="Neemias Informatica Lima" userId="b77af7bd85500281" providerId="LiveId" clId="{300CEAEB-2A03-44F5-BF46-BE968643DBD8}" dt="2023-02-19T17:48:28.012" v="72"/>
          <ac:spMkLst>
            <pc:docMk/>
            <pc:sldMk cId="1768216317" sldId="291"/>
            <ac:spMk id="2" creationId="{2425320E-076B-8553-7E1F-A1459A401662}"/>
          </ac:spMkLst>
        </pc:spChg>
        <pc:spChg chg="add mod">
          <ac:chgData name="Neemias Informatica Lima" userId="b77af7bd85500281" providerId="LiveId" clId="{300CEAEB-2A03-44F5-BF46-BE968643DBD8}" dt="2023-02-19T17:48:28.012" v="72"/>
          <ac:spMkLst>
            <pc:docMk/>
            <pc:sldMk cId="1768216317" sldId="291"/>
            <ac:spMk id="3" creationId="{D862BCDA-BBA3-7E50-BEC1-DD630BFAFD7B}"/>
          </ac:spMkLst>
        </pc:spChg>
        <pc:spChg chg="del">
          <ac:chgData name="Neemias Informatica Lima" userId="b77af7bd85500281" providerId="LiveId" clId="{300CEAEB-2A03-44F5-BF46-BE968643DBD8}" dt="2023-02-19T17:48:27.726" v="71" actId="478"/>
          <ac:spMkLst>
            <pc:docMk/>
            <pc:sldMk cId="1768216317" sldId="291"/>
            <ac:spMk id="5" creationId="{1902E290-2AB5-E8C3-F4CC-920AB42A9BB7}"/>
          </ac:spMkLst>
        </pc:spChg>
        <pc:spChg chg="del">
          <ac:chgData name="Neemias Informatica Lima" userId="b77af7bd85500281" providerId="LiveId" clId="{300CEAEB-2A03-44F5-BF46-BE968643DBD8}" dt="2023-02-19T17:48:27.726" v="71" actId="478"/>
          <ac:spMkLst>
            <pc:docMk/>
            <pc:sldMk cId="1768216317" sldId="291"/>
            <ac:spMk id="6" creationId="{A553A249-CC2B-9067-EB11-ABD62B8F2129}"/>
          </ac:spMkLst>
        </pc:spChg>
        <pc:spChg chg="mod">
          <ac:chgData name="Neemias Informatica Lima" userId="b77af7bd85500281" providerId="LiveId" clId="{300CEAEB-2A03-44F5-BF46-BE968643DBD8}" dt="2023-02-19T17:59:08.746" v="265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300CEAEB-2A03-44F5-BF46-BE968643DBD8}" dt="2023-02-19T17:55:17.124" v="21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300CEAEB-2A03-44F5-BF46-BE968643DBD8}" dt="2023-02-19T17:48:28.012" v="72"/>
          <ac:picMkLst>
            <pc:docMk/>
            <pc:sldMk cId="1768216317" sldId="291"/>
            <ac:picMk id="4" creationId="{E737348C-3FA1-441D-F3A8-53A02F63CFD6}"/>
          </ac:picMkLst>
        </pc:picChg>
        <pc:picChg chg="del">
          <ac:chgData name="Neemias Informatica Lima" userId="b77af7bd85500281" providerId="LiveId" clId="{300CEAEB-2A03-44F5-BF46-BE968643DBD8}" dt="2023-02-19T17:48:27.726" v="71" actId="478"/>
          <ac:picMkLst>
            <pc:docMk/>
            <pc:sldMk cId="1768216317" sldId="291"/>
            <ac:picMk id="7" creationId="{138A7C42-A23E-6406-A32B-FD2740FE6D57}"/>
          </ac:picMkLst>
        </pc:picChg>
      </pc:sldChg>
      <pc:sldChg chg="addSp delSp modSp mod">
        <pc:chgData name="Neemias Informatica Lima" userId="b77af7bd85500281" providerId="LiveId" clId="{300CEAEB-2A03-44F5-BF46-BE968643DBD8}" dt="2023-02-19T17:58:53.766" v="263" actId="313"/>
        <pc:sldMkLst>
          <pc:docMk/>
          <pc:sldMk cId="3757265641" sldId="292"/>
        </pc:sldMkLst>
        <pc:spChg chg="add mod">
          <ac:chgData name="Neemias Informatica Lima" userId="b77af7bd85500281" providerId="LiveId" clId="{300CEAEB-2A03-44F5-BF46-BE968643DBD8}" dt="2023-02-19T17:48:41.196" v="76"/>
          <ac:spMkLst>
            <pc:docMk/>
            <pc:sldMk cId="3757265641" sldId="292"/>
            <ac:spMk id="2" creationId="{B5B06B65-3A11-017D-476E-3A8C13841CC6}"/>
          </ac:spMkLst>
        </pc:spChg>
        <pc:spChg chg="add mod">
          <ac:chgData name="Neemias Informatica Lima" userId="b77af7bd85500281" providerId="LiveId" clId="{300CEAEB-2A03-44F5-BF46-BE968643DBD8}" dt="2023-02-19T17:48:41.196" v="76"/>
          <ac:spMkLst>
            <pc:docMk/>
            <pc:sldMk cId="3757265641" sldId="292"/>
            <ac:spMk id="3" creationId="{48DE3BF6-6C79-5E79-1F16-AE820CCBBB2B}"/>
          </ac:spMkLst>
        </pc:spChg>
        <pc:spChg chg="del">
          <ac:chgData name="Neemias Informatica Lima" userId="b77af7bd85500281" providerId="LiveId" clId="{300CEAEB-2A03-44F5-BF46-BE968643DBD8}" dt="2023-02-19T17:48:40.935" v="75" actId="478"/>
          <ac:spMkLst>
            <pc:docMk/>
            <pc:sldMk cId="3757265641" sldId="292"/>
            <ac:spMk id="5" creationId="{610B71B6-D900-E7A9-0A11-6296B5B61387}"/>
          </ac:spMkLst>
        </pc:spChg>
        <pc:spChg chg="del">
          <ac:chgData name="Neemias Informatica Lima" userId="b77af7bd85500281" providerId="LiveId" clId="{300CEAEB-2A03-44F5-BF46-BE968643DBD8}" dt="2023-02-19T17:48:40.935" v="75" actId="478"/>
          <ac:spMkLst>
            <pc:docMk/>
            <pc:sldMk cId="3757265641" sldId="292"/>
            <ac:spMk id="6" creationId="{974C6456-64A3-1DBB-9EE7-2F91EE7913DC}"/>
          </ac:spMkLst>
        </pc:spChg>
        <pc:spChg chg="mod">
          <ac:chgData name="Neemias Informatica Lima" userId="b77af7bd85500281" providerId="LiveId" clId="{300CEAEB-2A03-44F5-BF46-BE968643DBD8}" dt="2023-02-19T17:58:53.766" v="263" actId="313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300CEAEB-2A03-44F5-BF46-BE968643DBD8}" dt="2023-02-19T17:56:48.606" v="236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300CEAEB-2A03-44F5-BF46-BE968643DBD8}" dt="2023-02-19T17:48:41.196" v="76"/>
          <ac:picMkLst>
            <pc:docMk/>
            <pc:sldMk cId="3757265641" sldId="292"/>
            <ac:picMk id="4" creationId="{8935979D-AB28-D4CC-BB68-01FF9F0C4060}"/>
          </ac:picMkLst>
        </pc:picChg>
        <pc:picChg chg="del">
          <ac:chgData name="Neemias Informatica Lima" userId="b77af7bd85500281" providerId="LiveId" clId="{300CEAEB-2A03-44F5-BF46-BE968643DBD8}" dt="2023-02-19T17:48:40.935" v="75" actId="478"/>
          <ac:picMkLst>
            <pc:docMk/>
            <pc:sldMk cId="3757265641" sldId="292"/>
            <ac:picMk id="7" creationId="{991693EF-D05C-8561-843F-0ABE47A48865}"/>
          </ac:picMkLst>
        </pc:picChg>
      </pc:sldChg>
      <pc:sldChg chg="addSp delSp modSp mod">
        <pc:chgData name="Neemias Informatica Lima" userId="b77af7bd85500281" providerId="LiveId" clId="{300CEAEB-2A03-44F5-BF46-BE968643DBD8}" dt="2023-02-19T17:58:08.650" v="256"/>
        <pc:sldMkLst>
          <pc:docMk/>
          <pc:sldMk cId="3114938747" sldId="293"/>
        </pc:sldMkLst>
        <pc:spChg chg="add mod">
          <ac:chgData name="Neemias Informatica Lima" userId="b77af7bd85500281" providerId="LiveId" clId="{300CEAEB-2A03-44F5-BF46-BE968643DBD8}" dt="2023-02-19T17:48:49.080" v="78"/>
          <ac:spMkLst>
            <pc:docMk/>
            <pc:sldMk cId="3114938747" sldId="293"/>
            <ac:spMk id="2" creationId="{8A185E11-C2B3-881F-A0EF-E775DE190167}"/>
          </ac:spMkLst>
        </pc:spChg>
        <pc:spChg chg="add mod">
          <ac:chgData name="Neemias Informatica Lima" userId="b77af7bd85500281" providerId="LiveId" clId="{300CEAEB-2A03-44F5-BF46-BE968643DBD8}" dt="2023-02-19T17:48:49.080" v="78"/>
          <ac:spMkLst>
            <pc:docMk/>
            <pc:sldMk cId="3114938747" sldId="293"/>
            <ac:spMk id="3" creationId="{7FAB32D4-B627-E414-2B8B-3F35929F930F}"/>
          </ac:spMkLst>
        </pc:spChg>
        <pc:spChg chg="del">
          <ac:chgData name="Neemias Informatica Lima" userId="b77af7bd85500281" providerId="LiveId" clId="{300CEAEB-2A03-44F5-BF46-BE968643DBD8}" dt="2023-02-19T17:48:48.794" v="77" actId="478"/>
          <ac:spMkLst>
            <pc:docMk/>
            <pc:sldMk cId="3114938747" sldId="293"/>
            <ac:spMk id="5" creationId="{CC54D9EF-347E-F049-2031-04A8ABB79613}"/>
          </ac:spMkLst>
        </pc:spChg>
        <pc:spChg chg="del">
          <ac:chgData name="Neemias Informatica Lima" userId="b77af7bd85500281" providerId="LiveId" clId="{300CEAEB-2A03-44F5-BF46-BE968643DBD8}" dt="2023-02-19T17:48:48.794" v="77" actId="478"/>
          <ac:spMkLst>
            <pc:docMk/>
            <pc:sldMk cId="3114938747" sldId="293"/>
            <ac:spMk id="6" creationId="{DA841ECB-B9E5-9EFB-7FAD-A9CA87530DBE}"/>
          </ac:spMkLst>
        </pc:spChg>
        <pc:spChg chg="mod">
          <ac:chgData name="Neemias Informatica Lima" userId="b77af7bd85500281" providerId="LiveId" clId="{300CEAEB-2A03-44F5-BF46-BE968643DBD8}" dt="2023-02-19T17:58:08.650" v="256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300CEAEB-2A03-44F5-BF46-BE968643DBD8}" dt="2023-02-19T17:48:49.080" v="78"/>
          <ac:picMkLst>
            <pc:docMk/>
            <pc:sldMk cId="3114938747" sldId="293"/>
            <ac:picMk id="4" creationId="{3430C822-4FEB-634F-539F-CB32F582A0A6}"/>
          </ac:picMkLst>
        </pc:picChg>
        <pc:picChg chg="del">
          <ac:chgData name="Neemias Informatica Lima" userId="b77af7bd85500281" providerId="LiveId" clId="{300CEAEB-2A03-44F5-BF46-BE968643DBD8}" dt="2023-02-19T17:48:48.794" v="77" actId="478"/>
          <ac:picMkLst>
            <pc:docMk/>
            <pc:sldMk cId="3114938747" sldId="293"/>
            <ac:picMk id="7" creationId="{B8BA687C-48CD-C9C4-E3B3-73CEB7F87412}"/>
          </ac:picMkLst>
        </pc:picChg>
      </pc:sldChg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  <pc:sldChg chg="addSp delSp modSp mod">
        <pc:chgData name="Neemias Informatica Lima" userId="b77af7bd85500281" providerId="LiveId" clId="{88520B54-82A9-42A3-BC49-58E043C430AB}" dt="2022-11-02T23:53:44.867" v="38"/>
        <pc:sldMkLst>
          <pc:docMk/>
          <pc:sldMk cId="2232331225" sldId="280"/>
        </pc:sldMkLst>
        <pc:spChg chg="mod">
          <ac:chgData name="Neemias Informatica Lima" userId="b77af7bd85500281" providerId="LiveId" clId="{88520B54-82A9-42A3-BC49-58E043C430AB}" dt="2022-11-02T23:47:06.120" v="10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9:28.367" v="27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8:56.957" v="24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46:32.915" v="7" actId="1076"/>
          <ac:picMkLst>
            <pc:docMk/>
            <pc:sldMk cId="2232331225" sldId="280"/>
            <ac:picMk id="3" creationId="{357C7B3F-BD2E-AB7E-10EB-BAD6DD50E7A7}"/>
          </ac:picMkLst>
        </pc:picChg>
        <pc:picChg chg="del">
          <ac:chgData name="Neemias Informatica Lima" userId="b77af7bd85500281" providerId="LiveId" clId="{88520B54-82A9-42A3-BC49-58E043C430AB}" dt="2022-11-02T23:46:26.760" v="6" actId="478"/>
          <ac:picMkLst>
            <pc:docMk/>
            <pc:sldMk cId="2232331225" sldId="280"/>
            <ac:picMk id="4" creationId="{4B4273A5-AB6A-D615-30E8-0FF6C5B3049D}"/>
          </ac:picMkLst>
        </pc:picChg>
        <pc:picChg chg="add mod">
          <ac:chgData name="Neemias Informatica Lima" userId="b77af7bd85500281" providerId="LiveId" clId="{88520B54-82A9-42A3-BC49-58E043C430AB}" dt="2022-11-02T23:53:44.867" v="38"/>
          <ac:picMkLst>
            <pc:docMk/>
            <pc:sldMk cId="2232331225" sldId="280"/>
            <ac:picMk id="13" creationId="{4CAB6FDA-3BA3-11A9-92E7-82DBFC7035BD}"/>
          </ac:picMkLst>
        </pc:picChg>
        <pc:picChg chg="del">
          <ac:chgData name="Neemias Informatica Lima" userId="b77af7bd85500281" providerId="LiveId" clId="{88520B54-82A9-42A3-BC49-58E043C430AB}" dt="2022-11-02T23:48:00.135" v="16" actId="478"/>
          <ac:picMkLst>
            <pc:docMk/>
            <pc:sldMk cId="2232331225" sldId="280"/>
            <ac:picMk id="14" creationId="{09F8BC57-6388-0C56-DC99-61616FE0AAEA}"/>
          </ac:picMkLst>
        </pc:picChg>
      </pc:sldChg>
      <pc:sldChg chg="addSp delSp modSp mod">
        <pc:chgData name="Neemias Informatica Lima" userId="b77af7bd85500281" providerId="LiveId" clId="{88520B54-82A9-42A3-BC49-58E043C430AB}" dt="2022-11-03T00:23:41.693" v="108" actId="6549"/>
        <pc:sldMkLst>
          <pc:docMk/>
          <pc:sldMk cId="2103443556" sldId="281"/>
        </pc:sldMkLst>
        <pc:spChg chg="mod">
          <ac:chgData name="Neemias Informatica Lima" userId="b77af7bd85500281" providerId="LiveId" clId="{88520B54-82A9-42A3-BC49-58E043C430AB}" dt="2022-11-03T00:23:41.693" v="10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01:08.507" v="48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58:06.884" v="44" actId="14100"/>
          <ac:picMkLst>
            <pc:docMk/>
            <pc:sldMk cId="2103443556" sldId="281"/>
            <ac:picMk id="2" creationId="{83F58DA6-0CBC-3FB8-DA88-B72D7392B9AE}"/>
          </ac:picMkLst>
        </pc:picChg>
        <pc:picChg chg="add mod">
          <ac:chgData name="Neemias Informatica Lima" userId="b77af7bd85500281" providerId="LiveId" clId="{88520B54-82A9-42A3-BC49-58E043C430AB}" dt="2022-11-03T00:03:16.742" v="63" actId="1038"/>
          <ac:picMkLst>
            <pc:docMk/>
            <pc:sldMk cId="2103443556" sldId="281"/>
            <ac:picMk id="3" creationId="{F49570C7-A113-A678-6305-5DD2D0DCB942}"/>
          </ac:picMkLst>
        </pc:picChg>
        <pc:picChg chg="del">
          <ac:chgData name="Neemias Informatica Lima" userId="b77af7bd85500281" providerId="LiveId" clId="{88520B54-82A9-42A3-BC49-58E043C430AB}" dt="2022-11-02T23:57:44.781" v="39" actId="478"/>
          <ac:picMkLst>
            <pc:docMk/>
            <pc:sldMk cId="2103443556" sldId="281"/>
            <ac:picMk id="12" creationId="{D09963E5-8B2E-E145-DDF5-46C52412620C}"/>
          </ac:picMkLst>
        </pc:picChg>
        <pc:picChg chg="del">
          <ac:chgData name="Neemias Informatica Lima" userId="b77af7bd85500281" providerId="LiveId" clId="{88520B54-82A9-42A3-BC49-58E043C430AB}" dt="2022-11-03T00:03:06.838" v="55" actId="478"/>
          <ac:picMkLst>
            <pc:docMk/>
            <pc:sldMk cId="2103443556" sldId="281"/>
            <ac:picMk id="13" creationId="{4F6CBAF4-ABA1-A5B8-BACC-1D85CAF9D153}"/>
          </ac:picMkLst>
        </pc:picChg>
      </pc:sldChg>
      <pc:sldChg chg="addSp delSp modSp mod">
        <pc:chgData name="Neemias Informatica Lima" userId="b77af7bd85500281" providerId="LiveId" clId="{88520B54-82A9-42A3-BC49-58E043C430AB}" dt="2022-11-03T00:38:53.446" v="139" actId="20577"/>
        <pc:sldMkLst>
          <pc:docMk/>
          <pc:sldMk cId="3683219421" sldId="282"/>
        </pc:sldMkLst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2" creationId="{1C9C029D-9F7E-59EB-7D97-AE3C4DEF7A1F}"/>
          </ac:spMkLst>
        </pc:spChg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4" creationId="{0ACD4FE8-0FB3-DEF9-E952-6F2B2FE7E622}"/>
          </ac:spMkLst>
        </pc:spChg>
        <pc:spChg chg="mod">
          <ac:chgData name="Neemias Informatica Lima" userId="b77af7bd85500281" providerId="LiveId" clId="{88520B54-82A9-42A3-BC49-58E043C430AB}" dt="2022-11-03T00:38:53.446" v="139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5:01.328" v="114"/>
          <ac:spMkLst>
            <pc:docMk/>
            <pc:sldMk cId="3683219421" sldId="28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8" creationId="{9F1D3AA1-38DD-4E05-8F1D-84A75359B716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9" creationId="{24E6A572-7F48-44FD-EB61-74B6A81632C2}"/>
          </ac:spMkLst>
        </pc:sp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5" creationId="{2751C383-E816-AE2A-6374-722941101A36}"/>
          </ac:picMkLst>
        </pc:pic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6" creationId="{F5890864-04D7-A6F0-DE98-98C6033A4E54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1" creationId="{A77C6FE8-86E7-BE98-D472-870B782DF71F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2" creationId="{CBBE69CD-6B1B-71F5-5112-E694CD0DCA88}"/>
          </ac:picMkLst>
        </pc:picChg>
      </pc:sldChg>
      <pc:sldChg chg="addSp delSp modSp mod">
        <pc:chgData name="Neemias Informatica Lima" userId="b77af7bd85500281" providerId="LiveId" clId="{88520B54-82A9-42A3-BC49-58E043C430AB}" dt="2022-11-03T00:39:49.477" v="151"/>
        <pc:sldMkLst>
          <pc:docMk/>
          <pc:sldMk cId="3902406419" sldId="283"/>
        </pc:sldMkLst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2" creationId="{D88BD668-7F1F-2AE3-3C00-7DBC4EF53153}"/>
          </ac:spMkLst>
        </pc:spChg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3" creationId="{747716D4-7329-CA80-1DE2-16B7F1FF2047}"/>
          </ac:spMkLst>
        </pc:spChg>
        <pc:spChg chg="mod">
          <ac:chgData name="Neemias Informatica Lima" userId="b77af7bd85500281" providerId="LiveId" clId="{88520B54-82A9-42A3-BC49-58E043C430AB}" dt="2022-11-03T00:39:12.765" v="14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9:49.477" v="151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19" creationId="{3F6C734C-8D4A-D0D4-2312-AE2E4BDD23BF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21" creationId="{88813284-6EA8-5FC1-C883-B6D66386147A}"/>
          </ac:spMkLst>
        </pc:sp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4" creationId="{EC420E64-DCEA-8F1E-2BF3-37A69DAD7F77}"/>
          </ac:picMkLst>
        </pc:pic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5" creationId="{89FC7583-ED25-F725-DD3D-7E2647D6D873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3" creationId="{A3AC8448-D682-73A4-3671-C62F1AAFD02E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4" creationId="{82A89DC5-14CC-A657-30C1-2667D69769BA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21.548" v="168" actId="20577"/>
        <pc:sldMkLst>
          <pc:docMk/>
          <pc:sldMk cId="2424059023" sldId="284"/>
        </pc:sldMkLst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2" creationId="{C686CA8A-D3C0-C1D6-6E9C-77F482E7261F}"/>
          </ac:spMkLst>
        </pc:spChg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3" creationId="{058CE0CD-27AC-DDCA-6726-05BFB8F59F92}"/>
          </ac:spMkLst>
        </pc:spChg>
        <pc:spChg chg="mod">
          <ac:chgData name="Neemias Informatica Lima" userId="b77af7bd85500281" providerId="LiveId" clId="{88520B54-82A9-42A3-BC49-58E043C430AB}" dt="2022-11-03T00:40:41.786" v="16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1:21.548" v="168" actId="20577"/>
          <ac:spMkLst>
            <pc:docMk/>
            <pc:sldMk cId="2424059023" sldId="284"/>
            <ac:spMk id="15" creationId="{C3A1BEFC-B9B8-4142-B09F-1F5B330F4265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5" creationId="{F1038972-0797-D559-8B5F-A0FD2C628DB2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6" creationId="{48F6DC35-4D54-E7B9-891C-B45D4BEF800C}"/>
          </ac:spMkLst>
        </pc:sp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4" creationId="{8F80192C-BF49-A4D8-1B4F-6EE99DAF555A}"/>
          </ac:picMkLst>
        </pc:pic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5" creationId="{555945AA-4EBD-BE25-AABC-B2C38DC6ECEF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7" creationId="{4921CBAF-AEA2-9B16-1E4C-A1A6A3E6F295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8" creationId="{189C9364-EF98-F7C8-8EF7-F4C2AB4B4BC0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02.563" v="198" actId="20577"/>
        <pc:sldMkLst>
          <pc:docMk/>
          <pc:sldMk cId="2241968852" sldId="285"/>
        </pc:sldMkLst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2" creationId="{E1206968-400B-5C94-D865-88123E5ED0EA}"/>
          </ac:spMkLst>
        </pc:spChg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3" creationId="{8B4B812B-5D20-AF2D-E03D-583E2267FE2F}"/>
          </ac:spMkLst>
        </pc:spChg>
        <pc:spChg chg="mod">
          <ac:chgData name="Neemias Informatica Lima" userId="b77af7bd85500281" providerId="LiveId" clId="{88520B54-82A9-42A3-BC49-58E043C430AB}" dt="2022-11-03T00:42:14.689" v="1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3:02.563" v="198" actId="20577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0" creationId="{15B94819-4A1B-680D-87F8-6C6E84139A39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1" creationId="{7E3F948D-8B5B-0638-A09B-E439EF9101DA}"/>
          </ac:spMkLst>
        </pc:spChg>
        <pc:picChg chg="add mod">
          <ac:chgData name="Neemias Informatica Lima" userId="b77af7bd85500281" providerId="LiveId" clId="{88520B54-82A9-42A3-BC49-58E043C430AB}" dt="2022-11-03T00:06:45.105" v="78"/>
          <ac:picMkLst>
            <pc:docMk/>
            <pc:sldMk cId="2241968852" sldId="285"/>
            <ac:picMk id="4" creationId="{41CB568F-2909-5705-C551-BC8C33B27D95}"/>
          </ac:picMkLst>
        </pc:picChg>
        <pc:picChg chg="add mod">
          <ac:chgData name="Neemias Informatica Lima" userId="b77af7bd85500281" providerId="LiveId" clId="{88520B54-82A9-42A3-BC49-58E043C430AB}" dt="2022-11-03T00:07:00.070" v="86" actId="1038"/>
          <ac:picMkLst>
            <pc:docMk/>
            <pc:sldMk cId="2241968852" sldId="285"/>
            <ac:picMk id="5" creationId="{1BA36714-53AD-66B4-1CEE-08B210D334AF}"/>
          </ac:picMkLst>
        </pc:picChg>
        <pc:picChg chg="del">
          <ac:chgData name="Neemias Informatica Lima" userId="b77af7bd85500281" providerId="LiveId" clId="{88520B54-82A9-42A3-BC49-58E043C430AB}" dt="2022-11-03T00:06:50.774" v="81" actId="478"/>
          <ac:picMkLst>
            <pc:docMk/>
            <pc:sldMk cId="2241968852" sldId="285"/>
            <ac:picMk id="17" creationId="{8D25678F-A623-6407-E24B-47282DC3F2D4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3" creationId="{00DD47A8-DFB3-8359-117B-A1F291C04EC5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4" creationId="{8039E5DF-DACF-D668-5178-23A7B5F6E4C9}"/>
          </ac:picMkLst>
        </pc:picChg>
      </pc:sldChg>
      <pc:sldChg chg="addSp delSp modSp mod">
        <pc:chgData name="Neemias Informatica Lima" userId="b77af7bd85500281" providerId="LiveId" clId="{88520B54-82A9-42A3-BC49-58E043C430AB}" dt="2022-11-03T00:44:46.202" v="226" actId="20577"/>
        <pc:sldMkLst>
          <pc:docMk/>
          <pc:sldMk cId="1959249856" sldId="286"/>
        </pc:sldMkLst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2" creationId="{DEA700FC-83C8-2605-485E-50D061C7B75F}"/>
          </ac:spMkLst>
        </pc:spChg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3" creationId="{5720F88F-7EE6-42C3-FCB3-16C133F24E65}"/>
          </ac:spMkLst>
        </pc:spChg>
        <pc:spChg chg="mod">
          <ac:chgData name="Neemias Informatica Lima" userId="b77af7bd85500281" providerId="LiveId" clId="{88520B54-82A9-42A3-BC49-58E043C430AB}" dt="2022-11-03T00:43:49.369" v="21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4:46.202" v="226" actId="20577"/>
          <ac:spMkLst>
            <pc:docMk/>
            <pc:sldMk cId="1959249856" sldId="286"/>
            <ac:spMk id="15" creationId="{863BB09B-C8C1-4354-BC51-D930C951E507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19" creationId="{387C7993-C455-9A2C-9273-C04DC6CF0AC9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20" creationId="{5AB982A1-9F2A-93FE-3819-5969FCE34165}"/>
          </ac:spMkLst>
        </pc:sp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4" creationId="{CC597FA2-FD4F-2277-BD7A-7F51C4F50101}"/>
          </ac:picMkLst>
        </pc:pic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5" creationId="{6F49CCFF-4D1D-A065-D837-CD26D5929E49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3" creationId="{643E76BC-C878-DA80-06F5-90DA144862B5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4" creationId="{25F46719-481C-E7D1-4304-7F703A466B73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39.210" v="253" actId="20577"/>
        <pc:sldMkLst>
          <pc:docMk/>
          <pc:sldMk cId="2857006406" sldId="287"/>
        </pc:sldMkLst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2" creationId="{30190CB2-F69F-6A96-48AF-4667AADE9D62}"/>
          </ac:spMkLst>
        </pc:spChg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3" creationId="{DB376BF7-6AD9-7423-F7BA-554C13BDD0C2}"/>
          </ac:spMkLst>
        </pc:spChg>
        <pc:spChg chg="mod">
          <ac:chgData name="Neemias Informatica Lima" userId="b77af7bd85500281" providerId="LiveId" clId="{88520B54-82A9-42A3-BC49-58E043C430AB}" dt="2022-11-03T00:46:39.210" v="253" actId="20577"/>
          <ac:spMkLst>
            <pc:docMk/>
            <pc:sldMk cId="2857006406" sldId="287"/>
            <ac:spMk id="16" creationId="{28D68641-D640-4BD7-9D5B-B3803DCCF9B3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7" creationId="{6751E9B5-3C07-B9C1-E29E-B1EA494C8A41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9" creationId="{B46F9E12-FE8D-F872-0EDB-EEEF504A6E69}"/>
          </ac:spMkLst>
        </pc:sp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4" creationId="{3589F04D-E640-DC07-2FFB-FB64F4DF31B0}"/>
          </ac:picMkLst>
        </pc:pic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5" creationId="{2587AF40-2D6F-F693-2FFD-260922B5024A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1" creationId="{C4B59F2A-FF88-06B0-002F-C6C924C2F4C0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3" creationId="{354791D1-B1AB-A6CA-C891-5EBD405676E4}"/>
          </ac:picMkLst>
        </pc:picChg>
      </pc:sldChg>
      <pc:sldChg chg="addSp delSp modSp mod">
        <pc:chgData name="Neemias Informatica Lima" userId="b77af7bd85500281" providerId="LiveId" clId="{88520B54-82A9-42A3-BC49-58E043C430AB}" dt="2022-11-03T00:35:57.223" v="126"/>
        <pc:sldMkLst>
          <pc:docMk/>
          <pc:sldMk cId="2630436816" sldId="288"/>
        </pc:sldMkLst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2" creationId="{ED5E2C5E-D515-C7A1-0E45-9ED32A00A4FC}"/>
          </ac:spMkLst>
        </pc:spChg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3" creationId="{6234C521-A3F7-7431-ECA2-D12BA10AB993}"/>
          </ac:spMkLst>
        </pc:spChg>
        <pc:spChg chg="mod">
          <ac:chgData name="Neemias Informatica Lima" userId="b77af7bd85500281" providerId="LiveId" clId="{88520B54-82A9-42A3-BC49-58E043C430AB}" dt="2022-11-03T00:35:57.223" v="126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4:55.624" v="111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19.501" v="64" actId="478"/>
          <ac:spMkLst>
            <pc:docMk/>
            <pc:sldMk cId="2630436816" sldId="288"/>
            <ac:spMk id="20" creationId="{D6526FEC-EB68-F83D-B431-B52E071AD1E0}"/>
          </ac:spMkLst>
        </pc:spChg>
        <pc:spChg chg="del">
          <ac:chgData name="Neemias Informatica Lima" userId="b77af7bd85500281" providerId="LiveId" clId="{88520B54-82A9-42A3-BC49-58E043C430AB}" dt="2022-11-03T00:05:22.189" v="65" actId="478"/>
          <ac:spMkLst>
            <pc:docMk/>
            <pc:sldMk cId="2630436816" sldId="288"/>
            <ac:spMk id="21" creationId="{5EF49A57-7EC5-1403-D32B-4AC7C6DE07C5}"/>
          </ac:spMkLst>
        </pc:sp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4" creationId="{F7A120D6-E2B2-9229-C1C5-98AA3F15143C}"/>
          </ac:picMkLst>
        </pc:pic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5" creationId="{877110B8-FABC-C765-1A77-564F6074D66E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3" creationId="{33E2C160-9CCF-C365-B85A-15E5426F6009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4" creationId="{C12D9D07-D3E0-8905-8CEA-9F9923EBC3CD}"/>
          </ac:picMkLst>
        </pc:picChg>
      </pc:sldChg>
      <pc:sldChg chg="addSp delSp modSp mod">
        <pc:chgData name="Neemias Informatica Lima" userId="b77af7bd85500281" providerId="LiveId" clId="{88520B54-82A9-42A3-BC49-58E043C430AB}" dt="2022-11-03T00:40:22.041" v="158" actId="6549"/>
        <pc:sldMkLst>
          <pc:docMk/>
          <pc:sldMk cId="3032827026" sldId="289"/>
        </pc:sldMkLst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2" creationId="{5BD05C22-0AE5-584D-5454-3A9A3B1A78EA}"/>
          </ac:spMkLst>
        </pc:spChg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3" creationId="{3BA32948-7EBA-098A-D46A-16D38A909AF5}"/>
          </ac:spMkLst>
        </pc:spChg>
        <pc:spChg chg="mod">
          <ac:chgData name="Neemias Informatica Lima" userId="b77af7bd85500281" providerId="LiveId" clId="{88520B54-82A9-42A3-BC49-58E043C430AB}" dt="2022-11-03T00:40:22.041" v="158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8520B54-82A9-42A3-BC49-58E043C430AB}" dt="2022-11-03T00:39:17.881" v="145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19" creationId="{816A717C-BA29-AF3F-BB95-FEC1AB764B0B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21" creationId="{7A9B1D12-257D-4154-03AB-107BE5D3E1C7}"/>
          </ac:spMkLst>
        </pc:sp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4" creationId="{69ED12D6-D1B0-D573-D85D-53CEC6274ABD}"/>
          </ac:picMkLst>
        </pc:pic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5" creationId="{9E8A4BE6-F927-AFCA-007B-E0DE1A0AE467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2" creationId="{128D03AF-74AD-F678-F769-A1B2BB7EF9EA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3" creationId="{5A9AE0D8-71E4-F15F-D001-CC39E1D10BB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48.042" v="174" actId="14100"/>
        <pc:sldMkLst>
          <pc:docMk/>
          <pc:sldMk cId="3772032319" sldId="290"/>
        </pc:sldMkLst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2" creationId="{4328107A-83C1-222D-E707-4EF785F7F12A}"/>
          </ac:spMkLst>
        </pc:spChg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3" creationId="{F1287257-8226-823D-6201-774C9847F783}"/>
          </ac:spMkLst>
        </pc:spChg>
        <pc:spChg chg="mod">
          <ac:chgData name="Neemias Informatica Lima" userId="b77af7bd85500281" providerId="LiveId" clId="{88520B54-82A9-42A3-BC49-58E043C430AB}" dt="2022-11-03T00:41:48.042" v="174" actId="14100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8520B54-82A9-42A3-BC49-58E043C430AB}" dt="2022-11-03T00:40:48.794" v="164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19" creationId="{00C92B14-0C95-8E60-782D-892713F0750E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20" creationId="{CD3A8BC1-6772-7699-E2CB-EF07B65FF6DF}"/>
          </ac:spMkLst>
        </pc:sp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4" creationId="{94A5ABA2-6C2E-5E01-3244-89849BA1D3E3}"/>
          </ac:picMkLst>
        </pc:pic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5" creationId="{0E223C39-F311-EEFE-8EC1-C1DE87B13AE9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2" creationId="{A53743F0-0FFC-D21D-11E6-230F3E3D9CE5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3" creationId="{70E16F0B-69E1-6EBD-19DF-9BCDB889661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36.983" v="207"/>
        <pc:sldMkLst>
          <pc:docMk/>
          <pc:sldMk cId="1768216317" sldId="291"/>
        </pc:sldMkLst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2" creationId="{7A4E58ED-0553-F336-1435-795FF50FB452}"/>
          </ac:spMkLst>
        </pc:spChg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3" creationId="{A418F0A0-C4B5-FCA5-5EB3-B7A1B7918546}"/>
          </ac:spMkLst>
        </pc:spChg>
        <pc:spChg chg="mod">
          <ac:chgData name="Neemias Informatica Lima" userId="b77af7bd85500281" providerId="LiveId" clId="{88520B54-82A9-42A3-BC49-58E043C430AB}" dt="2022-11-03T00:43:36.983" v="20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8520B54-82A9-42A3-BC49-58E043C430AB}" dt="2022-11-03T00:42:19.769" v="182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19" creationId="{AAAD057F-A1EA-6C53-FD94-27E51E9B4D6F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20" creationId="{66E10D6B-3CF9-2CA2-9C20-251E8A5925FB}"/>
          </ac:spMkLst>
        </pc:sp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4" creationId="{E78C97A7-55BB-2839-06AD-64E13B539707}"/>
          </ac:picMkLst>
        </pc:pic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5" creationId="{599BA734-ABEA-8744-9F6B-93F9113EE17D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2" creationId="{4276A418-815A-F3C1-D3C8-E305559F061F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3" creationId="{66AA25B6-8D6D-6D0B-79C9-CC8B268E56BB}"/>
          </ac:picMkLst>
        </pc:picChg>
      </pc:sldChg>
      <pc:sldChg chg="addSp delSp modSp mod">
        <pc:chgData name="Neemias Informatica Lima" userId="b77af7bd85500281" providerId="LiveId" clId="{88520B54-82A9-42A3-BC49-58E043C430AB}" dt="2022-11-03T00:45:38.449" v="239"/>
        <pc:sldMkLst>
          <pc:docMk/>
          <pc:sldMk cId="3757265641" sldId="292"/>
        </pc:sldMkLst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2" creationId="{A0DB44E6-F58E-D2CB-9196-3FBA999267F4}"/>
          </ac:spMkLst>
        </pc:spChg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3" creationId="{965A8417-251A-448F-1059-583FAAEEEF93}"/>
          </ac:spMkLst>
        </pc:spChg>
        <pc:spChg chg="mod">
          <ac:chgData name="Neemias Informatica Lima" userId="b77af7bd85500281" providerId="LiveId" clId="{88520B54-82A9-42A3-BC49-58E043C430AB}" dt="2022-11-03T00:45:38.449" v="23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8520B54-82A9-42A3-BC49-58E043C430AB}" dt="2022-11-03T00:44:19.757" v="220"/>
          <ac:spMkLst>
            <pc:docMk/>
            <pc:sldMk cId="3757265641" sldId="29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19" creationId="{11600A93-D245-BD6B-834E-1F48A6117C99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20" creationId="{FCD68828-95CD-D6CA-3109-0EEB5D83B0B7}"/>
          </ac:spMkLst>
        </pc:sp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4" creationId="{D3796CFA-A66B-827B-7FF8-0C436647E422}"/>
          </ac:picMkLst>
        </pc:pic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5" creationId="{C4AB9179-3C2D-A2FE-F400-58AE681347C6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2" creationId="{F5F9E04E-23A3-9057-9C6C-D9871FF91F3E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3" creationId="{C52A1168-3248-7A4F-74F0-65C74C57551E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12.763" v="249" actId="20577"/>
        <pc:sldMkLst>
          <pc:docMk/>
          <pc:sldMk cId="3114938747" sldId="293"/>
        </pc:sldMkLst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2" creationId="{707BD544-9DC0-219B-192F-4926D39E14D5}"/>
          </ac:spMkLst>
        </pc:spChg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3" creationId="{C4BFDC45-8EB1-3FFB-B91A-8B48C0DEF2C5}"/>
          </ac:spMkLst>
        </pc:spChg>
        <pc:spChg chg="mod">
          <ac:chgData name="Neemias Informatica Lima" userId="b77af7bd85500281" providerId="LiveId" clId="{88520B54-82A9-42A3-BC49-58E043C430AB}" dt="2022-11-03T00:46:12.763" v="249" actId="20577"/>
          <ac:spMkLst>
            <pc:docMk/>
            <pc:sldMk cId="3114938747" sldId="293"/>
            <ac:spMk id="16" creationId="{CFC8B9D9-C6ED-4706-A104-65D118A5B7F9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19" creationId="{3E159966-457F-0B1E-0FD4-77FA23AAFD56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20" creationId="{11FB4594-29C2-BA18-6F24-DD0ED63032B6}"/>
          </ac:spMkLst>
        </pc:sp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4" creationId="{D82CB1C8-C947-B595-410B-F44E50AFAF1A}"/>
          </ac:picMkLst>
        </pc:pic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5" creationId="{72B65B44-EA53-AAB5-4183-55BDD5BE2BB5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2" creationId="{FBFA9D5C-6C26-C88E-ECE7-7608B240F309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3" creationId="{A92603AB-D266-0A43-D309-E309C3929705}"/>
          </ac:picMkLst>
        </pc:picChg>
      </pc:sldChg>
    </pc:docChg>
  </pc:docChgLst>
  <pc:docChgLst>
    <pc:chgData name="Neemias Informatica Lima" userId="b77af7bd85500281" providerId="LiveId" clId="{2B21A23A-9499-4ED8-A552-0872659B3A90}"/>
    <pc:docChg chg="undo redo custSel modSld">
      <pc:chgData name="Neemias Informatica Lima" userId="b77af7bd85500281" providerId="LiveId" clId="{2B21A23A-9499-4ED8-A552-0872659B3A90}" dt="2023-02-18T00:21:00.672" v="490" actId="313"/>
      <pc:docMkLst>
        <pc:docMk/>
      </pc:docMkLst>
      <pc:sldChg chg="addSp delSp modSp mod">
        <pc:chgData name="Neemias Informatica Lima" userId="b77af7bd85500281" providerId="LiveId" clId="{2B21A23A-9499-4ED8-A552-0872659B3A90}" dt="2023-02-18T00:06:10.093" v="103" actId="1035"/>
        <pc:sldMkLst>
          <pc:docMk/>
          <pc:sldMk cId="2232331225" sldId="280"/>
        </pc:sldMkLst>
        <pc:spChg chg="mod">
          <ac:chgData name="Neemias Informatica Lima" userId="b77af7bd85500281" providerId="LiveId" clId="{2B21A23A-9499-4ED8-A552-0872659B3A90}" dt="2023-02-18T00:01:49.486" v="6" actId="20577"/>
          <ac:spMkLst>
            <pc:docMk/>
            <pc:sldMk cId="2232331225" sldId="280"/>
            <ac:spMk id="6" creationId="{00000000-0000-0000-0000-000000000000}"/>
          </ac:spMkLst>
        </pc:spChg>
        <pc:spChg chg="add del mod">
          <ac:chgData name="Neemias Informatica Lima" userId="b77af7bd85500281" providerId="LiveId" clId="{2B21A23A-9499-4ED8-A552-0872659B3A90}" dt="2023-02-18T00:02:03.141" v="15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02:36.635" v="2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01:54.940" v="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06:10.093" v="103" actId="1035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2B21A23A-9499-4ED8-A552-0872659B3A90}" dt="2023-02-18T00:01:53.086" v="7" actId="478"/>
          <ac:picMkLst>
            <pc:docMk/>
            <pc:sldMk cId="2232331225" sldId="280"/>
            <ac:picMk id="3" creationId="{9A7AC882-C7DF-60B7-A47F-7FC1F5661338}"/>
          </ac:picMkLst>
        </pc:picChg>
        <pc:picChg chg="add mod">
          <ac:chgData name="Neemias Informatica Lima" userId="b77af7bd85500281" providerId="LiveId" clId="{2B21A23A-9499-4ED8-A552-0872659B3A90}" dt="2023-02-18T00:03:50.138" v="56" actId="1038"/>
          <ac:picMkLst>
            <pc:docMk/>
            <pc:sldMk cId="2232331225" sldId="280"/>
            <ac:picMk id="8" creationId="{C86E0704-01DF-DC5E-36E0-F094762B2D3B}"/>
          </ac:picMkLst>
        </pc:picChg>
      </pc:sldChg>
      <pc:sldChg chg="addSp delSp modSp mod">
        <pc:chgData name="Neemias Informatica Lima" userId="b77af7bd85500281" providerId="LiveId" clId="{2B21A23A-9499-4ED8-A552-0872659B3A90}" dt="2023-02-18T00:08:36.129" v="146" actId="6549"/>
        <pc:sldMkLst>
          <pc:docMk/>
          <pc:sldMk cId="2103443556" sldId="281"/>
        </pc:sldMkLst>
        <pc:spChg chg="mod">
          <ac:chgData name="Neemias Informatica Lima" userId="b77af7bd85500281" providerId="LiveId" clId="{2B21A23A-9499-4ED8-A552-0872659B3A90}" dt="2023-02-18T00:08:36.129" v="146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04:40.703" v="59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05:48.577" v="77" actId="6549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2B21A23A-9499-4ED8-A552-0872659B3A90}" dt="2023-02-18T00:04:38.399" v="57" actId="478"/>
          <ac:picMkLst>
            <pc:docMk/>
            <pc:sldMk cId="2103443556" sldId="281"/>
            <ac:picMk id="2" creationId="{931C1065-F736-9E49-FE2C-EA3AA0039C15}"/>
          </ac:picMkLst>
        </pc:picChg>
        <pc:picChg chg="add mod">
          <ac:chgData name="Neemias Informatica Lima" userId="b77af7bd85500281" providerId="LiveId" clId="{2B21A23A-9499-4ED8-A552-0872659B3A90}" dt="2023-02-18T00:05:05.656" v="65"/>
          <ac:picMkLst>
            <pc:docMk/>
            <pc:sldMk cId="2103443556" sldId="281"/>
            <ac:picMk id="3" creationId="{9A680E27-8E37-4761-6AAC-4A87E7AC5034}"/>
          </ac:picMkLst>
        </pc:picChg>
      </pc:sldChg>
      <pc:sldChg chg="addSp delSp modSp mod">
        <pc:chgData name="Neemias Informatica Lima" userId="b77af7bd85500281" providerId="LiveId" clId="{2B21A23A-9499-4ED8-A552-0872659B3A90}" dt="2023-02-18T00:10:40.539" v="196" actId="6549"/>
        <pc:sldMkLst>
          <pc:docMk/>
          <pc:sldMk cId="3683219421" sldId="282"/>
        </pc:sldMkLst>
        <pc:spChg chg="del">
          <ac:chgData name="Neemias Informatica Lima" userId="b77af7bd85500281" providerId="LiveId" clId="{2B21A23A-9499-4ED8-A552-0872659B3A90}" dt="2023-02-18T00:06:30.102" v="106" actId="478"/>
          <ac:spMkLst>
            <pc:docMk/>
            <pc:sldMk cId="3683219421" sldId="282"/>
            <ac:spMk id="2" creationId="{D1539DC8-0C63-A061-BEA9-1CCA0729F4E5}"/>
          </ac:spMkLst>
        </pc:spChg>
        <pc:spChg chg="del">
          <ac:chgData name="Neemias Informatica Lima" userId="b77af7bd85500281" providerId="LiveId" clId="{2B21A23A-9499-4ED8-A552-0872659B3A90}" dt="2023-02-18T00:06:30.102" v="106" actId="478"/>
          <ac:spMkLst>
            <pc:docMk/>
            <pc:sldMk cId="3683219421" sldId="282"/>
            <ac:spMk id="4" creationId="{983B6037-1420-82ED-F0BD-6552861EA7E6}"/>
          </ac:spMkLst>
        </pc:spChg>
        <pc:spChg chg="add mod">
          <ac:chgData name="Neemias Informatica Lima" userId="b77af7bd85500281" providerId="LiveId" clId="{2B21A23A-9499-4ED8-A552-0872659B3A90}" dt="2023-02-18T00:06:30.458" v="107"/>
          <ac:spMkLst>
            <pc:docMk/>
            <pc:sldMk cId="3683219421" sldId="282"/>
            <ac:spMk id="6" creationId="{7877982D-F6F7-0C1D-697C-26EFAA579987}"/>
          </ac:spMkLst>
        </pc:spChg>
        <pc:spChg chg="add mod">
          <ac:chgData name="Neemias Informatica Lima" userId="b77af7bd85500281" providerId="LiveId" clId="{2B21A23A-9499-4ED8-A552-0872659B3A90}" dt="2023-02-18T00:06:30.458" v="107"/>
          <ac:spMkLst>
            <pc:docMk/>
            <pc:sldMk cId="3683219421" sldId="282"/>
            <ac:spMk id="7" creationId="{430D97EE-2CA6-1994-56B4-855C4B3FCCF9}"/>
          </ac:spMkLst>
        </pc:spChg>
        <pc:spChg chg="mod">
          <ac:chgData name="Neemias Informatica Lima" userId="b77af7bd85500281" providerId="LiveId" clId="{2B21A23A-9499-4ED8-A552-0872659B3A90}" dt="2023-02-18T00:10:40.539" v="19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08:56.904" v="152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2B21A23A-9499-4ED8-A552-0872659B3A90}" dt="2023-02-18T00:06:30.102" v="106" actId="478"/>
          <ac:picMkLst>
            <pc:docMk/>
            <pc:sldMk cId="3683219421" sldId="282"/>
            <ac:picMk id="5" creationId="{91D5133E-7D97-AFE0-12BC-1C0D920B2476}"/>
          </ac:picMkLst>
        </pc:picChg>
        <pc:picChg chg="add mod">
          <ac:chgData name="Neemias Informatica Lima" userId="b77af7bd85500281" providerId="LiveId" clId="{2B21A23A-9499-4ED8-A552-0872659B3A90}" dt="2023-02-18T00:06:30.458" v="107"/>
          <ac:picMkLst>
            <pc:docMk/>
            <pc:sldMk cId="3683219421" sldId="282"/>
            <ac:picMk id="8" creationId="{4BE2B224-015A-3225-C6B2-4FFA1A88AFFD}"/>
          </ac:picMkLst>
        </pc:picChg>
      </pc:sldChg>
      <pc:sldChg chg="addSp delSp modSp mod">
        <pc:chgData name="Neemias Informatica Lima" userId="b77af7bd85500281" providerId="LiveId" clId="{2B21A23A-9499-4ED8-A552-0872659B3A90}" dt="2023-02-18T00:12:05.843" v="226" actId="20577"/>
        <pc:sldMkLst>
          <pc:docMk/>
          <pc:sldMk cId="3902406419" sldId="283"/>
        </pc:sldMkLst>
        <pc:spChg chg="del">
          <ac:chgData name="Neemias Informatica Lima" userId="b77af7bd85500281" providerId="LiveId" clId="{2B21A23A-9499-4ED8-A552-0872659B3A90}" dt="2023-02-18T00:06:41.483" v="108" actId="478"/>
          <ac:spMkLst>
            <pc:docMk/>
            <pc:sldMk cId="3902406419" sldId="283"/>
            <ac:spMk id="2" creationId="{461D9483-AA7E-453F-7294-8D257E0BB19A}"/>
          </ac:spMkLst>
        </pc:spChg>
        <pc:spChg chg="del">
          <ac:chgData name="Neemias Informatica Lima" userId="b77af7bd85500281" providerId="LiveId" clId="{2B21A23A-9499-4ED8-A552-0872659B3A90}" dt="2023-02-18T00:06:41.483" v="108" actId="478"/>
          <ac:spMkLst>
            <pc:docMk/>
            <pc:sldMk cId="3902406419" sldId="283"/>
            <ac:spMk id="3" creationId="{0F4E8DD2-E1C1-E544-7050-946740722A62}"/>
          </ac:spMkLst>
        </pc:spChg>
        <pc:spChg chg="add mod">
          <ac:chgData name="Neemias Informatica Lima" userId="b77af7bd85500281" providerId="LiveId" clId="{2B21A23A-9499-4ED8-A552-0872659B3A90}" dt="2023-02-18T00:06:41.795" v="109"/>
          <ac:spMkLst>
            <pc:docMk/>
            <pc:sldMk cId="3902406419" sldId="283"/>
            <ac:spMk id="5" creationId="{D8D2A606-772C-C070-3E90-94DA8ECA43B5}"/>
          </ac:spMkLst>
        </pc:spChg>
        <pc:spChg chg="add mod">
          <ac:chgData name="Neemias Informatica Lima" userId="b77af7bd85500281" providerId="LiveId" clId="{2B21A23A-9499-4ED8-A552-0872659B3A90}" dt="2023-02-18T00:06:41.795" v="109"/>
          <ac:spMkLst>
            <pc:docMk/>
            <pc:sldMk cId="3902406419" sldId="283"/>
            <ac:spMk id="6" creationId="{64540B58-70F2-6D88-A9C2-89642F32DDEA}"/>
          </ac:spMkLst>
        </pc:spChg>
        <pc:spChg chg="mod">
          <ac:chgData name="Neemias Informatica Lima" userId="b77af7bd85500281" providerId="LiveId" clId="{2B21A23A-9499-4ED8-A552-0872659B3A90}" dt="2023-02-18T00:10:52.156" v="199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12:05.843" v="226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2B21A23A-9499-4ED8-A552-0872659B3A90}" dt="2023-02-18T00:06:41.483" v="108" actId="478"/>
          <ac:picMkLst>
            <pc:docMk/>
            <pc:sldMk cId="3902406419" sldId="283"/>
            <ac:picMk id="4" creationId="{C34F1B22-40EF-73F6-C9FE-76BBF493D19C}"/>
          </ac:picMkLst>
        </pc:picChg>
        <pc:picChg chg="add mod">
          <ac:chgData name="Neemias Informatica Lima" userId="b77af7bd85500281" providerId="LiveId" clId="{2B21A23A-9499-4ED8-A552-0872659B3A90}" dt="2023-02-18T00:06:41.795" v="109"/>
          <ac:picMkLst>
            <pc:docMk/>
            <pc:sldMk cId="3902406419" sldId="283"/>
            <ac:picMk id="7" creationId="{A53F162B-EE26-E8B5-154D-94707EFD7503}"/>
          </ac:picMkLst>
        </pc:picChg>
      </pc:sldChg>
      <pc:sldChg chg="addSp delSp modSp mod">
        <pc:chgData name="Neemias Informatica Lima" userId="b77af7bd85500281" providerId="LiveId" clId="{2B21A23A-9499-4ED8-A552-0872659B3A90}" dt="2023-02-18T00:14:06.716" v="291" actId="20577"/>
        <pc:sldMkLst>
          <pc:docMk/>
          <pc:sldMk cId="2424059023" sldId="284"/>
        </pc:sldMkLst>
        <pc:spChg chg="del">
          <ac:chgData name="Neemias Informatica Lima" userId="b77af7bd85500281" providerId="LiveId" clId="{2B21A23A-9499-4ED8-A552-0872659B3A90}" dt="2023-02-18T00:06:57.050" v="112" actId="478"/>
          <ac:spMkLst>
            <pc:docMk/>
            <pc:sldMk cId="2424059023" sldId="284"/>
            <ac:spMk id="2" creationId="{1F35E9BC-2A3E-9780-C377-06B62BCDB81D}"/>
          </ac:spMkLst>
        </pc:spChg>
        <pc:spChg chg="del">
          <ac:chgData name="Neemias Informatica Lima" userId="b77af7bd85500281" providerId="LiveId" clId="{2B21A23A-9499-4ED8-A552-0872659B3A90}" dt="2023-02-18T00:06:57.050" v="112" actId="478"/>
          <ac:spMkLst>
            <pc:docMk/>
            <pc:sldMk cId="2424059023" sldId="284"/>
            <ac:spMk id="3" creationId="{A5214F37-3468-1BD0-27C1-E7738401BAD7}"/>
          </ac:spMkLst>
        </pc:spChg>
        <pc:spChg chg="add mod">
          <ac:chgData name="Neemias Informatica Lima" userId="b77af7bd85500281" providerId="LiveId" clId="{2B21A23A-9499-4ED8-A552-0872659B3A90}" dt="2023-02-18T00:06:57.417" v="113"/>
          <ac:spMkLst>
            <pc:docMk/>
            <pc:sldMk cId="2424059023" sldId="284"/>
            <ac:spMk id="5" creationId="{DCF37699-3AAF-9999-7CCE-12E592C154FD}"/>
          </ac:spMkLst>
        </pc:spChg>
        <pc:spChg chg="add mod">
          <ac:chgData name="Neemias Informatica Lima" userId="b77af7bd85500281" providerId="LiveId" clId="{2B21A23A-9499-4ED8-A552-0872659B3A90}" dt="2023-02-18T00:06:57.417" v="113"/>
          <ac:spMkLst>
            <pc:docMk/>
            <pc:sldMk cId="2424059023" sldId="284"/>
            <ac:spMk id="6" creationId="{4F35958E-C4B0-CFF3-55FF-0C5C952DB454}"/>
          </ac:spMkLst>
        </pc:spChg>
        <pc:spChg chg="mod">
          <ac:chgData name="Neemias Informatica Lima" userId="b77af7bd85500281" providerId="LiveId" clId="{2B21A23A-9499-4ED8-A552-0872659B3A90}" dt="2023-02-18T00:13:20.266" v="263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14:06.716" v="291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2B21A23A-9499-4ED8-A552-0872659B3A90}" dt="2023-02-18T00:06:57.050" v="112" actId="478"/>
          <ac:picMkLst>
            <pc:docMk/>
            <pc:sldMk cId="2424059023" sldId="284"/>
            <ac:picMk id="4" creationId="{7A27562D-6D87-953A-1FAF-D19E059D083B}"/>
          </ac:picMkLst>
        </pc:picChg>
        <pc:picChg chg="add mod">
          <ac:chgData name="Neemias Informatica Lima" userId="b77af7bd85500281" providerId="LiveId" clId="{2B21A23A-9499-4ED8-A552-0872659B3A90}" dt="2023-02-18T00:06:57.417" v="113"/>
          <ac:picMkLst>
            <pc:docMk/>
            <pc:sldMk cId="2424059023" sldId="284"/>
            <ac:picMk id="7" creationId="{3B90CA61-08F5-384B-4EDE-628F6B30E66E}"/>
          </ac:picMkLst>
        </pc:picChg>
      </pc:sldChg>
      <pc:sldChg chg="addSp delSp modSp mod">
        <pc:chgData name="Neemias Informatica Lima" userId="b77af7bd85500281" providerId="LiveId" clId="{2B21A23A-9499-4ED8-A552-0872659B3A90}" dt="2023-02-18T00:16:03.690" v="345" actId="20577"/>
        <pc:sldMkLst>
          <pc:docMk/>
          <pc:sldMk cId="2241968852" sldId="285"/>
        </pc:sldMkLst>
        <pc:spChg chg="del">
          <ac:chgData name="Neemias Informatica Lima" userId="b77af7bd85500281" providerId="LiveId" clId="{2B21A23A-9499-4ED8-A552-0872659B3A90}" dt="2023-02-18T00:07:10.941" v="116" actId="478"/>
          <ac:spMkLst>
            <pc:docMk/>
            <pc:sldMk cId="2241968852" sldId="285"/>
            <ac:spMk id="2" creationId="{DD2AAD8D-6A33-3B7F-FD4A-1881B0F6BD62}"/>
          </ac:spMkLst>
        </pc:spChg>
        <pc:spChg chg="del">
          <ac:chgData name="Neemias Informatica Lima" userId="b77af7bd85500281" providerId="LiveId" clId="{2B21A23A-9499-4ED8-A552-0872659B3A90}" dt="2023-02-18T00:07:10.941" v="116" actId="478"/>
          <ac:spMkLst>
            <pc:docMk/>
            <pc:sldMk cId="2241968852" sldId="285"/>
            <ac:spMk id="3" creationId="{2945F242-9C5F-F77C-0CF2-34D7967AA37C}"/>
          </ac:spMkLst>
        </pc:spChg>
        <pc:spChg chg="add mod">
          <ac:chgData name="Neemias Informatica Lima" userId="b77af7bd85500281" providerId="LiveId" clId="{2B21A23A-9499-4ED8-A552-0872659B3A90}" dt="2023-02-18T00:07:11.264" v="117"/>
          <ac:spMkLst>
            <pc:docMk/>
            <pc:sldMk cId="2241968852" sldId="285"/>
            <ac:spMk id="5" creationId="{41782B47-F82C-A2A2-0D17-5AA00470FB57}"/>
          </ac:spMkLst>
        </pc:spChg>
        <pc:spChg chg="add mod">
          <ac:chgData name="Neemias Informatica Lima" userId="b77af7bd85500281" providerId="LiveId" clId="{2B21A23A-9499-4ED8-A552-0872659B3A90}" dt="2023-02-18T00:07:11.264" v="117"/>
          <ac:spMkLst>
            <pc:docMk/>
            <pc:sldMk cId="2241968852" sldId="285"/>
            <ac:spMk id="6" creationId="{5ACB7E35-37BE-6A66-14CF-DF2AF8C2EECD}"/>
          </ac:spMkLst>
        </pc:spChg>
        <pc:spChg chg="mod">
          <ac:chgData name="Neemias Informatica Lima" userId="b77af7bd85500281" providerId="LiveId" clId="{2B21A23A-9499-4ED8-A552-0872659B3A90}" dt="2023-02-18T00:14:56.072" v="325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16:03.690" v="345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2B21A23A-9499-4ED8-A552-0872659B3A90}" dt="2023-02-18T00:07:10.941" v="116" actId="478"/>
          <ac:picMkLst>
            <pc:docMk/>
            <pc:sldMk cId="2241968852" sldId="285"/>
            <ac:picMk id="4" creationId="{C2EC4749-24AA-632E-CC1D-1EACA51C4B96}"/>
          </ac:picMkLst>
        </pc:picChg>
        <pc:picChg chg="add mod">
          <ac:chgData name="Neemias Informatica Lima" userId="b77af7bd85500281" providerId="LiveId" clId="{2B21A23A-9499-4ED8-A552-0872659B3A90}" dt="2023-02-18T00:07:11.264" v="117"/>
          <ac:picMkLst>
            <pc:docMk/>
            <pc:sldMk cId="2241968852" sldId="285"/>
            <ac:picMk id="7" creationId="{2BD0D3B8-9D94-18AA-89A8-912243CFE36B}"/>
          </ac:picMkLst>
        </pc:picChg>
      </pc:sldChg>
      <pc:sldChg chg="addSp delSp modSp mod">
        <pc:chgData name="Neemias Informatica Lima" userId="b77af7bd85500281" providerId="LiveId" clId="{2B21A23A-9499-4ED8-A552-0872659B3A90}" dt="2023-02-18T00:18:09.066" v="409" actId="20577"/>
        <pc:sldMkLst>
          <pc:docMk/>
          <pc:sldMk cId="1959249856" sldId="286"/>
        </pc:sldMkLst>
        <pc:spChg chg="del">
          <ac:chgData name="Neemias Informatica Lima" userId="b77af7bd85500281" providerId="LiveId" clId="{2B21A23A-9499-4ED8-A552-0872659B3A90}" dt="2023-02-18T00:07:25.446" v="120" actId="478"/>
          <ac:spMkLst>
            <pc:docMk/>
            <pc:sldMk cId="1959249856" sldId="286"/>
            <ac:spMk id="2" creationId="{97DF95CF-459F-97A9-A18A-5D0D1071708F}"/>
          </ac:spMkLst>
        </pc:spChg>
        <pc:spChg chg="del">
          <ac:chgData name="Neemias Informatica Lima" userId="b77af7bd85500281" providerId="LiveId" clId="{2B21A23A-9499-4ED8-A552-0872659B3A90}" dt="2023-02-18T00:07:25.446" v="120" actId="478"/>
          <ac:spMkLst>
            <pc:docMk/>
            <pc:sldMk cId="1959249856" sldId="286"/>
            <ac:spMk id="3" creationId="{4AADDF1C-522D-7500-EB06-3A51D88A2082}"/>
          </ac:spMkLst>
        </pc:spChg>
        <pc:spChg chg="add mod">
          <ac:chgData name="Neemias Informatica Lima" userId="b77af7bd85500281" providerId="LiveId" clId="{2B21A23A-9499-4ED8-A552-0872659B3A90}" dt="2023-02-18T00:07:25.803" v="121"/>
          <ac:spMkLst>
            <pc:docMk/>
            <pc:sldMk cId="1959249856" sldId="286"/>
            <ac:spMk id="5" creationId="{529DF12F-E77F-FDEC-A36A-946947C63015}"/>
          </ac:spMkLst>
        </pc:spChg>
        <pc:spChg chg="add mod">
          <ac:chgData name="Neemias Informatica Lima" userId="b77af7bd85500281" providerId="LiveId" clId="{2B21A23A-9499-4ED8-A552-0872659B3A90}" dt="2023-02-18T00:07:25.803" v="121"/>
          <ac:spMkLst>
            <pc:docMk/>
            <pc:sldMk cId="1959249856" sldId="286"/>
            <ac:spMk id="6" creationId="{329E3F37-7B2A-2C1E-CB90-33018B43954E}"/>
          </ac:spMkLst>
        </pc:spChg>
        <pc:spChg chg="mod">
          <ac:chgData name="Neemias Informatica Lima" userId="b77af7bd85500281" providerId="LiveId" clId="{2B21A23A-9499-4ED8-A552-0872659B3A90}" dt="2023-02-18T00:17:03.731" v="38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18:09.066" v="409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2B21A23A-9499-4ED8-A552-0872659B3A90}" dt="2023-02-18T00:07:25.446" v="120" actId="478"/>
          <ac:picMkLst>
            <pc:docMk/>
            <pc:sldMk cId="1959249856" sldId="286"/>
            <ac:picMk id="4" creationId="{E9E5B4F0-C678-A358-E26C-1B27B31BCE84}"/>
          </ac:picMkLst>
        </pc:picChg>
        <pc:picChg chg="add mod">
          <ac:chgData name="Neemias Informatica Lima" userId="b77af7bd85500281" providerId="LiveId" clId="{2B21A23A-9499-4ED8-A552-0872659B3A90}" dt="2023-02-18T00:07:25.803" v="121"/>
          <ac:picMkLst>
            <pc:docMk/>
            <pc:sldMk cId="1959249856" sldId="286"/>
            <ac:picMk id="7" creationId="{309AE0E6-F7B4-9EA4-8478-AFE0B1E6E340}"/>
          </ac:picMkLst>
        </pc:picChg>
      </pc:sldChg>
      <pc:sldChg chg="addSp delSp modSp mod">
        <pc:chgData name="Neemias Informatica Lima" userId="b77af7bd85500281" providerId="LiveId" clId="{2B21A23A-9499-4ED8-A552-0872659B3A90}" dt="2023-02-18T00:21:00.672" v="490" actId="313"/>
        <pc:sldMkLst>
          <pc:docMk/>
          <pc:sldMk cId="2857006406" sldId="287"/>
        </pc:sldMkLst>
        <pc:spChg chg="del">
          <ac:chgData name="Neemias Informatica Lima" userId="b77af7bd85500281" providerId="LiveId" clId="{2B21A23A-9499-4ED8-A552-0872659B3A90}" dt="2023-02-18T00:07:45.699" v="126" actId="478"/>
          <ac:spMkLst>
            <pc:docMk/>
            <pc:sldMk cId="2857006406" sldId="287"/>
            <ac:spMk id="2" creationId="{5C09207E-6B32-9911-D959-980FDC740420}"/>
          </ac:spMkLst>
        </pc:spChg>
        <pc:spChg chg="del">
          <ac:chgData name="Neemias Informatica Lima" userId="b77af7bd85500281" providerId="LiveId" clId="{2B21A23A-9499-4ED8-A552-0872659B3A90}" dt="2023-02-18T00:07:45.699" v="126" actId="478"/>
          <ac:spMkLst>
            <pc:docMk/>
            <pc:sldMk cId="2857006406" sldId="287"/>
            <ac:spMk id="3" creationId="{3822B40E-6BA1-DB8A-972E-65F2F5965794}"/>
          </ac:spMkLst>
        </pc:spChg>
        <pc:spChg chg="add mod">
          <ac:chgData name="Neemias Informatica Lima" userId="b77af7bd85500281" providerId="LiveId" clId="{2B21A23A-9499-4ED8-A552-0872659B3A90}" dt="2023-02-18T00:07:46.017" v="127"/>
          <ac:spMkLst>
            <pc:docMk/>
            <pc:sldMk cId="2857006406" sldId="287"/>
            <ac:spMk id="5" creationId="{65DA15C5-AA01-0FA3-F08F-7CDCBAA72BCA}"/>
          </ac:spMkLst>
        </pc:spChg>
        <pc:spChg chg="add mod">
          <ac:chgData name="Neemias Informatica Lima" userId="b77af7bd85500281" providerId="LiveId" clId="{2B21A23A-9499-4ED8-A552-0872659B3A90}" dt="2023-02-18T00:07:46.017" v="127"/>
          <ac:spMkLst>
            <pc:docMk/>
            <pc:sldMk cId="2857006406" sldId="287"/>
            <ac:spMk id="6" creationId="{C9CC0405-9C06-BFC2-B063-A46B70803D4C}"/>
          </ac:spMkLst>
        </pc:spChg>
        <pc:spChg chg="mod">
          <ac:chgData name="Neemias Informatica Lima" userId="b77af7bd85500281" providerId="LiveId" clId="{2B21A23A-9499-4ED8-A552-0872659B3A90}" dt="2023-02-18T00:21:00.672" v="490" actId="313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2B21A23A-9499-4ED8-A552-0872659B3A90}" dt="2023-02-18T00:07:45.699" v="126" actId="478"/>
          <ac:picMkLst>
            <pc:docMk/>
            <pc:sldMk cId="2857006406" sldId="287"/>
            <ac:picMk id="4" creationId="{D8355AA2-98AC-EF79-CB01-1225481DA968}"/>
          </ac:picMkLst>
        </pc:picChg>
        <pc:picChg chg="add mod">
          <ac:chgData name="Neemias Informatica Lima" userId="b77af7bd85500281" providerId="LiveId" clId="{2B21A23A-9499-4ED8-A552-0872659B3A90}" dt="2023-02-18T00:07:46.017" v="127"/>
          <ac:picMkLst>
            <pc:docMk/>
            <pc:sldMk cId="2857006406" sldId="287"/>
            <ac:picMk id="7" creationId="{E461500E-36D6-D077-7466-0CB5EDE6B4EB}"/>
          </ac:picMkLst>
        </pc:picChg>
      </pc:sldChg>
      <pc:sldChg chg="addSp delSp modSp mod">
        <pc:chgData name="Neemias Informatica Lima" userId="b77af7bd85500281" providerId="LiveId" clId="{2B21A23A-9499-4ED8-A552-0872659B3A90}" dt="2023-02-18T00:09:45.669" v="167" actId="6549"/>
        <pc:sldMkLst>
          <pc:docMk/>
          <pc:sldMk cId="2630436816" sldId="288"/>
        </pc:sldMkLst>
        <pc:spChg chg="del">
          <ac:chgData name="Neemias Informatica Lima" userId="b77af7bd85500281" providerId="LiveId" clId="{2B21A23A-9499-4ED8-A552-0872659B3A90}" dt="2023-02-18T00:06:23.173" v="104" actId="478"/>
          <ac:spMkLst>
            <pc:docMk/>
            <pc:sldMk cId="2630436816" sldId="288"/>
            <ac:spMk id="2" creationId="{BB703E08-6DA6-EF70-DB84-5D6BCE1E2F2C}"/>
          </ac:spMkLst>
        </pc:spChg>
        <pc:spChg chg="del">
          <ac:chgData name="Neemias Informatica Lima" userId="b77af7bd85500281" providerId="LiveId" clId="{2B21A23A-9499-4ED8-A552-0872659B3A90}" dt="2023-02-18T00:06:23.173" v="104" actId="478"/>
          <ac:spMkLst>
            <pc:docMk/>
            <pc:sldMk cId="2630436816" sldId="288"/>
            <ac:spMk id="3" creationId="{EDCC1251-1956-A485-A968-2096F2EB54A1}"/>
          </ac:spMkLst>
        </pc:spChg>
        <pc:spChg chg="add mod">
          <ac:chgData name="Neemias Informatica Lima" userId="b77af7bd85500281" providerId="LiveId" clId="{2B21A23A-9499-4ED8-A552-0872659B3A90}" dt="2023-02-18T00:06:23.540" v="105"/>
          <ac:spMkLst>
            <pc:docMk/>
            <pc:sldMk cId="2630436816" sldId="288"/>
            <ac:spMk id="5" creationId="{48985FE0-CDA5-1025-3B1D-87F3210F77AA}"/>
          </ac:spMkLst>
        </pc:spChg>
        <pc:spChg chg="add mod">
          <ac:chgData name="Neemias Informatica Lima" userId="b77af7bd85500281" providerId="LiveId" clId="{2B21A23A-9499-4ED8-A552-0872659B3A90}" dt="2023-02-18T00:06:23.540" v="105"/>
          <ac:spMkLst>
            <pc:docMk/>
            <pc:sldMk cId="2630436816" sldId="288"/>
            <ac:spMk id="6" creationId="{81DE8D96-AF7B-21B7-EDE8-CF6556C7AAF5}"/>
          </ac:spMkLst>
        </pc:spChg>
        <pc:spChg chg="mod">
          <ac:chgData name="Neemias Informatica Lima" userId="b77af7bd85500281" providerId="LiveId" clId="{2B21A23A-9499-4ED8-A552-0872659B3A90}" dt="2023-02-18T00:09:45.669" v="167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08:52.679" v="149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2B21A23A-9499-4ED8-A552-0872659B3A90}" dt="2023-02-18T00:06:23.173" v="104" actId="478"/>
          <ac:picMkLst>
            <pc:docMk/>
            <pc:sldMk cId="2630436816" sldId="288"/>
            <ac:picMk id="4" creationId="{0DCDBDD1-2AC2-945B-2C5F-99BBC8A76ACE}"/>
          </ac:picMkLst>
        </pc:picChg>
        <pc:picChg chg="add mod">
          <ac:chgData name="Neemias Informatica Lima" userId="b77af7bd85500281" providerId="LiveId" clId="{2B21A23A-9499-4ED8-A552-0872659B3A90}" dt="2023-02-18T00:06:23.540" v="105"/>
          <ac:picMkLst>
            <pc:docMk/>
            <pc:sldMk cId="2630436816" sldId="288"/>
            <ac:picMk id="7" creationId="{14ED7865-039A-9121-594F-C89A9679367A}"/>
          </ac:picMkLst>
        </pc:picChg>
      </pc:sldChg>
      <pc:sldChg chg="addSp delSp modSp mod">
        <pc:chgData name="Neemias Informatica Lima" userId="b77af7bd85500281" providerId="LiveId" clId="{2B21A23A-9499-4ED8-A552-0872659B3A90}" dt="2023-02-18T00:13:03.449" v="258" actId="6549"/>
        <pc:sldMkLst>
          <pc:docMk/>
          <pc:sldMk cId="3032827026" sldId="289"/>
        </pc:sldMkLst>
        <pc:spChg chg="del">
          <ac:chgData name="Neemias Informatica Lima" userId="b77af7bd85500281" providerId="LiveId" clId="{2B21A23A-9499-4ED8-A552-0872659B3A90}" dt="2023-02-18T00:06:46.866" v="110" actId="478"/>
          <ac:spMkLst>
            <pc:docMk/>
            <pc:sldMk cId="3032827026" sldId="289"/>
            <ac:spMk id="2" creationId="{C3AD34BD-A91B-96B4-1520-5303026F5081}"/>
          </ac:spMkLst>
        </pc:spChg>
        <pc:spChg chg="del">
          <ac:chgData name="Neemias Informatica Lima" userId="b77af7bd85500281" providerId="LiveId" clId="{2B21A23A-9499-4ED8-A552-0872659B3A90}" dt="2023-02-18T00:06:46.866" v="110" actId="478"/>
          <ac:spMkLst>
            <pc:docMk/>
            <pc:sldMk cId="3032827026" sldId="289"/>
            <ac:spMk id="3" creationId="{88B01111-5ACE-8BC9-8BF9-DA9AD30904CF}"/>
          </ac:spMkLst>
        </pc:spChg>
        <pc:spChg chg="add mod">
          <ac:chgData name="Neemias Informatica Lima" userId="b77af7bd85500281" providerId="LiveId" clId="{2B21A23A-9499-4ED8-A552-0872659B3A90}" dt="2023-02-18T00:06:47.183" v="111"/>
          <ac:spMkLst>
            <pc:docMk/>
            <pc:sldMk cId="3032827026" sldId="289"/>
            <ac:spMk id="5" creationId="{A45DB763-8258-BDD9-D9B9-62A907CF8240}"/>
          </ac:spMkLst>
        </pc:spChg>
        <pc:spChg chg="add mod">
          <ac:chgData name="Neemias Informatica Lima" userId="b77af7bd85500281" providerId="LiveId" clId="{2B21A23A-9499-4ED8-A552-0872659B3A90}" dt="2023-02-18T00:06:47.183" v="111"/>
          <ac:spMkLst>
            <pc:docMk/>
            <pc:sldMk cId="3032827026" sldId="289"/>
            <ac:spMk id="6" creationId="{5F056E18-4358-6225-B5F4-D0CCF26ADE7C}"/>
          </ac:spMkLst>
        </pc:spChg>
        <pc:spChg chg="mod">
          <ac:chgData name="Neemias Informatica Lima" userId="b77af7bd85500281" providerId="LiveId" clId="{2B21A23A-9499-4ED8-A552-0872659B3A90}" dt="2023-02-18T00:13:03.449" v="258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2B21A23A-9499-4ED8-A552-0872659B3A90}" dt="2023-02-18T00:10:56.523" v="204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2B21A23A-9499-4ED8-A552-0872659B3A90}" dt="2023-02-18T00:06:46.866" v="110" actId="478"/>
          <ac:picMkLst>
            <pc:docMk/>
            <pc:sldMk cId="3032827026" sldId="289"/>
            <ac:picMk id="4" creationId="{D3AE5DD1-C1DA-F5E0-6B59-187B574674F1}"/>
          </ac:picMkLst>
        </pc:picChg>
        <pc:picChg chg="add mod">
          <ac:chgData name="Neemias Informatica Lima" userId="b77af7bd85500281" providerId="LiveId" clId="{2B21A23A-9499-4ED8-A552-0872659B3A90}" dt="2023-02-18T00:06:47.183" v="111"/>
          <ac:picMkLst>
            <pc:docMk/>
            <pc:sldMk cId="3032827026" sldId="289"/>
            <ac:picMk id="7" creationId="{67CE5278-C4EF-6CA3-DC22-168592E12FD9}"/>
          </ac:picMkLst>
        </pc:picChg>
      </pc:sldChg>
      <pc:sldChg chg="addSp delSp modSp mod">
        <pc:chgData name="Neemias Informatica Lima" userId="b77af7bd85500281" providerId="LiveId" clId="{2B21A23A-9499-4ED8-A552-0872659B3A90}" dt="2023-02-18T00:14:40.776" v="322" actId="6549"/>
        <pc:sldMkLst>
          <pc:docMk/>
          <pc:sldMk cId="3772032319" sldId="290"/>
        </pc:sldMkLst>
        <pc:spChg chg="del">
          <ac:chgData name="Neemias Informatica Lima" userId="b77af7bd85500281" providerId="LiveId" clId="{2B21A23A-9499-4ED8-A552-0872659B3A90}" dt="2023-02-18T00:07:03.810" v="114" actId="478"/>
          <ac:spMkLst>
            <pc:docMk/>
            <pc:sldMk cId="3772032319" sldId="290"/>
            <ac:spMk id="2" creationId="{9A06EE15-93C7-6776-9059-9371162AA4B1}"/>
          </ac:spMkLst>
        </pc:spChg>
        <pc:spChg chg="del">
          <ac:chgData name="Neemias Informatica Lima" userId="b77af7bd85500281" providerId="LiveId" clId="{2B21A23A-9499-4ED8-A552-0872659B3A90}" dt="2023-02-18T00:07:03.810" v="114" actId="478"/>
          <ac:spMkLst>
            <pc:docMk/>
            <pc:sldMk cId="3772032319" sldId="290"/>
            <ac:spMk id="3" creationId="{D801EB34-E8B0-C3FE-4F3A-4A938FB7E6EE}"/>
          </ac:spMkLst>
        </pc:spChg>
        <pc:spChg chg="add mod">
          <ac:chgData name="Neemias Informatica Lima" userId="b77af7bd85500281" providerId="LiveId" clId="{2B21A23A-9499-4ED8-A552-0872659B3A90}" dt="2023-02-18T00:07:04.391" v="115"/>
          <ac:spMkLst>
            <pc:docMk/>
            <pc:sldMk cId="3772032319" sldId="290"/>
            <ac:spMk id="5" creationId="{C28EC482-A617-57F0-D912-9F6466406AFE}"/>
          </ac:spMkLst>
        </pc:spChg>
        <pc:spChg chg="add mod">
          <ac:chgData name="Neemias Informatica Lima" userId="b77af7bd85500281" providerId="LiveId" clId="{2B21A23A-9499-4ED8-A552-0872659B3A90}" dt="2023-02-18T00:07:04.391" v="115"/>
          <ac:spMkLst>
            <pc:docMk/>
            <pc:sldMk cId="3772032319" sldId="290"/>
            <ac:spMk id="6" creationId="{3744C4D8-A9E7-98CB-1452-5E2C9408BFE1}"/>
          </ac:spMkLst>
        </pc:spChg>
        <pc:spChg chg="mod">
          <ac:chgData name="Neemias Informatica Lima" userId="b77af7bd85500281" providerId="LiveId" clId="{2B21A23A-9499-4ED8-A552-0872659B3A90}" dt="2023-02-18T00:14:40.776" v="322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2B21A23A-9499-4ED8-A552-0872659B3A90}" dt="2023-02-18T00:13:25.202" v="268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2B21A23A-9499-4ED8-A552-0872659B3A90}" dt="2023-02-18T00:07:03.810" v="114" actId="478"/>
          <ac:picMkLst>
            <pc:docMk/>
            <pc:sldMk cId="3772032319" sldId="290"/>
            <ac:picMk id="4" creationId="{A88A169C-8AE6-B1BE-A29B-C1F23C7F71F6}"/>
          </ac:picMkLst>
        </pc:picChg>
        <pc:picChg chg="add mod">
          <ac:chgData name="Neemias Informatica Lima" userId="b77af7bd85500281" providerId="LiveId" clId="{2B21A23A-9499-4ED8-A552-0872659B3A90}" dt="2023-02-18T00:07:04.391" v="115"/>
          <ac:picMkLst>
            <pc:docMk/>
            <pc:sldMk cId="3772032319" sldId="290"/>
            <ac:picMk id="7" creationId="{AE1F0B7E-A1D7-B601-971D-BEAC1567D60B}"/>
          </ac:picMkLst>
        </pc:picChg>
      </pc:sldChg>
      <pc:sldChg chg="addSp delSp modSp mod">
        <pc:chgData name="Neemias Informatica Lima" userId="b77af7bd85500281" providerId="LiveId" clId="{2B21A23A-9499-4ED8-A552-0872659B3A90}" dt="2023-02-18T00:16:48.741" v="380" actId="6549"/>
        <pc:sldMkLst>
          <pc:docMk/>
          <pc:sldMk cId="1768216317" sldId="291"/>
        </pc:sldMkLst>
        <pc:spChg chg="del">
          <ac:chgData name="Neemias Informatica Lima" userId="b77af7bd85500281" providerId="LiveId" clId="{2B21A23A-9499-4ED8-A552-0872659B3A90}" dt="2023-02-18T00:07:16.678" v="118" actId="478"/>
          <ac:spMkLst>
            <pc:docMk/>
            <pc:sldMk cId="1768216317" sldId="291"/>
            <ac:spMk id="2" creationId="{E015F0B2-0F66-0CAB-26CD-741C8A1C38E3}"/>
          </ac:spMkLst>
        </pc:spChg>
        <pc:spChg chg="del">
          <ac:chgData name="Neemias Informatica Lima" userId="b77af7bd85500281" providerId="LiveId" clId="{2B21A23A-9499-4ED8-A552-0872659B3A90}" dt="2023-02-18T00:07:16.678" v="118" actId="478"/>
          <ac:spMkLst>
            <pc:docMk/>
            <pc:sldMk cId="1768216317" sldId="291"/>
            <ac:spMk id="3" creationId="{61D9EABE-D23A-D83A-1024-DC4C2D005F10}"/>
          </ac:spMkLst>
        </pc:spChg>
        <pc:spChg chg="add mod">
          <ac:chgData name="Neemias Informatica Lima" userId="b77af7bd85500281" providerId="LiveId" clId="{2B21A23A-9499-4ED8-A552-0872659B3A90}" dt="2023-02-18T00:07:17.003" v="119"/>
          <ac:spMkLst>
            <pc:docMk/>
            <pc:sldMk cId="1768216317" sldId="291"/>
            <ac:spMk id="5" creationId="{B8101250-CA8C-BD18-759B-9B9471CF9DD3}"/>
          </ac:spMkLst>
        </pc:spChg>
        <pc:spChg chg="add mod">
          <ac:chgData name="Neemias Informatica Lima" userId="b77af7bd85500281" providerId="LiveId" clId="{2B21A23A-9499-4ED8-A552-0872659B3A90}" dt="2023-02-18T00:07:17.003" v="119"/>
          <ac:spMkLst>
            <pc:docMk/>
            <pc:sldMk cId="1768216317" sldId="291"/>
            <ac:spMk id="6" creationId="{C05519DF-B670-01FA-3A1A-9C7BB6057D4E}"/>
          </ac:spMkLst>
        </pc:spChg>
        <pc:spChg chg="mod">
          <ac:chgData name="Neemias Informatica Lima" userId="b77af7bd85500281" providerId="LiveId" clId="{2B21A23A-9499-4ED8-A552-0872659B3A90}" dt="2023-02-18T00:16:48.741" v="380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2B21A23A-9499-4ED8-A552-0872659B3A90}" dt="2023-02-18T00:15:01.265" v="32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2B21A23A-9499-4ED8-A552-0872659B3A90}" dt="2023-02-18T00:07:16.678" v="118" actId="478"/>
          <ac:picMkLst>
            <pc:docMk/>
            <pc:sldMk cId="1768216317" sldId="291"/>
            <ac:picMk id="4" creationId="{6124D380-00AD-6112-4FD0-CA18D2564BB6}"/>
          </ac:picMkLst>
        </pc:picChg>
        <pc:picChg chg="add mod">
          <ac:chgData name="Neemias Informatica Lima" userId="b77af7bd85500281" providerId="LiveId" clId="{2B21A23A-9499-4ED8-A552-0872659B3A90}" dt="2023-02-18T00:07:17.003" v="119"/>
          <ac:picMkLst>
            <pc:docMk/>
            <pc:sldMk cId="1768216317" sldId="291"/>
            <ac:picMk id="7" creationId="{85D230E1-3FD1-521B-4A88-FE5C7169C017}"/>
          </ac:picMkLst>
        </pc:picChg>
      </pc:sldChg>
      <pc:sldChg chg="addSp delSp modSp mod">
        <pc:chgData name="Neemias Informatica Lima" userId="b77af7bd85500281" providerId="LiveId" clId="{2B21A23A-9499-4ED8-A552-0872659B3A90}" dt="2023-02-18T00:19:30.415" v="444" actId="6549"/>
        <pc:sldMkLst>
          <pc:docMk/>
          <pc:sldMk cId="3757265641" sldId="292"/>
        </pc:sldMkLst>
        <pc:spChg chg="del">
          <ac:chgData name="Neemias Informatica Lima" userId="b77af7bd85500281" providerId="LiveId" clId="{2B21A23A-9499-4ED8-A552-0872659B3A90}" dt="2023-02-18T00:07:33.566" v="122" actId="478"/>
          <ac:spMkLst>
            <pc:docMk/>
            <pc:sldMk cId="3757265641" sldId="292"/>
            <ac:spMk id="2" creationId="{027A531F-AB71-27B7-DE63-17DD364AC9E9}"/>
          </ac:spMkLst>
        </pc:spChg>
        <pc:spChg chg="del">
          <ac:chgData name="Neemias Informatica Lima" userId="b77af7bd85500281" providerId="LiveId" clId="{2B21A23A-9499-4ED8-A552-0872659B3A90}" dt="2023-02-18T00:07:33.566" v="122" actId="478"/>
          <ac:spMkLst>
            <pc:docMk/>
            <pc:sldMk cId="3757265641" sldId="292"/>
            <ac:spMk id="3" creationId="{E4997FB5-D27D-6192-0D0A-E57CD8B4707A}"/>
          </ac:spMkLst>
        </pc:spChg>
        <pc:spChg chg="add mod">
          <ac:chgData name="Neemias Informatica Lima" userId="b77af7bd85500281" providerId="LiveId" clId="{2B21A23A-9499-4ED8-A552-0872659B3A90}" dt="2023-02-18T00:07:33.908" v="123"/>
          <ac:spMkLst>
            <pc:docMk/>
            <pc:sldMk cId="3757265641" sldId="292"/>
            <ac:spMk id="5" creationId="{6318E834-7BBF-EFA9-76B2-DF8EB9D1ABC0}"/>
          </ac:spMkLst>
        </pc:spChg>
        <pc:spChg chg="add mod">
          <ac:chgData name="Neemias Informatica Lima" userId="b77af7bd85500281" providerId="LiveId" clId="{2B21A23A-9499-4ED8-A552-0872659B3A90}" dt="2023-02-18T00:07:33.908" v="123"/>
          <ac:spMkLst>
            <pc:docMk/>
            <pc:sldMk cId="3757265641" sldId="292"/>
            <ac:spMk id="6" creationId="{BB6BC5B4-C82C-BE2C-18B0-131294543216}"/>
          </ac:spMkLst>
        </pc:spChg>
        <pc:spChg chg="mod">
          <ac:chgData name="Neemias Informatica Lima" userId="b77af7bd85500281" providerId="LiveId" clId="{2B21A23A-9499-4ED8-A552-0872659B3A90}" dt="2023-02-18T00:19:30.415" v="444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2B21A23A-9499-4ED8-A552-0872659B3A90}" dt="2023-02-18T00:17:10.590" v="386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2B21A23A-9499-4ED8-A552-0872659B3A90}" dt="2023-02-18T00:07:33.566" v="122" actId="478"/>
          <ac:picMkLst>
            <pc:docMk/>
            <pc:sldMk cId="3757265641" sldId="292"/>
            <ac:picMk id="4" creationId="{0C2788A4-02C4-8A00-3D26-5B8BFF8FA6AC}"/>
          </ac:picMkLst>
        </pc:picChg>
        <pc:picChg chg="add mod">
          <ac:chgData name="Neemias Informatica Lima" userId="b77af7bd85500281" providerId="LiveId" clId="{2B21A23A-9499-4ED8-A552-0872659B3A90}" dt="2023-02-18T00:07:33.908" v="123"/>
          <ac:picMkLst>
            <pc:docMk/>
            <pc:sldMk cId="3757265641" sldId="292"/>
            <ac:picMk id="7" creationId="{91583D9F-A6C8-5819-5BDE-26113049810B}"/>
          </ac:picMkLst>
        </pc:picChg>
      </pc:sldChg>
      <pc:sldChg chg="addSp delSp modSp mod">
        <pc:chgData name="Neemias Informatica Lima" userId="b77af7bd85500281" providerId="LiveId" clId="{2B21A23A-9499-4ED8-A552-0872659B3A90}" dt="2023-02-18T00:20:20.827" v="479" actId="1035"/>
        <pc:sldMkLst>
          <pc:docMk/>
          <pc:sldMk cId="3114938747" sldId="293"/>
        </pc:sldMkLst>
        <pc:spChg chg="del">
          <ac:chgData name="Neemias Informatica Lima" userId="b77af7bd85500281" providerId="LiveId" clId="{2B21A23A-9499-4ED8-A552-0872659B3A90}" dt="2023-02-18T00:07:39.726" v="124" actId="478"/>
          <ac:spMkLst>
            <pc:docMk/>
            <pc:sldMk cId="3114938747" sldId="293"/>
            <ac:spMk id="2" creationId="{BBAFC793-CD07-076E-956A-77C3BBE6A7F1}"/>
          </ac:spMkLst>
        </pc:spChg>
        <pc:spChg chg="del">
          <ac:chgData name="Neemias Informatica Lima" userId="b77af7bd85500281" providerId="LiveId" clId="{2B21A23A-9499-4ED8-A552-0872659B3A90}" dt="2023-02-18T00:07:39.726" v="124" actId="478"/>
          <ac:spMkLst>
            <pc:docMk/>
            <pc:sldMk cId="3114938747" sldId="293"/>
            <ac:spMk id="3" creationId="{CFE9054F-662C-650D-74E2-37DF94042767}"/>
          </ac:spMkLst>
        </pc:spChg>
        <pc:spChg chg="add mod">
          <ac:chgData name="Neemias Informatica Lima" userId="b77af7bd85500281" providerId="LiveId" clId="{2B21A23A-9499-4ED8-A552-0872659B3A90}" dt="2023-02-18T00:07:40.044" v="125"/>
          <ac:spMkLst>
            <pc:docMk/>
            <pc:sldMk cId="3114938747" sldId="293"/>
            <ac:spMk id="5" creationId="{807DC5AF-EDB6-8F57-314D-EFBB05E928F9}"/>
          </ac:spMkLst>
        </pc:spChg>
        <pc:spChg chg="add mod">
          <ac:chgData name="Neemias Informatica Lima" userId="b77af7bd85500281" providerId="LiveId" clId="{2B21A23A-9499-4ED8-A552-0872659B3A90}" dt="2023-02-18T00:07:40.044" v="125"/>
          <ac:spMkLst>
            <pc:docMk/>
            <pc:sldMk cId="3114938747" sldId="293"/>
            <ac:spMk id="6" creationId="{2FE1717F-6360-2441-EB7C-1484196E46CE}"/>
          </ac:spMkLst>
        </pc:spChg>
        <pc:spChg chg="mod">
          <ac:chgData name="Neemias Informatica Lima" userId="b77af7bd85500281" providerId="LiveId" clId="{2B21A23A-9499-4ED8-A552-0872659B3A90}" dt="2023-02-18T00:20:20.827" v="479" actId="1035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2B21A23A-9499-4ED8-A552-0872659B3A90}" dt="2023-02-18T00:07:39.726" v="124" actId="478"/>
          <ac:picMkLst>
            <pc:docMk/>
            <pc:sldMk cId="3114938747" sldId="293"/>
            <ac:picMk id="4" creationId="{C5958EE2-F6AB-664F-16B5-E0B4D5AA48C1}"/>
          </ac:picMkLst>
        </pc:picChg>
        <pc:picChg chg="add mod">
          <ac:chgData name="Neemias Informatica Lima" userId="b77af7bd85500281" providerId="LiveId" clId="{2B21A23A-9499-4ED8-A552-0872659B3A90}" dt="2023-02-18T00:07:40.044" v="125"/>
          <ac:picMkLst>
            <pc:docMk/>
            <pc:sldMk cId="3114938747" sldId="293"/>
            <ac:picMk id="7" creationId="{EE85116C-D0C3-796F-DACD-A51E16045731}"/>
          </ac:picMkLst>
        </pc:picChg>
      </pc:sldChg>
    </pc:docChg>
  </pc:docChgLst>
  <pc:docChgLst>
    <pc:chgData name="Neemias Informatica Lima" userId="b77af7bd85500281" providerId="LiveId" clId="{20491A05-8E5C-483A-85F1-DF0DC3166634}"/>
    <pc:docChg chg="undo redo custSel modSld">
      <pc:chgData name="Neemias Informatica Lima" userId="b77af7bd85500281" providerId="LiveId" clId="{20491A05-8E5C-483A-85F1-DF0DC3166634}" dt="2023-02-13T00:13:42.227" v="321" actId="20577"/>
      <pc:docMkLst>
        <pc:docMk/>
      </pc:docMkLst>
      <pc:sldChg chg="addSp delSp modSp mod">
        <pc:chgData name="Neemias Informatica Lima" userId="b77af7bd85500281" providerId="LiveId" clId="{20491A05-8E5C-483A-85F1-DF0DC3166634}" dt="2023-02-13T00:01:08.717" v="58" actId="20577"/>
        <pc:sldMkLst>
          <pc:docMk/>
          <pc:sldMk cId="2232331225" sldId="280"/>
        </pc:sldMkLst>
        <pc:spChg chg="mod">
          <ac:chgData name="Neemias Informatica Lima" userId="b77af7bd85500281" providerId="LiveId" clId="{20491A05-8E5C-483A-85F1-DF0DC3166634}" dt="2023-02-12T23:58:50.527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1:08.717" v="58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0:03.549" v="46" actId="14100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2T23:58:53.266" v="6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2T23:59:59.064" v="4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0:56.384" v="54"/>
          <ac:picMkLst>
            <pc:docMk/>
            <pc:sldMk cId="2232331225" sldId="280"/>
            <ac:picMk id="3" creationId="{9A7AC882-C7DF-60B7-A47F-7FC1F5661338}"/>
          </ac:picMkLst>
        </pc:picChg>
        <pc:picChg chg="del">
          <ac:chgData name="Neemias Informatica Lima" userId="b77af7bd85500281" providerId="LiveId" clId="{20491A05-8E5C-483A-85F1-DF0DC3166634}" dt="2023-02-13T00:00:25.294" v="47" actId="478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20491A05-8E5C-483A-85F1-DF0DC3166634}" dt="2023-02-13T00:04:17.653" v="98" actId="6549"/>
        <pc:sldMkLst>
          <pc:docMk/>
          <pc:sldMk cId="2103443556" sldId="281"/>
        </pc:sldMkLst>
        <pc:spChg chg="mod">
          <ac:chgData name="Neemias Informatica Lima" userId="b77af7bd85500281" providerId="LiveId" clId="{20491A05-8E5C-483A-85F1-DF0DC3166634}" dt="2023-02-13T00:04:17.653" v="9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1:22.789" v="61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2:21.458" v="69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1:35.383" v="66" actId="1076"/>
          <ac:picMkLst>
            <pc:docMk/>
            <pc:sldMk cId="2103443556" sldId="281"/>
            <ac:picMk id="2" creationId="{931C1065-F736-9E49-FE2C-EA3AA0039C15}"/>
          </ac:picMkLst>
        </pc:picChg>
        <pc:picChg chg="del">
          <ac:chgData name="Neemias Informatica Lima" userId="b77af7bd85500281" providerId="LiveId" clId="{20491A05-8E5C-483A-85F1-DF0DC3166634}" dt="2023-02-13T00:01:21.070" v="59" actId="478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20491A05-8E5C-483A-85F1-DF0DC3166634}" dt="2023-02-13T00:05:43.457" v="130"/>
        <pc:sldMkLst>
          <pc:docMk/>
          <pc:sldMk cId="3683219421" sldId="282"/>
        </pc:sldMkLst>
        <pc:spChg chg="add mod">
          <ac:chgData name="Neemias Informatica Lima" userId="b77af7bd85500281" providerId="LiveId" clId="{20491A05-8E5C-483A-85F1-DF0DC3166634}" dt="2023-02-13T00:02:39.263" v="73"/>
          <ac:spMkLst>
            <pc:docMk/>
            <pc:sldMk cId="3683219421" sldId="282"/>
            <ac:spMk id="2" creationId="{D1539DC8-0C63-A061-BEA9-1CCA0729F4E5}"/>
          </ac:spMkLst>
        </pc:spChg>
        <pc:spChg chg="add mod">
          <ac:chgData name="Neemias Informatica Lima" userId="b77af7bd85500281" providerId="LiveId" clId="{20491A05-8E5C-483A-85F1-DF0DC3166634}" dt="2023-02-13T00:02:39.263" v="73"/>
          <ac:spMkLst>
            <pc:docMk/>
            <pc:sldMk cId="3683219421" sldId="282"/>
            <ac:spMk id="4" creationId="{983B6037-1420-82ED-F0BD-6552861EA7E6}"/>
          </ac:spMkLst>
        </pc:spChg>
        <pc:spChg chg="del">
          <ac:chgData name="Neemias Informatica Lima" userId="b77af7bd85500281" providerId="LiveId" clId="{20491A05-8E5C-483A-85F1-DF0DC3166634}" dt="2023-02-13T00:02:38.977" v="72" actId="478"/>
          <ac:spMkLst>
            <pc:docMk/>
            <pc:sldMk cId="3683219421" sldId="282"/>
            <ac:spMk id="7" creationId="{C2E85F08-0CB1-61E0-16E5-105FD77AC54C}"/>
          </ac:spMkLst>
        </pc:spChg>
        <pc:spChg chg="del">
          <ac:chgData name="Neemias Informatica Lima" userId="b77af7bd85500281" providerId="LiveId" clId="{20491A05-8E5C-483A-85F1-DF0DC3166634}" dt="2023-02-13T00:02:38.977" v="72" actId="478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20491A05-8E5C-483A-85F1-DF0DC3166634}" dt="2023-02-13T00:05:43.457" v="130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4:39.951" v="108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2:39.263" v="73"/>
          <ac:picMkLst>
            <pc:docMk/>
            <pc:sldMk cId="3683219421" sldId="282"/>
            <ac:picMk id="5" creationId="{91D5133E-7D97-AFE0-12BC-1C0D920B2476}"/>
          </ac:picMkLst>
        </pc:picChg>
        <pc:picChg chg="del">
          <ac:chgData name="Neemias Informatica Lima" userId="b77af7bd85500281" providerId="LiveId" clId="{20491A05-8E5C-483A-85F1-DF0DC3166634}" dt="2023-02-13T00:02:38.977" v="72" actId="478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20491A05-8E5C-483A-85F1-DF0DC3166634}" dt="2023-02-13T00:06:55.545" v="171" actId="20577"/>
        <pc:sldMkLst>
          <pc:docMk/>
          <pc:sldMk cId="3902406419" sldId="283"/>
        </pc:sldMkLst>
        <pc:spChg chg="add mod">
          <ac:chgData name="Neemias Informatica Lima" userId="b77af7bd85500281" providerId="LiveId" clId="{20491A05-8E5C-483A-85F1-DF0DC3166634}" dt="2023-02-13T00:02:46.151" v="75"/>
          <ac:spMkLst>
            <pc:docMk/>
            <pc:sldMk cId="3902406419" sldId="283"/>
            <ac:spMk id="2" creationId="{461D9483-AA7E-453F-7294-8D257E0BB19A}"/>
          </ac:spMkLst>
        </pc:spChg>
        <pc:spChg chg="add mod">
          <ac:chgData name="Neemias Informatica Lima" userId="b77af7bd85500281" providerId="LiveId" clId="{20491A05-8E5C-483A-85F1-DF0DC3166634}" dt="2023-02-13T00:02:46.151" v="75"/>
          <ac:spMkLst>
            <pc:docMk/>
            <pc:sldMk cId="3902406419" sldId="283"/>
            <ac:spMk id="3" creationId="{0F4E8DD2-E1C1-E544-7050-946740722A62}"/>
          </ac:spMkLst>
        </pc:spChg>
        <pc:spChg chg="del">
          <ac:chgData name="Neemias Informatica Lima" userId="b77af7bd85500281" providerId="LiveId" clId="{20491A05-8E5C-483A-85F1-DF0DC3166634}" dt="2023-02-13T00:02:45.857" v="74" actId="478"/>
          <ac:spMkLst>
            <pc:docMk/>
            <pc:sldMk cId="3902406419" sldId="283"/>
            <ac:spMk id="6" creationId="{31C842B8-AC36-71E9-A516-F73D5CA0B538}"/>
          </ac:spMkLst>
        </pc:spChg>
        <pc:spChg chg="del">
          <ac:chgData name="Neemias Informatica Lima" userId="b77af7bd85500281" providerId="LiveId" clId="{20491A05-8E5C-483A-85F1-DF0DC3166634}" dt="2023-02-13T00:02:45.857" v="74" actId="478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20491A05-8E5C-483A-85F1-DF0DC3166634}" dt="2023-02-13T00:05:53.122" v="133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6:55.545" v="171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20491A05-8E5C-483A-85F1-DF0DC3166634}" dt="2023-02-13T00:02:46.151" v="75"/>
          <ac:picMkLst>
            <pc:docMk/>
            <pc:sldMk cId="3902406419" sldId="283"/>
            <ac:picMk id="4" creationId="{C34F1B22-40EF-73F6-C9FE-76BBF493D19C}"/>
          </ac:picMkLst>
        </pc:picChg>
        <pc:picChg chg="del">
          <ac:chgData name="Neemias Informatica Lima" userId="b77af7bd85500281" providerId="LiveId" clId="{20491A05-8E5C-483A-85F1-DF0DC3166634}" dt="2023-02-13T00:02:45.857" v="74" actId="478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20491A05-8E5C-483A-85F1-DF0DC3166634}" dt="2023-02-13T00:08:29.588" v="209" actId="207"/>
        <pc:sldMkLst>
          <pc:docMk/>
          <pc:sldMk cId="2424059023" sldId="284"/>
        </pc:sldMkLst>
        <pc:spChg chg="add mod">
          <ac:chgData name="Neemias Informatica Lima" userId="b77af7bd85500281" providerId="LiveId" clId="{20491A05-8E5C-483A-85F1-DF0DC3166634}" dt="2023-02-13T00:03:01.919" v="79"/>
          <ac:spMkLst>
            <pc:docMk/>
            <pc:sldMk cId="2424059023" sldId="284"/>
            <ac:spMk id="2" creationId="{1F35E9BC-2A3E-9780-C377-06B62BCDB81D}"/>
          </ac:spMkLst>
        </pc:spChg>
        <pc:spChg chg="add mod">
          <ac:chgData name="Neemias Informatica Lima" userId="b77af7bd85500281" providerId="LiveId" clId="{20491A05-8E5C-483A-85F1-DF0DC3166634}" dt="2023-02-13T00:03:01.919" v="79"/>
          <ac:spMkLst>
            <pc:docMk/>
            <pc:sldMk cId="2424059023" sldId="284"/>
            <ac:spMk id="3" creationId="{A5214F37-3468-1BD0-27C1-E7738401BAD7}"/>
          </ac:spMkLst>
        </pc:spChg>
        <pc:spChg chg="del">
          <ac:chgData name="Neemias Informatica Lima" userId="b77af7bd85500281" providerId="LiveId" clId="{20491A05-8E5C-483A-85F1-DF0DC3166634}" dt="2023-02-13T00:03:00.812" v="78" actId="478"/>
          <ac:spMkLst>
            <pc:docMk/>
            <pc:sldMk cId="2424059023" sldId="284"/>
            <ac:spMk id="6" creationId="{5CEC55D4-D87E-D6C2-9F70-538D42029517}"/>
          </ac:spMkLst>
        </pc:spChg>
        <pc:spChg chg="del">
          <ac:chgData name="Neemias Informatica Lima" userId="b77af7bd85500281" providerId="LiveId" clId="{20491A05-8E5C-483A-85F1-DF0DC3166634}" dt="2023-02-13T00:03:00.812" v="78" actId="478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20491A05-8E5C-483A-85F1-DF0DC3166634}" dt="2023-02-13T00:07:29.702" v="18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8:29.588" v="209" actId="20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20491A05-8E5C-483A-85F1-DF0DC3166634}" dt="2023-02-13T00:03:01.919" v="79"/>
          <ac:picMkLst>
            <pc:docMk/>
            <pc:sldMk cId="2424059023" sldId="284"/>
            <ac:picMk id="4" creationId="{7A27562D-6D87-953A-1FAF-D19E059D083B}"/>
          </ac:picMkLst>
        </pc:picChg>
        <pc:picChg chg="del">
          <ac:chgData name="Neemias Informatica Lima" userId="b77af7bd85500281" providerId="LiveId" clId="{20491A05-8E5C-483A-85F1-DF0DC3166634}" dt="2023-02-13T00:03:00.812" v="78" actId="478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20491A05-8E5C-483A-85F1-DF0DC3166634}" dt="2023-02-13T00:10:37.629" v="253" actId="20577"/>
        <pc:sldMkLst>
          <pc:docMk/>
          <pc:sldMk cId="2241968852" sldId="285"/>
        </pc:sldMkLst>
        <pc:spChg chg="add mod">
          <ac:chgData name="Neemias Informatica Lima" userId="b77af7bd85500281" providerId="LiveId" clId="{20491A05-8E5C-483A-85F1-DF0DC3166634}" dt="2023-02-13T00:03:20.718" v="83"/>
          <ac:spMkLst>
            <pc:docMk/>
            <pc:sldMk cId="2241968852" sldId="285"/>
            <ac:spMk id="2" creationId="{DD2AAD8D-6A33-3B7F-FD4A-1881B0F6BD62}"/>
          </ac:spMkLst>
        </pc:spChg>
        <pc:spChg chg="add mod">
          <ac:chgData name="Neemias Informatica Lima" userId="b77af7bd85500281" providerId="LiveId" clId="{20491A05-8E5C-483A-85F1-DF0DC3166634}" dt="2023-02-13T00:03:20.718" v="83"/>
          <ac:spMkLst>
            <pc:docMk/>
            <pc:sldMk cId="2241968852" sldId="285"/>
            <ac:spMk id="3" creationId="{2945F242-9C5F-F77C-0CF2-34D7967AA37C}"/>
          </ac:spMkLst>
        </pc:spChg>
        <pc:spChg chg="del">
          <ac:chgData name="Neemias Informatica Lima" userId="b77af7bd85500281" providerId="LiveId" clId="{20491A05-8E5C-483A-85F1-DF0DC3166634}" dt="2023-02-13T00:03:20.484" v="82" actId="478"/>
          <ac:spMkLst>
            <pc:docMk/>
            <pc:sldMk cId="2241968852" sldId="285"/>
            <ac:spMk id="6" creationId="{A9C6F8CF-246A-570A-03D6-8187EFBEDB89}"/>
          </ac:spMkLst>
        </pc:spChg>
        <pc:spChg chg="del">
          <ac:chgData name="Neemias Informatica Lima" userId="b77af7bd85500281" providerId="LiveId" clId="{20491A05-8E5C-483A-85F1-DF0DC3166634}" dt="2023-02-13T00:03:20.484" v="82" actId="478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20491A05-8E5C-483A-85F1-DF0DC3166634}" dt="2023-02-13T00:10:10.854" v="23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10:37.629" v="253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20491A05-8E5C-483A-85F1-DF0DC3166634}" dt="2023-02-13T00:03:20.718" v="83"/>
          <ac:picMkLst>
            <pc:docMk/>
            <pc:sldMk cId="2241968852" sldId="285"/>
            <ac:picMk id="4" creationId="{C2EC4749-24AA-632E-CC1D-1EACA51C4B96}"/>
          </ac:picMkLst>
        </pc:picChg>
        <pc:picChg chg="del">
          <ac:chgData name="Neemias Informatica Lima" userId="b77af7bd85500281" providerId="LiveId" clId="{20491A05-8E5C-483A-85F1-DF0DC3166634}" dt="2023-02-13T00:03:20.484" v="82" actId="478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20491A05-8E5C-483A-85F1-DF0DC3166634}" dt="2023-02-13T00:12:21.532" v="299" actId="20577"/>
        <pc:sldMkLst>
          <pc:docMk/>
          <pc:sldMk cId="1959249856" sldId="286"/>
        </pc:sldMkLst>
        <pc:spChg chg="add mod">
          <ac:chgData name="Neemias Informatica Lima" userId="b77af7bd85500281" providerId="LiveId" clId="{20491A05-8E5C-483A-85F1-DF0DC3166634}" dt="2023-02-13T00:03:32.031" v="87"/>
          <ac:spMkLst>
            <pc:docMk/>
            <pc:sldMk cId="1959249856" sldId="286"/>
            <ac:spMk id="2" creationId="{97DF95CF-459F-97A9-A18A-5D0D1071708F}"/>
          </ac:spMkLst>
        </pc:spChg>
        <pc:spChg chg="add mod">
          <ac:chgData name="Neemias Informatica Lima" userId="b77af7bd85500281" providerId="LiveId" clId="{20491A05-8E5C-483A-85F1-DF0DC3166634}" dt="2023-02-13T00:03:32.031" v="87"/>
          <ac:spMkLst>
            <pc:docMk/>
            <pc:sldMk cId="1959249856" sldId="286"/>
            <ac:spMk id="3" creationId="{4AADDF1C-522D-7500-EB06-3A51D88A2082}"/>
          </ac:spMkLst>
        </pc:spChg>
        <pc:spChg chg="del">
          <ac:chgData name="Neemias Informatica Lima" userId="b77af7bd85500281" providerId="LiveId" clId="{20491A05-8E5C-483A-85F1-DF0DC3166634}" dt="2023-02-13T00:03:31.760" v="86" actId="478"/>
          <ac:spMkLst>
            <pc:docMk/>
            <pc:sldMk cId="1959249856" sldId="286"/>
            <ac:spMk id="6" creationId="{8B442EF4-B652-BE37-EDAF-703F58551CC9}"/>
          </ac:spMkLst>
        </pc:spChg>
        <pc:spChg chg="del">
          <ac:chgData name="Neemias Informatica Lima" userId="b77af7bd85500281" providerId="LiveId" clId="{20491A05-8E5C-483A-85F1-DF0DC3166634}" dt="2023-02-13T00:03:31.760" v="86" actId="47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20491A05-8E5C-483A-85F1-DF0DC3166634}" dt="2023-02-13T00:11:48.834" v="28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12:21.532" v="299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20491A05-8E5C-483A-85F1-DF0DC3166634}" dt="2023-02-13T00:03:32.031" v="87"/>
          <ac:picMkLst>
            <pc:docMk/>
            <pc:sldMk cId="1959249856" sldId="286"/>
            <ac:picMk id="4" creationId="{E9E5B4F0-C678-A358-E26C-1B27B31BCE84}"/>
          </ac:picMkLst>
        </pc:picChg>
        <pc:picChg chg="del">
          <ac:chgData name="Neemias Informatica Lima" userId="b77af7bd85500281" providerId="LiveId" clId="{20491A05-8E5C-483A-85F1-DF0DC3166634}" dt="2023-02-13T00:03:31.760" v="86" actId="47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20491A05-8E5C-483A-85F1-DF0DC3166634}" dt="2023-02-13T00:13:42.227" v="321" actId="20577"/>
        <pc:sldMkLst>
          <pc:docMk/>
          <pc:sldMk cId="2857006406" sldId="287"/>
        </pc:sldMkLst>
        <pc:spChg chg="add mod">
          <ac:chgData name="Neemias Informatica Lima" userId="b77af7bd85500281" providerId="LiveId" clId="{20491A05-8E5C-483A-85F1-DF0DC3166634}" dt="2023-02-13T00:03:51.578" v="93"/>
          <ac:spMkLst>
            <pc:docMk/>
            <pc:sldMk cId="2857006406" sldId="287"/>
            <ac:spMk id="2" creationId="{5C09207E-6B32-9911-D959-980FDC740420}"/>
          </ac:spMkLst>
        </pc:spChg>
        <pc:spChg chg="add mod">
          <ac:chgData name="Neemias Informatica Lima" userId="b77af7bd85500281" providerId="LiveId" clId="{20491A05-8E5C-483A-85F1-DF0DC3166634}" dt="2023-02-13T00:03:51.578" v="93"/>
          <ac:spMkLst>
            <pc:docMk/>
            <pc:sldMk cId="2857006406" sldId="287"/>
            <ac:spMk id="3" creationId="{3822B40E-6BA1-DB8A-972E-65F2F5965794}"/>
          </ac:spMkLst>
        </pc:spChg>
        <pc:spChg chg="del">
          <ac:chgData name="Neemias Informatica Lima" userId="b77af7bd85500281" providerId="LiveId" clId="{20491A05-8E5C-483A-85F1-DF0DC3166634}" dt="2023-02-13T00:03:51.356" v="92" actId="478"/>
          <ac:spMkLst>
            <pc:docMk/>
            <pc:sldMk cId="2857006406" sldId="287"/>
            <ac:spMk id="6" creationId="{F56EA440-74E2-8F79-3D05-31E9A0F64533}"/>
          </ac:spMkLst>
        </pc:spChg>
        <pc:spChg chg="del">
          <ac:chgData name="Neemias Informatica Lima" userId="b77af7bd85500281" providerId="LiveId" clId="{20491A05-8E5C-483A-85F1-DF0DC3166634}" dt="2023-02-13T00:03:51.356" v="92" actId="478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20491A05-8E5C-483A-85F1-DF0DC3166634}" dt="2023-02-13T00:13:42.227" v="321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20491A05-8E5C-483A-85F1-DF0DC3166634}" dt="2023-02-13T00:03:51.578" v="93"/>
          <ac:picMkLst>
            <pc:docMk/>
            <pc:sldMk cId="2857006406" sldId="287"/>
            <ac:picMk id="4" creationId="{D8355AA2-98AC-EF79-CB01-1225481DA968}"/>
          </ac:picMkLst>
        </pc:picChg>
        <pc:picChg chg="del">
          <ac:chgData name="Neemias Informatica Lima" userId="b77af7bd85500281" providerId="LiveId" clId="{20491A05-8E5C-483A-85F1-DF0DC3166634}" dt="2023-02-13T00:03:51.356" v="92" actId="478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20491A05-8E5C-483A-85F1-DF0DC3166634}" dt="2023-02-13T00:05:09.402" v="121" actId="20577"/>
        <pc:sldMkLst>
          <pc:docMk/>
          <pc:sldMk cId="2630436816" sldId="288"/>
        </pc:sldMkLst>
        <pc:spChg chg="add mod">
          <ac:chgData name="Neemias Informatica Lima" userId="b77af7bd85500281" providerId="LiveId" clId="{20491A05-8E5C-483A-85F1-DF0DC3166634}" dt="2023-02-13T00:02:31.339" v="71"/>
          <ac:spMkLst>
            <pc:docMk/>
            <pc:sldMk cId="2630436816" sldId="288"/>
            <ac:spMk id="2" creationId="{BB703E08-6DA6-EF70-DB84-5D6BCE1E2F2C}"/>
          </ac:spMkLst>
        </pc:spChg>
        <pc:spChg chg="add mod">
          <ac:chgData name="Neemias Informatica Lima" userId="b77af7bd85500281" providerId="LiveId" clId="{20491A05-8E5C-483A-85F1-DF0DC3166634}" dt="2023-02-13T00:02:31.339" v="71"/>
          <ac:spMkLst>
            <pc:docMk/>
            <pc:sldMk cId="2630436816" sldId="288"/>
            <ac:spMk id="3" creationId="{EDCC1251-1956-A485-A968-2096F2EB54A1}"/>
          </ac:spMkLst>
        </pc:spChg>
        <pc:spChg chg="del">
          <ac:chgData name="Neemias Informatica Lima" userId="b77af7bd85500281" providerId="LiveId" clId="{20491A05-8E5C-483A-85F1-DF0DC3166634}" dt="2023-02-13T00:02:31.044" v="70" actId="478"/>
          <ac:spMkLst>
            <pc:docMk/>
            <pc:sldMk cId="2630436816" sldId="288"/>
            <ac:spMk id="6" creationId="{5D71EAA3-7893-4D45-9E3A-97E239802F34}"/>
          </ac:spMkLst>
        </pc:spChg>
        <pc:spChg chg="del">
          <ac:chgData name="Neemias Informatica Lima" userId="b77af7bd85500281" providerId="LiveId" clId="{20491A05-8E5C-483A-85F1-DF0DC3166634}" dt="2023-02-13T00:02:31.044" v="70" actId="478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20491A05-8E5C-483A-85F1-DF0DC3166634}" dt="2023-02-13T00:05:09.402" v="121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4:35.014" v="103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2:31.339" v="71"/>
          <ac:picMkLst>
            <pc:docMk/>
            <pc:sldMk cId="2630436816" sldId="288"/>
            <ac:picMk id="4" creationId="{0DCDBDD1-2AC2-945B-2C5F-99BBC8A76ACE}"/>
          </ac:picMkLst>
        </pc:picChg>
        <pc:picChg chg="del">
          <ac:chgData name="Neemias Informatica Lima" userId="b77af7bd85500281" providerId="LiveId" clId="{20491A05-8E5C-483A-85F1-DF0DC3166634}" dt="2023-02-13T00:02:31.044" v="70" actId="478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20491A05-8E5C-483A-85F1-DF0DC3166634}" dt="2023-02-13T00:07:20.421" v="180"/>
        <pc:sldMkLst>
          <pc:docMk/>
          <pc:sldMk cId="3032827026" sldId="289"/>
        </pc:sldMkLst>
        <pc:spChg chg="add mod">
          <ac:chgData name="Neemias Informatica Lima" userId="b77af7bd85500281" providerId="LiveId" clId="{20491A05-8E5C-483A-85F1-DF0DC3166634}" dt="2023-02-13T00:02:51.341" v="77"/>
          <ac:spMkLst>
            <pc:docMk/>
            <pc:sldMk cId="3032827026" sldId="289"/>
            <ac:spMk id="2" creationId="{C3AD34BD-A91B-96B4-1520-5303026F5081}"/>
          </ac:spMkLst>
        </pc:spChg>
        <pc:spChg chg="add mod">
          <ac:chgData name="Neemias Informatica Lima" userId="b77af7bd85500281" providerId="LiveId" clId="{20491A05-8E5C-483A-85F1-DF0DC3166634}" dt="2023-02-13T00:02:51.341" v="77"/>
          <ac:spMkLst>
            <pc:docMk/>
            <pc:sldMk cId="3032827026" sldId="289"/>
            <ac:spMk id="3" creationId="{88B01111-5ACE-8BC9-8BF9-DA9AD30904CF}"/>
          </ac:spMkLst>
        </pc:spChg>
        <pc:spChg chg="del">
          <ac:chgData name="Neemias Informatica Lima" userId="b77af7bd85500281" providerId="LiveId" clId="{20491A05-8E5C-483A-85F1-DF0DC3166634}" dt="2023-02-13T00:02:51.076" v="76" actId="478"/>
          <ac:spMkLst>
            <pc:docMk/>
            <pc:sldMk cId="3032827026" sldId="289"/>
            <ac:spMk id="6" creationId="{C0E9B510-CD9B-0467-06A1-BA5BD27B8EDF}"/>
          </ac:spMkLst>
        </pc:spChg>
        <pc:spChg chg="del">
          <ac:chgData name="Neemias Informatica Lima" userId="b77af7bd85500281" providerId="LiveId" clId="{20491A05-8E5C-483A-85F1-DF0DC3166634}" dt="2023-02-13T00:02:51.076" v="76" actId="47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20491A05-8E5C-483A-85F1-DF0DC3166634}" dt="2023-02-13T00:07:20.421" v="18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20491A05-8E5C-483A-85F1-DF0DC3166634}" dt="2023-02-13T00:05:59.518" v="136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2:51.341" v="77"/>
          <ac:picMkLst>
            <pc:docMk/>
            <pc:sldMk cId="3032827026" sldId="289"/>
            <ac:picMk id="4" creationId="{D3AE5DD1-C1DA-F5E0-6B59-187B574674F1}"/>
          </ac:picMkLst>
        </pc:picChg>
        <pc:picChg chg="del">
          <ac:chgData name="Neemias Informatica Lima" userId="b77af7bd85500281" providerId="LiveId" clId="{20491A05-8E5C-483A-85F1-DF0DC3166634}" dt="2023-02-13T00:02:51.076" v="76" actId="47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20491A05-8E5C-483A-85F1-DF0DC3166634}" dt="2023-02-13T00:09:57.905" v="232" actId="6549"/>
        <pc:sldMkLst>
          <pc:docMk/>
          <pc:sldMk cId="3772032319" sldId="290"/>
        </pc:sldMkLst>
        <pc:spChg chg="add mod">
          <ac:chgData name="Neemias Informatica Lima" userId="b77af7bd85500281" providerId="LiveId" clId="{20491A05-8E5C-483A-85F1-DF0DC3166634}" dt="2023-02-13T00:03:14.798" v="81"/>
          <ac:spMkLst>
            <pc:docMk/>
            <pc:sldMk cId="3772032319" sldId="290"/>
            <ac:spMk id="2" creationId="{9A06EE15-93C7-6776-9059-9371162AA4B1}"/>
          </ac:spMkLst>
        </pc:spChg>
        <pc:spChg chg="add mod">
          <ac:chgData name="Neemias Informatica Lima" userId="b77af7bd85500281" providerId="LiveId" clId="{20491A05-8E5C-483A-85F1-DF0DC3166634}" dt="2023-02-13T00:03:14.798" v="81"/>
          <ac:spMkLst>
            <pc:docMk/>
            <pc:sldMk cId="3772032319" sldId="290"/>
            <ac:spMk id="3" creationId="{D801EB34-E8B0-C3FE-4F3A-4A938FB7E6EE}"/>
          </ac:spMkLst>
        </pc:spChg>
        <pc:spChg chg="del">
          <ac:chgData name="Neemias Informatica Lima" userId="b77af7bd85500281" providerId="LiveId" clId="{20491A05-8E5C-483A-85F1-DF0DC3166634}" dt="2023-02-13T00:03:14.553" v="80" actId="478"/>
          <ac:spMkLst>
            <pc:docMk/>
            <pc:sldMk cId="3772032319" sldId="290"/>
            <ac:spMk id="6" creationId="{258F165C-FFE4-7265-61FA-76E816404C85}"/>
          </ac:spMkLst>
        </pc:spChg>
        <pc:spChg chg="del">
          <ac:chgData name="Neemias Informatica Lima" userId="b77af7bd85500281" providerId="LiveId" clId="{20491A05-8E5C-483A-85F1-DF0DC3166634}" dt="2023-02-13T00:03:14.553" v="80" actId="478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20491A05-8E5C-483A-85F1-DF0DC3166634}" dt="2023-02-13T00:09:57.905" v="232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20491A05-8E5C-483A-85F1-DF0DC3166634}" dt="2023-02-13T00:07:34.389" v="190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3:14.798" v="81"/>
          <ac:picMkLst>
            <pc:docMk/>
            <pc:sldMk cId="3772032319" sldId="290"/>
            <ac:picMk id="4" creationId="{A88A169C-8AE6-B1BE-A29B-C1F23C7F71F6}"/>
          </ac:picMkLst>
        </pc:picChg>
        <pc:picChg chg="del">
          <ac:chgData name="Neemias Informatica Lima" userId="b77af7bd85500281" providerId="LiveId" clId="{20491A05-8E5C-483A-85F1-DF0DC3166634}" dt="2023-02-13T00:03:14.553" v="80" actId="478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20491A05-8E5C-483A-85F1-DF0DC3166634}" dt="2023-02-13T00:11:33.908" v="276"/>
        <pc:sldMkLst>
          <pc:docMk/>
          <pc:sldMk cId="1768216317" sldId="291"/>
        </pc:sldMkLst>
        <pc:spChg chg="add mod">
          <ac:chgData name="Neemias Informatica Lima" userId="b77af7bd85500281" providerId="LiveId" clId="{20491A05-8E5C-483A-85F1-DF0DC3166634}" dt="2023-02-13T00:03:26.129" v="85"/>
          <ac:spMkLst>
            <pc:docMk/>
            <pc:sldMk cId="1768216317" sldId="291"/>
            <ac:spMk id="2" creationId="{E015F0B2-0F66-0CAB-26CD-741C8A1C38E3}"/>
          </ac:spMkLst>
        </pc:spChg>
        <pc:spChg chg="add mod">
          <ac:chgData name="Neemias Informatica Lima" userId="b77af7bd85500281" providerId="LiveId" clId="{20491A05-8E5C-483A-85F1-DF0DC3166634}" dt="2023-02-13T00:03:26.129" v="85"/>
          <ac:spMkLst>
            <pc:docMk/>
            <pc:sldMk cId="1768216317" sldId="291"/>
            <ac:spMk id="3" creationId="{61D9EABE-D23A-D83A-1024-DC4C2D005F10}"/>
          </ac:spMkLst>
        </pc:spChg>
        <pc:spChg chg="del">
          <ac:chgData name="Neemias Informatica Lima" userId="b77af7bd85500281" providerId="LiveId" clId="{20491A05-8E5C-483A-85F1-DF0DC3166634}" dt="2023-02-13T00:03:25.869" v="84" actId="478"/>
          <ac:spMkLst>
            <pc:docMk/>
            <pc:sldMk cId="1768216317" sldId="291"/>
            <ac:spMk id="6" creationId="{7FF482E2-B248-B3C5-CFE6-8E5A6D7EA78B}"/>
          </ac:spMkLst>
        </pc:spChg>
        <pc:spChg chg="del">
          <ac:chgData name="Neemias Informatica Lima" userId="b77af7bd85500281" providerId="LiveId" clId="{20491A05-8E5C-483A-85F1-DF0DC3166634}" dt="2023-02-13T00:03:25.869" v="84" actId="478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20491A05-8E5C-483A-85F1-DF0DC3166634}" dt="2023-02-13T00:11:33.908" v="27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20491A05-8E5C-483A-85F1-DF0DC3166634}" dt="2023-02-13T00:10:15.007" v="242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3:26.129" v="85"/>
          <ac:picMkLst>
            <pc:docMk/>
            <pc:sldMk cId="1768216317" sldId="291"/>
            <ac:picMk id="4" creationId="{6124D380-00AD-6112-4FD0-CA18D2564BB6}"/>
          </ac:picMkLst>
        </pc:picChg>
        <pc:picChg chg="del">
          <ac:chgData name="Neemias Informatica Lima" userId="b77af7bd85500281" providerId="LiveId" clId="{20491A05-8E5C-483A-85F1-DF0DC3166634}" dt="2023-02-13T00:03:25.869" v="84" actId="478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20491A05-8E5C-483A-85F1-DF0DC3166634}" dt="2023-02-13T00:12:52.140" v="306"/>
        <pc:sldMkLst>
          <pc:docMk/>
          <pc:sldMk cId="3757265641" sldId="292"/>
        </pc:sldMkLst>
        <pc:spChg chg="add mod">
          <ac:chgData name="Neemias Informatica Lima" userId="b77af7bd85500281" providerId="LiveId" clId="{20491A05-8E5C-483A-85F1-DF0DC3166634}" dt="2023-02-13T00:03:38.490" v="89"/>
          <ac:spMkLst>
            <pc:docMk/>
            <pc:sldMk cId="3757265641" sldId="292"/>
            <ac:spMk id="2" creationId="{027A531F-AB71-27B7-DE63-17DD364AC9E9}"/>
          </ac:spMkLst>
        </pc:spChg>
        <pc:spChg chg="add mod">
          <ac:chgData name="Neemias Informatica Lima" userId="b77af7bd85500281" providerId="LiveId" clId="{20491A05-8E5C-483A-85F1-DF0DC3166634}" dt="2023-02-13T00:03:38.490" v="89"/>
          <ac:spMkLst>
            <pc:docMk/>
            <pc:sldMk cId="3757265641" sldId="292"/>
            <ac:spMk id="3" creationId="{E4997FB5-D27D-6192-0D0A-E57CD8B4707A}"/>
          </ac:spMkLst>
        </pc:spChg>
        <pc:spChg chg="del">
          <ac:chgData name="Neemias Informatica Lima" userId="b77af7bd85500281" providerId="LiveId" clId="{20491A05-8E5C-483A-85F1-DF0DC3166634}" dt="2023-02-13T00:03:38.205" v="88" actId="478"/>
          <ac:spMkLst>
            <pc:docMk/>
            <pc:sldMk cId="3757265641" sldId="292"/>
            <ac:spMk id="6" creationId="{BD2981D2-B240-9160-03D8-C6391CE84956}"/>
          </ac:spMkLst>
        </pc:spChg>
        <pc:spChg chg="del">
          <ac:chgData name="Neemias Informatica Lima" userId="b77af7bd85500281" providerId="LiveId" clId="{20491A05-8E5C-483A-85F1-DF0DC3166634}" dt="2023-02-13T00:03:38.205" v="88" actId="478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20491A05-8E5C-483A-85F1-DF0DC3166634}" dt="2023-02-13T00:12:52.140" v="306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20491A05-8E5C-483A-85F1-DF0DC3166634}" dt="2023-02-13T00:11:53.577" v="286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3:38.490" v="89"/>
          <ac:picMkLst>
            <pc:docMk/>
            <pc:sldMk cId="3757265641" sldId="292"/>
            <ac:picMk id="4" creationId="{0C2788A4-02C4-8A00-3D26-5B8BFF8FA6AC}"/>
          </ac:picMkLst>
        </pc:picChg>
        <pc:picChg chg="del">
          <ac:chgData name="Neemias Informatica Lima" userId="b77af7bd85500281" providerId="LiveId" clId="{20491A05-8E5C-483A-85F1-DF0DC3166634}" dt="2023-02-13T00:03:38.205" v="88" actId="478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20491A05-8E5C-483A-85F1-DF0DC3166634}" dt="2023-02-13T00:13:13.745" v="311"/>
        <pc:sldMkLst>
          <pc:docMk/>
          <pc:sldMk cId="3114938747" sldId="293"/>
        </pc:sldMkLst>
        <pc:spChg chg="add mod">
          <ac:chgData name="Neemias Informatica Lima" userId="b77af7bd85500281" providerId="LiveId" clId="{20491A05-8E5C-483A-85F1-DF0DC3166634}" dt="2023-02-13T00:03:44.194" v="91"/>
          <ac:spMkLst>
            <pc:docMk/>
            <pc:sldMk cId="3114938747" sldId="293"/>
            <ac:spMk id="2" creationId="{BBAFC793-CD07-076E-956A-77C3BBE6A7F1}"/>
          </ac:spMkLst>
        </pc:spChg>
        <pc:spChg chg="add mod">
          <ac:chgData name="Neemias Informatica Lima" userId="b77af7bd85500281" providerId="LiveId" clId="{20491A05-8E5C-483A-85F1-DF0DC3166634}" dt="2023-02-13T00:03:44.194" v="91"/>
          <ac:spMkLst>
            <pc:docMk/>
            <pc:sldMk cId="3114938747" sldId="293"/>
            <ac:spMk id="3" creationId="{CFE9054F-662C-650D-74E2-37DF94042767}"/>
          </ac:spMkLst>
        </pc:spChg>
        <pc:spChg chg="del">
          <ac:chgData name="Neemias Informatica Lima" userId="b77af7bd85500281" providerId="LiveId" clId="{20491A05-8E5C-483A-85F1-DF0DC3166634}" dt="2023-02-13T00:03:43.933" v="90" actId="478"/>
          <ac:spMkLst>
            <pc:docMk/>
            <pc:sldMk cId="3114938747" sldId="293"/>
            <ac:spMk id="6" creationId="{AE3566F7-D159-9510-BDE7-73790CC5C2D3}"/>
          </ac:spMkLst>
        </pc:spChg>
        <pc:spChg chg="del">
          <ac:chgData name="Neemias Informatica Lima" userId="b77af7bd85500281" providerId="LiveId" clId="{20491A05-8E5C-483A-85F1-DF0DC3166634}" dt="2023-02-13T00:03:43.933" v="90" actId="478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20491A05-8E5C-483A-85F1-DF0DC3166634}" dt="2023-02-13T00:13:13.745" v="311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20491A05-8E5C-483A-85F1-DF0DC3166634}" dt="2023-02-13T00:03:44.194" v="91"/>
          <ac:picMkLst>
            <pc:docMk/>
            <pc:sldMk cId="3114938747" sldId="293"/>
            <ac:picMk id="4" creationId="{C5958EE2-F6AB-664F-16B5-E0B4D5AA48C1}"/>
          </ac:picMkLst>
        </pc:picChg>
        <pc:picChg chg="del">
          <ac:chgData name="Neemias Informatica Lima" userId="b77af7bd85500281" providerId="LiveId" clId="{20491A05-8E5C-483A-85F1-DF0DC3166634}" dt="2023-02-13T00:03:43.933" v="90" actId="478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Informatica Lima" userId="b77af7bd85500281" providerId="LiveId" clId="{94AC745B-A56E-4C72-89FA-8519A1453DDE}"/>
    <pc:docChg chg="undo redo custSel modSld">
      <pc:chgData name="Neemias Informatica Lima" userId="b77af7bd85500281" providerId="LiveId" clId="{94AC745B-A56E-4C72-89FA-8519A1453DDE}" dt="2023-02-18T16:22:00.877" v="226"/>
      <pc:docMkLst>
        <pc:docMk/>
      </pc:docMkLst>
      <pc:sldChg chg="addSp delSp modSp mod">
        <pc:chgData name="Neemias Informatica Lima" userId="b77af7bd85500281" providerId="LiveId" clId="{94AC745B-A56E-4C72-89FA-8519A1453DDE}" dt="2023-02-18T16:09:34.983" v="32"/>
        <pc:sldMkLst>
          <pc:docMk/>
          <pc:sldMk cId="2232331225" sldId="280"/>
        </pc:sldMkLst>
        <pc:spChg chg="mod">
          <ac:chgData name="Neemias Informatica Lima" userId="b77af7bd85500281" providerId="LiveId" clId="{94AC745B-A56E-4C72-89FA-8519A1453DDE}" dt="2023-02-18T16:07:25.837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07:38.577" v="11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07:54.351" v="16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07:32.374" v="7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08:11.075" v="25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94AC745B-A56E-4C72-89FA-8519A1453DDE}" dt="2023-02-18T16:09:34.983" v="32"/>
          <ac:picMkLst>
            <pc:docMk/>
            <pc:sldMk cId="2232331225" sldId="280"/>
            <ac:picMk id="3" creationId="{BA4D8C71-AECE-6637-A784-77BED61BA718}"/>
          </ac:picMkLst>
        </pc:picChg>
        <pc:picChg chg="del">
          <ac:chgData name="Neemias Informatica Lima" userId="b77af7bd85500281" providerId="LiveId" clId="{94AC745B-A56E-4C72-89FA-8519A1453DDE}" dt="2023-02-18T16:07:28.465" v="5" actId="478"/>
          <ac:picMkLst>
            <pc:docMk/>
            <pc:sldMk cId="2232331225" sldId="280"/>
            <ac:picMk id="8" creationId="{3B211956-CD90-E99B-9BEB-2F225BCD9FBD}"/>
          </ac:picMkLst>
        </pc:picChg>
      </pc:sldChg>
      <pc:sldChg chg="addSp delSp modSp mod">
        <pc:chgData name="Neemias Informatica Lima" userId="b77af7bd85500281" providerId="LiveId" clId="{94AC745B-A56E-4C72-89FA-8519A1453DDE}" dt="2023-02-18T16:12:36.105" v="72" actId="20577"/>
        <pc:sldMkLst>
          <pc:docMk/>
          <pc:sldMk cId="2103443556" sldId="281"/>
        </pc:sldMkLst>
        <pc:spChg chg="mod">
          <ac:chgData name="Neemias Informatica Lima" userId="b77af7bd85500281" providerId="LiveId" clId="{94AC745B-A56E-4C72-89FA-8519A1453DDE}" dt="2023-02-18T16:12:36.105" v="72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09:52.621" v="35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10:31.083" v="41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94AC745B-A56E-4C72-89FA-8519A1453DDE}" dt="2023-02-18T16:10:11.329" v="40" actId="14100"/>
          <ac:picMkLst>
            <pc:docMk/>
            <pc:sldMk cId="2103443556" sldId="281"/>
            <ac:picMk id="2" creationId="{DF2245E4-7AE3-2EF0-7524-CD6385163211}"/>
          </ac:picMkLst>
        </pc:picChg>
        <pc:picChg chg="del">
          <ac:chgData name="Neemias Informatica Lima" userId="b77af7bd85500281" providerId="LiveId" clId="{94AC745B-A56E-4C72-89FA-8519A1453DDE}" dt="2023-02-18T16:09:48.624" v="33" actId="478"/>
          <ac:picMkLst>
            <pc:docMk/>
            <pc:sldMk cId="2103443556" sldId="281"/>
            <ac:picMk id="3" creationId="{D4B2F56F-277A-D8ED-F2C7-D11440A97125}"/>
          </ac:picMkLst>
        </pc:picChg>
      </pc:sldChg>
      <pc:sldChg chg="addSp delSp modSp mod">
        <pc:chgData name="Neemias Informatica Lima" userId="b77af7bd85500281" providerId="LiveId" clId="{94AC745B-A56E-4C72-89FA-8519A1453DDE}" dt="2023-02-18T16:13:53.496" v="102"/>
        <pc:sldMkLst>
          <pc:docMk/>
          <pc:sldMk cId="3683219421" sldId="282"/>
        </pc:sldMkLst>
        <pc:spChg chg="add mod">
          <ac:chgData name="Neemias Informatica Lima" userId="b77af7bd85500281" providerId="LiveId" clId="{94AC745B-A56E-4C72-89FA-8519A1453DDE}" dt="2023-02-18T16:11:00.010" v="45"/>
          <ac:spMkLst>
            <pc:docMk/>
            <pc:sldMk cId="3683219421" sldId="282"/>
            <ac:spMk id="2" creationId="{DFBBAF15-3BEB-CF99-0AE6-AE7A034E6570}"/>
          </ac:spMkLst>
        </pc:spChg>
        <pc:spChg chg="add mod">
          <ac:chgData name="Neemias Informatica Lima" userId="b77af7bd85500281" providerId="LiveId" clId="{94AC745B-A56E-4C72-89FA-8519A1453DDE}" dt="2023-02-18T16:11:00.010" v="45"/>
          <ac:spMkLst>
            <pc:docMk/>
            <pc:sldMk cId="3683219421" sldId="282"/>
            <ac:spMk id="4" creationId="{3836F4DA-D1B4-C9D2-3B91-4679E45F230F}"/>
          </ac:spMkLst>
        </pc:spChg>
        <pc:spChg chg="del">
          <ac:chgData name="Neemias Informatica Lima" userId="b77af7bd85500281" providerId="LiveId" clId="{94AC745B-A56E-4C72-89FA-8519A1453DDE}" dt="2023-02-18T16:10:59.668" v="44" actId="478"/>
          <ac:spMkLst>
            <pc:docMk/>
            <pc:sldMk cId="3683219421" sldId="282"/>
            <ac:spMk id="6" creationId="{A58341F2-DB90-0796-B2F6-D7EA3B1E064C}"/>
          </ac:spMkLst>
        </pc:spChg>
        <pc:spChg chg="del">
          <ac:chgData name="Neemias Informatica Lima" userId="b77af7bd85500281" providerId="LiveId" clId="{94AC745B-A56E-4C72-89FA-8519A1453DDE}" dt="2023-02-18T16:10:59.668" v="44" actId="478"/>
          <ac:spMkLst>
            <pc:docMk/>
            <pc:sldMk cId="3683219421" sldId="282"/>
            <ac:spMk id="7" creationId="{65C9B490-B1CA-AD55-17D7-4EC4EFD6F9E5}"/>
          </ac:spMkLst>
        </pc:spChg>
        <pc:spChg chg="mod">
          <ac:chgData name="Neemias Informatica Lima" userId="b77af7bd85500281" providerId="LiveId" clId="{94AC745B-A56E-4C72-89FA-8519A1453DDE}" dt="2023-02-18T16:13:53.496" v="102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13:00.621" v="82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94AC745B-A56E-4C72-89FA-8519A1453DDE}" dt="2023-02-18T16:11:00.010" v="45"/>
          <ac:picMkLst>
            <pc:docMk/>
            <pc:sldMk cId="3683219421" sldId="282"/>
            <ac:picMk id="5" creationId="{F832AE7F-35E0-4E4F-126A-25EADC0F9128}"/>
          </ac:picMkLst>
        </pc:picChg>
        <pc:picChg chg="del">
          <ac:chgData name="Neemias Informatica Lima" userId="b77af7bd85500281" providerId="LiveId" clId="{94AC745B-A56E-4C72-89FA-8519A1453DDE}" dt="2023-02-18T16:10:59.668" v="44" actId="478"/>
          <ac:picMkLst>
            <pc:docMk/>
            <pc:sldMk cId="3683219421" sldId="282"/>
            <ac:picMk id="8" creationId="{F15380B2-E6B9-9A92-F4F8-3D05E5C7C4B2}"/>
          </ac:picMkLst>
        </pc:picChg>
      </pc:sldChg>
      <pc:sldChg chg="addSp delSp modSp mod">
        <pc:chgData name="Neemias Informatica Lima" userId="b77af7bd85500281" providerId="LiveId" clId="{94AC745B-A56E-4C72-89FA-8519A1453DDE}" dt="2023-02-18T16:14:42.487" v="122" actId="20577"/>
        <pc:sldMkLst>
          <pc:docMk/>
          <pc:sldMk cId="3902406419" sldId="283"/>
        </pc:sldMkLst>
        <pc:spChg chg="add mod">
          <ac:chgData name="Neemias Informatica Lima" userId="b77af7bd85500281" providerId="LiveId" clId="{94AC745B-A56E-4C72-89FA-8519A1453DDE}" dt="2023-02-18T16:11:08.038" v="47"/>
          <ac:spMkLst>
            <pc:docMk/>
            <pc:sldMk cId="3902406419" sldId="283"/>
            <ac:spMk id="2" creationId="{B5DC4BDB-6E06-E53D-4D12-F07AC3A71F30}"/>
          </ac:spMkLst>
        </pc:spChg>
        <pc:spChg chg="add mod">
          <ac:chgData name="Neemias Informatica Lima" userId="b77af7bd85500281" providerId="LiveId" clId="{94AC745B-A56E-4C72-89FA-8519A1453DDE}" dt="2023-02-18T16:11:08.038" v="47"/>
          <ac:spMkLst>
            <pc:docMk/>
            <pc:sldMk cId="3902406419" sldId="283"/>
            <ac:spMk id="3" creationId="{C4B41F27-07A4-123F-2D03-A53BC7C5152C}"/>
          </ac:spMkLst>
        </pc:spChg>
        <pc:spChg chg="del">
          <ac:chgData name="Neemias Informatica Lima" userId="b77af7bd85500281" providerId="LiveId" clId="{94AC745B-A56E-4C72-89FA-8519A1453DDE}" dt="2023-02-18T16:11:07.752" v="46" actId="478"/>
          <ac:spMkLst>
            <pc:docMk/>
            <pc:sldMk cId="3902406419" sldId="283"/>
            <ac:spMk id="5" creationId="{97539606-7B7F-5240-4928-99D6DD09EA3E}"/>
          </ac:spMkLst>
        </pc:spChg>
        <pc:spChg chg="del">
          <ac:chgData name="Neemias Informatica Lima" userId="b77af7bd85500281" providerId="LiveId" clId="{94AC745B-A56E-4C72-89FA-8519A1453DDE}" dt="2023-02-18T16:11:07.752" v="46" actId="478"/>
          <ac:spMkLst>
            <pc:docMk/>
            <pc:sldMk cId="3902406419" sldId="283"/>
            <ac:spMk id="6" creationId="{55627872-E82C-05DA-B754-EFB9123BE7B1}"/>
          </ac:spMkLst>
        </pc:spChg>
        <pc:spChg chg="mod">
          <ac:chgData name="Neemias Informatica Lima" userId="b77af7bd85500281" providerId="LiveId" clId="{94AC745B-A56E-4C72-89FA-8519A1453DDE}" dt="2023-02-18T16:14:09.015" v="10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14:42.487" v="122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94AC745B-A56E-4C72-89FA-8519A1453DDE}" dt="2023-02-18T16:11:08.038" v="47"/>
          <ac:picMkLst>
            <pc:docMk/>
            <pc:sldMk cId="3902406419" sldId="283"/>
            <ac:picMk id="4" creationId="{3ABDED39-99F0-2ED4-02DD-8156D8155779}"/>
          </ac:picMkLst>
        </pc:picChg>
        <pc:picChg chg="del">
          <ac:chgData name="Neemias Informatica Lima" userId="b77af7bd85500281" providerId="LiveId" clId="{94AC745B-A56E-4C72-89FA-8519A1453DDE}" dt="2023-02-18T16:11:07.752" v="46" actId="478"/>
          <ac:picMkLst>
            <pc:docMk/>
            <pc:sldMk cId="3902406419" sldId="283"/>
            <ac:picMk id="7" creationId="{FE682DB6-5ED2-A7AC-FF9C-5C0227FDB6C1}"/>
          </ac:picMkLst>
        </pc:picChg>
      </pc:sldChg>
      <pc:sldChg chg="addSp delSp modSp mod">
        <pc:chgData name="Neemias Informatica Lima" userId="b77af7bd85500281" providerId="LiveId" clId="{94AC745B-A56E-4C72-89FA-8519A1453DDE}" dt="2023-02-18T16:16:14.328" v="149" actId="6549"/>
        <pc:sldMkLst>
          <pc:docMk/>
          <pc:sldMk cId="2424059023" sldId="284"/>
        </pc:sldMkLst>
        <pc:spChg chg="add mod">
          <ac:chgData name="Neemias Informatica Lima" userId="b77af7bd85500281" providerId="LiveId" clId="{94AC745B-A56E-4C72-89FA-8519A1453DDE}" dt="2023-02-18T16:11:26.610" v="51"/>
          <ac:spMkLst>
            <pc:docMk/>
            <pc:sldMk cId="2424059023" sldId="284"/>
            <ac:spMk id="2" creationId="{2503360F-38A4-A47B-D4BF-7E561D406C9E}"/>
          </ac:spMkLst>
        </pc:spChg>
        <pc:spChg chg="add mod">
          <ac:chgData name="Neemias Informatica Lima" userId="b77af7bd85500281" providerId="LiveId" clId="{94AC745B-A56E-4C72-89FA-8519A1453DDE}" dt="2023-02-18T16:11:26.610" v="51"/>
          <ac:spMkLst>
            <pc:docMk/>
            <pc:sldMk cId="2424059023" sldId="284"/>
            <ac:spMk id="3" creationId="{89B76C92-7593-7825-7992-9C5DD6C88640}"/>
          </ac:spMkLst>
        </pc:spChg>
        <pc:spChg chg="del">
          <ac:chgData name="Neemias Informatica Lima" userId="b77af7bd85500281" providerId="LiveId" clId="{94AC745B-A56E-4C72-89FA-8519A1453DDE}" dt="2023-02-18T16:11:26.275" v="50" actId="478"/>
          <ac:spMkLst>
            <pc:docMk/>
            <pc:sldMk cId="2424059023" sldId="284"/>
            <ac:spMk id="5" creationId="{8D02F1E4-0936-0E50-0BEC-ECFE3FB111AF}"/>
          </ac:spMkLst>
        </pc:spChg>
        <pc:spChg chg="del">
          <ac:chgData name="Neemias Informatica Lima" userId="b77af7bd85500281" providerId="LiveId" clId="{94AC745B-A56E-4C72-89FA-8519A1453DDE}" dt="2023-02-18T16:11:26.275" v="50" actId="478"/>
          <ac:spMkLst>
            <pc:docMk/>
            <pc:sldMk cId="2424059023" sldId="284"/>
            <ac:spMk id="6" creationId="{2478FF80-19DB-C743-0D00-EEF46AF9B9BB}"/>
          </ac:spMkLst>
        </pc:spChg>
        <pc:spChg chg="mod">
          <ac:chgData name="Neemias Informatica Lima" userId="b77af7bd85500281" providerId="LiveId" clId="{94AC745B-A56E-4C72-89FA-8519A1453DDE}" dt="2023-02-18T16:15:35.595" v="132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16:14.328" v="149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94AC745B-A56E-4C72-89FA-8519A1453DDE}" dt="2023-02-18T16:11:26.610" v="51"/>
          <ac:picMkLst>
            <pc:docMk/>
            <pc:sldMk cId="2424059023" sldId="284"/>
            <ac:picMk id="4" creationId="{4D376F47-5C7A-390A-D2DD-0100C9B8FAD1}"/>
          </ac:picMkLst>
        </pc:picChg>
        <pc:picChg chg="del">
          <ac:chgData name="Neemias Informatica Lima" userId="b77af7bd85500281" providerId="LiveId" clId="{94AC745B-A56E-4C72-89FA-8519A1453DDE}" dt="2023-02-18T16:11:26.275" v="50" actId="478"/>
          <ac:picMkLst>
            <pc:docMk/>
            <pc:sldMk cId="2424059023" sldId="284"/>
            <ac:picMk id="7" creationId="{C9FB392A-5414-6587-3FF9-EDAEFCB699F8}"/>
          </ac:picMkLst>
        </pc:picChg>
      </pc:sldChg>
      <pc:sldChg chg="addSp delSp modSp mod">
        <pc:chgData name="Neemias Informatica Lima" userId="b77af7bd85500281" providerId="LiveId" clId="{94AC745B-A56E-4C72-89FA-8519A1453DDE}" dt="2023-02-18T16:18:04.043" v="181" actId="207"/>
        <pc:sldMkLst>
          <pc:docMk/>
          <pc:sldMk cId="2241968852" sldId="285"/>
        </pc:sldMkLst>
        <pc:spChg chg="add mod">
          <ac:chgData name="Neemias Informatica Lima" userId="b77af7bd85500281" providerId="LiveId" clId="{94AC745B-A56E-4C72-89FA-8519A1453DDE}" dt="2023-02-18T16:11:38.521" v="55"/>
          <ac:spMkLst>
            <pc:docMk/>
            <pc:sldMk cId="2241968852" sldId="285"/>
            <ac:spMk id="2" creationId="{D98E0231-9F39-1C4F-A91B-4945804F7527}"/>
          </ac:spMkLst>
        </pc:spChg>
        <pc:spChg chg="add mod">
          <ac:chgData name="Neemias Informatica Lima" userId="b77af7bd85500281" providerId="LiveId" clId="{94AC745B-A56E-4C72-89FA-8519A1453DDE}" dt="2023-02-18T16:11:38.521" v="55"/>
          <ac:spMkLst>
            <pc:docMk/>
            <pc:sldMk cId="2241968852" sldId="285"/>
            <ac:spMk id="3" creationId="{37AAAB9C-BCFB-A1A8-75C1-FD005D0E4CC0}"/>
          </ac:spMkLst>
        </pc:spChg>
        <pc:spChg chg="del">
          <ac:chgData name="Neemias Informatica Lima" userId="b77af7bd85500281" providerId="LiveId" clId="{94AC745B-A56E-4C72-89FA-8519A1453DDE}" dt="2023-02-18T16:11:38.205" v="54" actId="478"/>
          <ac:spMkLst>
            <pc:docMk/>
            <pc:sldMk cId="2241968852" sldId="285"/>
            <ac:spMk id="5" creationId="{E0F66C85-809F-DAD3-9524-E4338CDB8C4D}"/>
          </ac:spMkLst>
        </pc:spChg>
        <pc:spChg chg="del">
          <ac:chgData name="Neemias Informatica Lima" userId="b77af7bd85500281" providerId="LiveId" clId="{94AC745B-A56E-4C72-89FA-8519A1453DDE}" dt="2023-02-18T16:11:38.205" v="54" actId="478"/>
          <ac:spMkLst>
            <pc:docMk/>
            <pc:sldMk cId="2241968852" sldId="285"/>
            <ac:spMk id="6" creationId="{3727919E-6154-B800-67D0-7B52EDEDBBDD}"/>
          </ac:spMkLst>
        </pc:spChg>
        <pc:spChg chg="mod">
          <ac:chgData name="Neemias Informatica Lima" userId="b77af7bd85500281" providerId="LiveId" clId="{94AC745B-A56E-4C72-89FA-8519A1453DDE}" dt="2023-02-18T16:16:55.397" v="15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18:04.043" v="181" actId="20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94AC745B-A56E-4C72-89FA-8519A1453DDE}" dt="2023-02-18T16:11:38.521" v="55"/>
          <ac:picMkLst>
            <pc:docMk/>
            <pc:sldMk cId="2241968852" sldId="285"/>
            <ac:picMk id="4" creationId="{2DEAF4C4-199B-E013-BCA3-8145744E83BD}"/>
          </ac:picMkLst>
        </pc:picChg>
        <pc:picChg chg="del">
          <ac:chgData name="Neemias Informatica Lima" userId="b77af7bd85500281" providerId="LiveId" clId="{94AC745B-A56E-4C72-89FA-8519A1453DDE}" dt="2023-02-18T16:11:38.205" v="54" actId="478"/>
          <ac:picMkLst>
            <pc:docMk/>
            <pc:sldMk cId="2241968852" sldId="285"/>
            <ac:picMk id="7" creationId="{56C76777-BD84-DE5B-C367-60167FC690F2}"/>
          </ac:picMkLst>
        </pc:picChg>
      </pc:sldChg>
      <pc:sldChg chg="addSp delSp modSp mod">
        <pc:chgData name="Neemias Informatica Lima" userId="b77af7bd85500281" providerId="LiveId" clId="{94AC745B-A56E-4C72-89FA-8519A1453DDE}" dt="2023-02-18T16:20:05.848" v="209" actId="20577"/>
        <pc:sldMkLst>
          <pc:docMk/>
          <pc:sldMk cId="1959249856" sldId="286"/>
        </pc:sldMkLst>
        <pc:spChg chg="add mod">
          <ac:chgData name="Neemias Informatica Lima" userId="b77af7bd85500281" providerId="LiveId" clId="{94AC745B-A56E-4C72-89FA-8519A1453DDE}" dt="2023-02-18T16:11:52.189" v="59"/>
          <ac:spMkLst>
            <pc:docMk/>
            <pc:sldMk cId="1959249856" sldId="286"/>
            <ac:spMk id="2" creationId="{7136AEE8-7366-F3C8-0AEC-CDE7259610A7}"/>
          </ac:spMkLst>
        </pc:spChg>
        <pc:spChg chg="add mod">
          <ac:chgData name="Neemias Informatica Lima" userId="b77af7bd85500281" providerId="LiveId" clId="{94AC745B-A56E-4C72-89FA-8519A1453DDE}" dt="2023-02-18T16:11:52.189" v="59"/>
          <ac:spMkLst>
            <pc:docMk/>
            <pc:sldMk cId="1959249856" sldId="286"/>
            <ac:spMk id="3" creationId="{60726A15-7103-1CD5-5CC8-65CBAF402EA7}"/>
          </ac:spMkLst>
        </pc:spChg>
        <pc:spChg chg="del">
          <ac:chgData name="Neemias Informatica Lima" userId="b77af7bd85500281" providerId="LiveId" clId="{94AC745B-A56E-4C72-89FA-8519A1453DDE}" dt="2023-02-18T16:11:51.776" v="58" actId="478"/>
          <ac:spMkLst>
            <pc:docMk/>
            <pc:sldMk cId="1959249856" sldId="286"/>
            <ac:spMk id="5" creationId="{11761633-2AE7-ECA8-1EB4-3FB4F16EE87F}"/>
          </ac:spMkLst>
        </pc:spChg>
        <pc:spChg chg="del">
          <ac:chgData name="Neemias Informatica Lima" userId="b77af7bd85500281" providerId="LiveId" clId="{94AC745B-A56E-4C72-89FA-8519A1453DDE}" dt="2023-02-18T16:11:51.776" v="58" actId="478"/>
          <ac:spMkLst>
            <pc:docMk/>
            <pc:sldMk cId="1959249856" sldId="286"/>
            <ac:spMk id="6" creationId="{A92D523C-F5FA-9DEA-776A-846AF014C51E}"/>
          </ac:spMkLst>
        </pc:spChg>
        <pc:spChg chg="mod">
          <ac:chgData name="Neemias Informatica Lima" userId="b77af7bd85500281" providerId="LiveId" clId="{94AC745B-A56E-4C72-89FA-8519A1453DDE}" dt="2023-02-18T16:20:05.848" v="209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19:31.166" v="208" actId="20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94AC745B-A56E-4C72-89FA-8519A1453DDE}" dt="2023-02-18T16:11:52.189" v="59"/>
          <ac:picMkLst>
            <pc:docMk/>
            <pc:sldMk cId="1959249856" sldId="286"/>
            <ac:picMk id="4" creationId="{F19BDAB7-8A30-CB3F-2630-00E424D2C4DD}"/>
          </ac:picMkLst>
        </pc:picChg>
        <pc:picChg chg="del">
          <ac:chgData name="Neemias Informatica Lima" userId="b77af7bd85500281" providerId="LiveId" clId="{94AC745B-A56E-4C72-89FA-8519A1453DDE}" dt="2023-02-18T16:11:51.776" v="58" actId="478"/>
          <ac:picMkLst>
            <pc:docMk/>
            <pc:sldMk cId="1959249856" sldId="286"/>
            <ac:picMk id="7" creationId="{8C3ACF93-5C20-97D6-C576-5C53CE152AA4}"/>
          </ac:picMkLst>
        </pc:picChg>
      </pc:sldChg>
      <pc:sldChg chg="addSp delSp modSp mod">
        <pc:chgData name="Neemias Informatica Lima" userId="b77af7bd85500281" providerId="LiveId" clId="{94AC745B-A56E-4C72-89FA-8519A1453DDE}" dt="2023-02-18T16:22:00.877" v="226"/>
        <pc:sldMkLst>
          <pc:docMk/>
          <pc:sldMk cId="2857006406" sldId="287"/>
        </pc:sldMkLst>
        <pc:spChg chg="add mod">
          <ac:chgData name="Neemias Informatica Lima" userId="b77af7bd85500281" providerId="LiveId" clId="{94AC745B-A56E-4C72-89FA-8519A1453DDE}" dt="2023-02-18T16:12:11.457" v="65"/>
          <ac:spMkLst>
            <pc:docMk/>
            <pc:sldMk cId="2857006406" sldId="287"/>
            <ac:spMk id="2" creationId="{98089CAA-F439-D948-092A-88F16F967A1D}"/>
          </ac:spMkLst>
        </pc:spChg>
        <pc:spChg chg="add mod">
          <ac:chgData name="Neemias Informatica Lima" userId="b77af7bd85500281" providerId="LiveId" clId="{94AC745B-A56E-4C72-89FA-8519A1453DDE}" dt="2023-02-18T16:12:11.457" v="65"/>
          <ac:spMkLst>
            <pc:docMk/>
            <pc:sldMk cId="2857006406" sldId="287"/>
            <ac:spMk id="3" creationId="{E631C20F-E339-8ABE-42A7-B94B8B88EC8C}"/>
          </ac:spMkLst>
        </pc:spChg>
        <pc:spChg chg="del">
          <ac:chgData name="Neemias Informatica Lima" userId="b77af7bd85500281" providerId="LiveId" clId="{94AC745B-A56E-4C72-89FA-8519A1453DDE}" dt="2023-02-18T16:12:11.151" v="64" actId="478"/>
          <ac:spMkLst>
            <pc:docMk/>
            <pc:sldMk cId="2857006406" sldId="287"/>
            <ac:spMk id="5" creationId="{2A5EF71C-CCF0-3324-2BEE-CD96D2877AF5}"/>
          </ac:spMkLst>
        </pc:spChg>
        <pc:spChg chg="del">
          <ac:chgData name="Neemias Informatica Lima" userId="b77af7bd85500281" providerId="LiveId" clId="{94AC745B-A56E-4C72-89FA-8519A1453DDE}" dt="2023-02-18T16:12:11.151" v="64" actId="478"/>
          <ac:spMkLst>
            <pc:docMk/>
            <pc:sldMk cId="2857006406" sldId="287"/>
            <ac:spMk id="6" creationId="{2FC8B578-E998-2432-1B50-CE2C817F19CE}"/>
          </ac:spMkLst>
        </pc:spChg>
        <pc:graphicFrameChg chg="mod">
          <ac:chgData name="Neemias Informatica Lima" userId="b77af7bd85500281" providerId="LiveId" clId="{94AC745B-A56E-4C72-89FA-8519A1453DDE}" dt="2023-02-18T16:22:00.877" v="226"/>
          <ac:graphicFrameMkLst>
            <pc:docMk/>
            <pc:sldMk cId="2857006406" sldId="287"/>
            <ac:graphicFrameMk id="26" creationId="{8AC4A7CA-D7A9-BD7E-59C7-47F309BE954E}"/>
          </ac:graphicFrameMkLst>
        </pc:graphicFrameChg>
        <pc:picChg chg="add mod">
          <ac:chgData name="Neemias Informatica Lima" userId="b77af7bd85500281" providerId="LiveId" clId="{94AC745B-A56E-4C72-89FA-8519A1453DDE}" dt="2023-02-18T16:12:11.457" v="65"/>
          <ac:picMkLst>
            <pc:docMk/>
            <pc:sldMk cId="2857006406" sldId="287"/>
            <ac:picMk id="4" creationId="{3E24F115-19A9-8BAB-0909-99B650F3F4C0}"/>
          </ac:picMkLst>
        </pc:picChg>
        <pc:picChg chg="del">
          <ac:chgData name="Neemias Informatica Lima" userId="b77af7bd85500281" providerId="LiveId" clId="{94AC745B-A56E-4C72-89FA-8519A1453DDE}" dt="2023-02-18T16:12:11.151" v="64" actId="478"/>
          <ac:picMkLst>
            <pc:docMk/>
            <pc:sldMk cId="2857006406" sldId="287"/>
            <ac:picMk id="7" creationId="{C76FCF2E-C8A3-46E5-E6A9-1203F487D083}"/>
          </ac:picMkLst>
        </pc:picChg>
      </pc:sldChg>
      <pc:sldChg chg="addSp delSp modSp mod">
        <pc:chgData name="Neemias Informatica Lima" userId="b77af7bd85500281" providerId="LiveId" clId="{94AC745B-A56E-4C72-89FA-8519A1453DDE}" dt="2023-02-18T16:13:35.540" v="97" actId="20577"/>
        <pc:sldMkLst>
          <pc:docMk/>
          <pc:sldMk cId="2630436816" sldId="288"/>
        </pc:sldMkLst>
        <pc:spChg chg="add mod">
          <ac:chgData name="Neemias Informatica Lima" userId="b77af7bd85500281" providerId="LiveId" clId="{94AC745B-A56E-4C72-89FA-8519A1453DDE}" dt="2023-02-18T16:10:52.618" v="43"/>
          <ac:spMkLst>
            <pc:docMk/>
            <pc:sldMk cId="2630436816" sldId="288"/>
            <ac:spMk id="2" creationId="{557B8935-5D68-9009-F648-87E105CE15FD}"/>
          </ac:spMkLst>
        </pc:spChg>
        <pc:spChg chg="add mod">
          <ac:chgData name="Neemias Informatica Lima" userId="b77af7bd85500281" providerId="LiveId" clId="{94AC745B-A56E-4C72-89FA-8519A1453DDE}" dt="2023-02-18T16:10:52.618" v="43"/>
          <ac:spMkLst>
            <pc:docMk/>
            <pc:sldMk cId="2630436816" sldId="288"/>
            <ac:spMk id="3" creationId="{252C1792-0945-62F0-BA5A-27F048EB2913}"/>
          </ac:spMkLst>
        </pc:spChg>
        <pc:spChg chg="del">
          <ac:chgData name="Neemias Informatica Lima" userId="b77af7bd85500281" providerId="LiveId" clId="{94AC745B-A56E-4C72-89FA-8519A1453DDE}" dt="2023-02-18T16:10:52.164" v="42" actId="478"/>
          <ac:spMkLst>
            <pc:docMk/>
            <pc:sldMk cId="2630436816" sldId="288"/>
            <ac:spMk id="5" creationId="{309026F1-5AA9-7B1D-2287-389AB6FE278A}"/>
          </ac:spMkLst>
        </pc:spChg>
        <pc:spChg chg="del">
          <ac:chgData name="Neemias Informatica Lima" userId="b77af7bd85500281" providerId="LiveId" clId="{94AC745B-A56E-4C72-89FA-8519A1453DDE}" dt="2023-02-18T16:10:52.164" v="42" actId="478"/>
          <ac:spMkLst>
            <pc:docMk/>
            <pc:sldMk cId="2630436816" sldId="288"/>
            <ac:spMk id="6" creationId="{31870D05-D6D1-E0E9-B303-86494D4AD4FE}"/>
          </ac:spMkLst>
        </pc:spChg>
        <pc:spChg chg="mod">
          <ac:chgData name="Neemias Informatica Lima" userId="b77af7bd85500281" providerId="LiveId" clId="{94AC745B-A56E-4C72-89FA-8519A1453DDE}" dt="2023-02-18T16:13:35.540" v="97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12:55.747" v="77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94AC745B-A56E-4C72-89FA-8519A1453DDE}" dt="2023-02-18T16:10:52.618" v="43"/>
          <ac:picMkLst>
            <pc:docMk/>
            <pc:sldMk cId="2630436816" sldId="288"/>
            <ac:picMk id="4" creationId="{093F76B0-2522-7776-7743-5294939D6133}"/>
          </ac:picMkLst>
        </pc:picChg>
        <pc:picChg chg="del">
          <ac:chgData name="Neemias Informatica Lima" userId="b77af7bd85500281" providerId="LiveId" clId="{94AC745B-A56E-4C72-89FA-8519A1453DDE}" dt="2023-02-18T16:10:52.164" v="42" actId="478"/>
          <ac:picMkLst>
            <pc:docMk/>
            <pc:sldMk cId="2630436816" sldId="288"/>
            <ac:picMk id="7" creationId="{2F0F116A-900B-01A8-3C4B-4A76907EABDD}"/>
          </ac:picMkLst>
        </pc:picChg>
      </pc:sldChg>
      <pc:sldChg chg="addSp delSp modSp mod">
        <pc:chgData name="Neemias Informatica Lima" userId="b77af7bd85500281" providerId="LiveId" clId="{94AC745B-A56E-4C72-89FA-8519A1453DDE}" dt="2023-02-18T16:15:15.132" v="127" actId="6549"/>
        <pc:sldMkLst>
          <pc:docMk/>
          <pc:sldMk cId="3032827026" sldId="289"/>
        </pc:sldMkLst>
        <pc:spChg chg="add mod">
          <ac:chgData name="Neemias Informatica Lima" userId="b77af7bd85500281" providerId="LiveId" clId="{94AC745B-A56E-4C72-89FA-8519A1453DDE}" dt="2023-02-18T16:11:18.950" v="49"/>
          <ac:spMkLst>
            <pc:docMk/>
            <pc:sldMk cId="3032827026" sldId="289"/>
            <ac:spMk id="2" creationId="{0A658622-9735-1871-BEB5-4903EC751D89}"/>
          </ac:spMkLst>
        </pc:spChg>
        <pc:spChg chg="add mod">
          <ac:chgData name="Neemias Informatica Lima" userId="b77af7bd85500281" providerId="LiveId" clId="{94AC745B-A56E-4C72-89FA-8519A1453DDE}" dt="2023-02-18T16:11:18.950" v="49"/>
          <ac:spMkLst>
            <pc:docMk/>
            <pc:sldMk cId="3032827026" sldId="289"/>
            <ac:spMk id="3" creationId="{787D5EA7-9649-54FC-3990-389263A6C042}"/>
          </ac:spMkLst>
        </pc:spChg>
        <pc:spChg chg="del">
          <ac:chgData name="Neemias Informatica Lima" userId="b77af7bd85500281" providerId="LiveId" clId="{94AC745B-A56E-4C72-89FA-8519A1453DDE}" dt="2023-02-18T16:11:18.600" v="48" actId="478"/>
          <ac:spMkLst>
            <pc:docMk/>
            <pc:sldMk cId="3032827026" sldId="289"/>
            <ac:spMk id="5" creationId="{8CF06668-B210-B292-DCED-38CAC509E2CF}"/>
          </ac:spMkLst>
        </pc:spChg>
        <pc:spChg chg="del">
          <ac:chgData name="Neemias Informatica Lima" userId="b77af7bd85500281" providerId="LiveId" clId="{94AC745B-A56E-4C72-89FA-8519A1453DDE}" dt="2023-02-18T16:11:18.600" v="48" actId="478"/>
          <ac:spMkLst>
            <pc:docMk/>
            <pc:sldMk cId="3032827026" sldId="289"/>
            <ac:spMk id="6" creationId="{2CD6ACE3-F318-4B19-F43F-E2A65308D395}"/>
          </ac:spMkLst>
        </pc:spChg>
        <pc:spChg chg="mod">
          <ac:chgData name="Neemias Informatica Lima" userId="b77af7bd85500281" providerId="LiveId" clId="{94AC745B-A56E-4C72-89FA-8519A1453DDE}" dt="2023-02-18T16:15:15.132" v="127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94AC745B-A56E-4C72-89FA-8519A1453DDE}" dt="2023-02-18T16:14:14.487" v="112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94AC745B-A56E-4C72-89FA-8519A1453DDE}" dt="2023-02-18T16:11:18.950" v="49"/>
          <ac:picMkLst>
            <pc:docMk/>
            <pc:sldMk cId="3032827026" sldId="289"/>
            <ac:picMk id="4" creationId="{041EF333-CD54-2FD2-1654-80F4E6A94052}"/>
          </ac:picMkLst>
        </pc:picChg>
        <pc:picChg chg="del">
          <ac:chgData name="Neemias Informatica Lima" userId="b77af7bd85500281" providerId="LiveId" clId="{94AC745B-A56E-4C72-89FA-8519A1453DDE}" dt="2023-02-18T16:11:18.600" v="48" actId="478"/>
          <ac:picMkLst>
            <pc:docMk/>
            <pc:sldMk cId="3032827026" sldId="289"/>
            <ac:picMk id="7" creationId="{512165D2-9220-210B-4D07-F53D097C45A6}"/>
          </ac:picMkLst>
        </pc:picChg>
      </pc:sldChg>
      <pc:sldChg chg="addSp delSp modSp mod">
        <pc:chgData name="Neemias Informatica Lima" userId="b77af7bd85500281" providerId="LiveId" clId="{94AC745B-A56E-4C72-89FA-8519A1453DDE}" dt="2023-02-18T16:16:42.552" v="156" actId="20577"/>
        <pc:sldMkLst>
          <pc:docMk/>
          <pc:sldMk cId="3772032319" sldId="290"/>
        </pc:sldMkLst>
        <pc:spChg chg="add mod">
          <ac:chgData name="Neemias Informatica Lima" userId="b77af7bd85500281" providerId="LiveId" clId="{94AC745B-A56E-4C72-89FA-8519A1453DDE}" dt="2023-02-18T16:11:32.954" v="53"/>
          <ac:spMkLst>
            <pc:docMk/>
            <pc:sldMk cId="3772032319" sldId="290"/>
            <ac:spMk id="2" creationId="{232E8508-F7F3-5544-4B61-BEC9A26290DA}"/>
          </ac:spMkLst>
        </pc:spChg>
        <pc:spChg chg="add mod">
          <ac:chgData name="Neemias Informatica Lima" userId="b77af7bd85500281" providerId="LiveId" clId="{94AC745B-A56E-4C72-89FA-8519A1453DDE}" dt="2023-02-18T16:11:32.954" v="53"/>
          <ac:spMkLst>
            <pc:docMk/>
            <pc:sldMk cId="3772032319" sldId="290"/>
            <ac:spMk id="3" creationId="{3CE5ACAD-2994-8220-2062-6BD37E86A343}"/>
          </ac:spMkLst>
        </pc:spChg>
        <pc:spChg chg="del">
          <ac:chgData name="Neemias Informatica Lima" userId="b77af7bd85500281" providerId="LiveId" clId="{94AC745B-A56E-4C72-89FA-8519A1453DDE}" dt="2023-02-18T16:11:32.612" v="52" actId="478"/>
          <ac:spMkLst>
            <pc:docMk/>
            <pc:sldMk cId="3772032319" sldId="290"/>
            <ac:spMk id="5" creationId="{19AB3A17-403A-2949-C727-ADDE5525086F}"/>
          </ac:spMkLst>
        </pc:spChg>
        <pc:spChg chg="del">
          <ac:chgData name="Neemias Informatica Lima" userId="b77af7bd85500281" providerId="LiveId" clId="{94AC745B-A56E-4C72-89FA-8519A1453DDE}" dt="2023-02-18T16:11:32.612" v="52" actId="478"/>
          <ac:spMkLst>
            <pc:docMk/>
            <pc:sldMk cId="3772032319" sldId="290"/>
            <ac:spMk id="6" creationId="{74D1FE74-10A1-9FE7-D0C2-B18B93EFEA46}"/>
          </ac:spMkLst>
        </pc:spChg>
        <pc:spChg chg="mod">
          <ac:chgData name="Neemias Informatica Lima" userId="b77af7bd85500281" providerId="LiveId" clId="{94AC745B-A56E-4C72-89FA-8519A1453DDE}" dt="2023-02-18T16:16:42.552" v="156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94AC745B-A56E-4C72-89FA-8519A1453DDE}" dt="2023-02-18T16:15:43.070" v="137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94AC745B-A56E-4C72-89FA-8519A1453DDE}" dt="2023-02-18T16:11:32.954" v="53"/>
          <ac:picMkLst>
            <pc:docMk/>
            <pc:sldMk cId="3772032319" sldId="290"/>
            <ac:picMk id="4" creationId="{E492D4C4-4535-56DE-2E47-50B3DA93C27A}"/>
          </ac:picMkLst>
        </pc:picChg>
        <pc:picChg chg="del">
          <ac:chgData name="Neemias Informatica Lima" userId="b77af7bd85500281" providerId="LiveId" clId="{94AC745B-A56E-4C72-89FA-8519A1453DDE}" dt="2023-02-18T16:11:32.612" v="52" actId="478"/>
          <ac:picMkLst>
            <pc:docMk/>
            <pc:sldMk cId="3772032319" sldId="290"/>
            <ac:picMk id="7" creationId="{A42E1DC7-9441-DD8E-3810-553BED0A11FF}"/>
          </ac:picMkLst>
        </pc:picChg>
      </pc:sldChg>
      <pc:sldChg chg="addSp delSp modSp mod">
        <pc:chgData name="Neemias Informatica Lima" userId="b77af7bd85500281" providerId="LiveId" clId="{94AC745B-A56E-4C72-89FA-8519A1453DDE}" dt="2023-02-18T16:18:19.557" v="186" actId="6549"/>
        <pc:sldMkLst>
          <pc:docMk/>
          <pc:sldMk cId="1768216317" sldId="291"/>
        </pc:sldMkLst>
        <pc:spChg chg="add mod">
          <ac:chgData name="Neemias Informatica Lima" userId="b77af7bd85500281" providerId="LiveId" clId="{94AC745B-A56E-4C72-89FA-8519A1453DDE}" dt="2023-02-18T16:11:44.785" v="57"/>
          <ac:spMkLst>
            <pc:docMk/>
            <pc:sldMk cId="1768216317" sldId="291"/>
            <ac:spMk id="2" creationId="{D1493894-0AAC-A0F8-E031-770853CDC220}"/>
          </ac:spMkLst>
        </pc:spChg>
        <pc:spChg chg="add mod">
          <ac:chgData name="Neemias Informatica Lima" userId="b77af7bd85500281" providerId="LiveId" clId="{94AC745B-A56E-4C72-89FA-8519A1453DDE}" dt="2023-02-18T16:11:44.785" v="57"/>
          <ac:spMkLst>
            <pc:docMk/>
            <pc:sldMk cId="1768216317" sldId="291"/>
            <ac:spMk id="3" creationId="{647CB444-467A-72CF-25FA-CA3E75425DFA}"/>
          </ac:spMkLst>
        </pc:spChg>
        <pc:spChg chg="del">
          <ac:chgData name="Neemias Informatica Lima" userId="b77af7bd85500281" providerId="LiveId" clId="{94AC745B-A56E-4C72-89FA-8519A1453DDE}" dt="2023-02-18T16:11:44.428" v="56" actId="478"/>
          <ac:spMkLst>
            <pc:docMk/>
            <pc:sldMk cId="1768216317" sldId="291"/>
            <ac:spMk id="5" creationId="{F4A92E4D-519D-C23F-85C1-D7A491E52DA6}"/>
          </ac:spMkLst>
        </pc:spChg>
        <pc:spChg chg="del">
          <ac:chgData name="Neemias Informatica Lima" userId="b77af7bd85500281" providerId="LiveId" clId="{94AC745B-A56E-4C72-89FA-8519A1453DDE}" dt="2023-02-18T16:11:44.428" v="56" actId="478"/>
          <ac:spMkLst>
            <pc:docMk/>
            <pc:sldMk cId="1768216317" sldId="291"/>
            <ac:spMk id="6" creationId="{8DFA9CC1-EA56-5364-ADAD-D9FE51A18C5A}"/>
          </ac:spMkLst>
        </pc:spChg>
        <pc:spChg chg="mod">
          <ac:chgData name="Neemias Informatica Lima" userId="b77af7bd85500281" providerId="LiveId" clId="{94AC745B-A56E-4C72-89FA-8519A1453DDE}" dt="2023-02-18T16:18:19.557" v="186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94AC745B-A56E-4C72-89FA-8519A1453DDE}" dt="2023-02-18T16:17:01.667" v="166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94AC745B-A56E-4C72-89FA-8519A1453DDE}" dt="2023-02-18T16:11:44.785" v="57"/>
          <ac:picMkLst>
            <pc:docMk/>
            <pc:sldMk cId="1768216317" sldId="291"/>
            <ac:picMk id="4" creationId="{D38755FF-E7E7-1BFF-262C-453E71CCE118}"/>
          </ac:picMkLst>
        </pc:picChg>
        <pc:picChg chg="del">
          <ac:chgData name="Neemias Informatica Lima" userId="b77af7bd85500281" providerId="LiveId" clId="{94AC745B-A56E-4C72-89FA-8519A1453DDE}" dt="2023-02-18T16:11:44.428" v="56" actId="478"/>
          <ac:picMkLst>
            <pc:docMk/>
            <pc:sldMk cId="1768216317" sldId="291"/>
            <ac:picMk id="7" creationId="{79C610EC-289E-4E24-756F-A1FD080053F0}"/>
          </ac:picMkLst>
        </pc:picChg>
      </pc:sldChg>
      <pc:sldChg chg="addSp delSp modSp mod">
        <pc:chgData name="Neemias Informatica Lima" userId="b77af7bd85500281" providerId="LiveId" clId="{94AC745B-A56E-4C72-89FA-8519A1453DDE}" dt="2023-02-18T16:20:25.784" v="216" actId="20577"/>
        <pc:sldMkLst>
          <pc:docMk/>
          <pc:sldMk cId="3757265641" sldId="292"/>
        </pc:sldMkLst>
        <pc:spChg chg="add mod">
          <ac:chgData name="Neemias Informatica Lima" userId="b77af7bd85500281" providerId="LiveId" clId="{94AC745B-A56E-4C72-89FA-8519A1453DDE}" dt="2023-02-18T16:11:58.049" v="61"/>
          <ac:spMkLst>
            <pc:docMk/>
            <pc:sldMk cId="3757265641" sldId="292"/>
            <ac:spMk id="2" creationId="{6EAD8CDE-3335-CB1F-3B11-2CD9AF2C7F5E}"/>
          </ac:spMkLst>
        </pc:spChg>
        <pc:spChg chg="add mod">
          <ac:chgData name="Neemias Informatica Lima" userId="b77af7bd85500281" providerId="LiveId" clId="{94AC745B-A56E-4C72-89FA-8519A1453DDE}" dt="2023-02-18T16:11:58.049" v="61"/>
          <ac:spMkLst>
            <pc:docMk/>
            <pc:sldMk cId="3757265641" sldId="292"/>
            <ac:spMk id="3" creationId="{94961E67-E49D-F3F8-5EE0-8DE739B4A505}"/>
          </ac:spMkLst>
        </pc:spChg>
        <pc:spChg chg="del">
          <ac:chgData name="Neemias Informatica Lima" userId="b77af7bd85500281" providerId="LiveId" clId="{94AC745B-A56E-4C72-89FA-8519A1453DDE}" dt="2023-02-18T16:11:57.764" v="60" actId="478"/>
          <ac:spMkLst>
            <pc:docMk/>
            <pc:sldMk cId="3757265641" sldId="292"/>
            <ac:spMk id="5" creationId="{C2594DFE-3F10-A638-5ADB-74E8A993C27F}"/>
          </ac:spMkLst>
        </pc:spChg>
        <pc:spChg chg="del">
          <ac:chgData name="Neemias Informatica Lima" userId="b77af7bd85500281" providerId="LiveId" clId="{94AC745B-A56E-4C72-89FA-8519A1453DDE}" dt="2023-02-18T16:11:57.764" v="60" actId="478"/>
          <ac:spMkLst>
            <pc:docMk/>
            <pc:sldMk cId="3757265641" sldId="292"/>
            <ac:spMk id="6" creationId="{043124CE-3535-7FC6-ADD8-680342DCC5ED}"/>
          </ac:spMkLst>
        </pc:spChg>
        <pc:spChg chg="mod">
          <ac:chgData name="Neemias Informatica Lima" userId="b77af7bd85500281" providerId="LiveId" clId="{94AC745B-A56E-4C72-89FA-8519A1453DDE}" dt="2023-02-18T16:20:25.784" v="21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94AC745B-A56E-4C72-89FA-8519A1453DDE}" dt="2023-02-18T16:20:20.982" v="215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94AC745B-A56E-4C72-89FA-8519A1453DDE}" dt="2023-02-18T16:11:58.049" v="61"/>
          <ac:picMkLst>
            <pc:docMk/>
            <pc:sldMk cId="3757265641" sldId="292"/>
            <ac:picMk id="4" creationId="{BC478E5C-3D28-3FEC-3AA4-CA21C6DA9F67}"/>
          </ac:picMkLst>
        </pc:picChg>
        <pc:picChg chg="del">
          <ac:chgData name="Neemias Informatica Lima" userId="b77af7bd85500281" providerId="LiveId" clId="{94AC745B-A56E-4C72-89FA-8519A1453DDE}" dt="2023-02-18T16:11:57.764" v="60" actId="478"/>
          <ac:picMkLst>
            <pc:docMk/>
            <pc:sldMk cId="3757265641" sldId="292"/>
            <ac:picMk id="7" creationId="{05BC7FF3-0839-0075-BD45-8CC01509CB0F}"/>
          </ac:picMkLst>
        </pc:picChg>
      </pc:sldChg>
      <pc:sldChg chg="addSp delSp modSp mod">
        <pc:chgData name="Neemias Informatica Lima" userId="b77af7bd85500281" providerId="LiveId" clId="{94AC745B-A56E-4C72-89FA-8519A1453DDE}" dt="2023-02-18T16:20:56.137" v="221"/>
        <pc:sldMkLst>
          <pc:docMk/>
          <pc:sldMk cId="3114938747" sldId="293"/>
        </pc:sldMkLst>
        <pc:spChg chg="add mod">
          <ac:chgData name="Neemias Informatica Lima" userId="b77af7bd85500281" providerId="LiveId" clId="{94AC745B-A56E-4C72-89FA-8519A1453DDE}" dt="2023-02-18T16:12:04.097" v="63"/>
          <ac:spMkLst>
            <pc:docMk/>
            <pc:sldMk cId="3114938747" sldId="293"/>
            <ac:spMk id="2" creationId="{2773E43C-80D2-EBAB-E65A-CD32FB5B1250}"/>
          </ac:spMkLst>
        </pc:spChg>
        <pc:spChg chg="add mod">
          <ac:chgData name="Neemias Informatica Lima" userId="b77af7bd85500281" providerId="LiveId" clId="{94AC745B-A56E-4C72-89FA-8519A1453DDE}" dt="2023-02-18T16:12:04.097" v="63"/>
          <ac:spMkLst>
            <pc:docMk/>
            <pc:sldMk cId="3114938747" sldId="293"/>
            <ac:spMk id="3" creationId="{4FDCAFF0-F3EF-7E3D-D4DF-249E6CA73B25}"/>
          </ac:spMkLst>
        </pc:spChg>
        <pc:spChg chg="del">
          <ac:chgData name="Neemias Informatica Lima" userId="b77af7bd85500281" providerId="LiveId" clId="{94AC745B-A56E-4C72-89FA-8519A1453DDE}" dt="2023-02-18T16:12:03.784" v="62" actId="478"/>
          <ac:spMkLst>
            <pc:docMk/>
            <pc:sldMk cId="3114938747" sldId="293"/>
            <ac:spMk id="5" creationId="{5378ECD9-3BB4-FF10-8891-B546FA8A25AA}"/>
          </ac:spMkLst>
        </pc:spChg>
        <pc:spChg chg="del">
          <ac:chgData name="Neemias Informatica Lima" userId="b77af7bd85500281" providerId="LiveId" clId="{94AC745B-A56E-4C72-89FA-8519A1453DDE}" dt="2023-02-18T16:12:03.784" v="62" actId="478"/>
          <ac:spMkLst>
            <pc:docMk/>
            <pc:sldMk cId="3114938747" sldId="293"/>
            <ac:spMk id="6" creationId="{C86C4044-964F-B6E1-947A-BA5F9AC10B3A}"/>
          </ac:spMkLst>
        </pc:spChg>
        <pc:spChg chg="mod">
          <ac:chgData name="Neemias Informatica Lima" userId="b77af7bd85500281" providerId="LiveId" clId="{94AC745B-A56E-4C72-89FA-8519A1453DDE}" dt="2023-02-18T16:20:56.137" v="221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94AC745B-A56E-4C72-89FA-8519A1453DDE}" dt="2023-02-18T16:12:04.097" v="63"/>
          <ac:picMkLst>
            <pc:docMk/>
            <pc:sldMk cId="3114938747" sldId="293"/>
            <ac:picMk id="4" creationId="{6F138D02-DF93-500E-0D2D-9C48675E0C8C}"/>
          </ac:picMkLst>
        </pc:picChg>
        <pc:picChg chg="del">
          <ac:chgData name="Neemias Informatica Lima" userId="b77af7bd85500281" providerId="LiveId" clId="{94AC745B-A56E-4C72-89FA-8519A1453DDE}" dt="2023-02-18T16:12:03.784" v="62" actId="478"/>
          <ac:picMkLst>
            <pc:docMk/>
            <pc:sldMk cId="3114938747" sldId="293"/>
            <ac:picMk id="7" creationId="{92FAC2D2-257D-319F-60B7-30DF887B0A05}"/>
          </ac:picMkLst>
        </pc:picChg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  <pc:spChg chg="mod">
          <ac:chgData name="Neemias e Catia Lima" userId="b77af7bd85500281" providerId="LiveId" clId="{8BB4A252-31CD-4F97-8301-FAD4CC2062C4}" dt="2021-05-04T17:39:47.999" v="44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26.646" v="1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6:02.174" v="197" actId="478"/>
          <ac:picMkLst>
            <pc:docMk/>
            <pc:sldMk cId="3683219421" sldId="282"/>
            <ac:picMk id="2050" creationId="{5B7B949A-D585-4A5E-A6F3-F33E8FA11E1D}"/>
          </ac:picMkLst>
        </pc:picChg>
        <pc:picChg chg="add mod">
          <ac:chgData name="Neemias e Catia Lima" userId="b77af7bd85500281" providerId="LiveId" clId="{8BB4A252-31CD-4F97-8301-FAD4CC2062C4}" dt="2021-05-04T17:56:28.902" v="206" actId="14100"/>
          <ac:picMkLst>
            <pc:docMk/>
            <pc:sldMk cId="3683219421" sldId="282"/>
            <ac:picMk id="4098" creationId="{74BBF12A-B1D4-409B-845C-33FB4CA0803C}"/>
          </ac:picMkLst>
        </pc:picChg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  <pc:spChg chg="mod">
          <ac:chgData name="Neemias e Catia Lima" userId="b77af7bd85500281" providerId="LiveId" clId="{8BB4A252-31CD-4F97-8301-FAD4CC2062C4}" dt="2021-05-04T17:44:11.760" v="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4:50.388" v="6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e Catia Lima" userId="b77af7bd85500281" providerId="LiveId" clId="{8BB4A252-31CD-4F97-8301-FAD4CC2062C4}" dt="2021-05-04T17:55:35.348" v="196"/>
          <ac:picMkLst>
            <pc:docMk/>
            <pc:sldMk cId="3902406419" sldId="283"/>
            <ac:picMk id="19" creationId="{3B0E243C-75D8-4476-B41F-D179231F7960}"/>
          </ac:picMkLst>
        </pc:picChg>
        <pc:picChg chg="del">
          <ac:chgData name="Neemias e Catia Lima" userId="b77af7bd85500281" providerId="LiveId" clId="{8BB4A252-31CD-4F97-8301-FAD4CC2062C4}" dt="2021-05-04T17:55:35.110" v="195" actId="478"/>
          <ac:picMkLst>
            <pc:docMk/>
            <pc:sldMk cId="3902406419" sldId="283"/>
            <ac:picMk id="3074" creationId="{92B70CD2-F9BC-4065-B5CA-4F98F8A66771}"/>
          </ac:picMkLst>
        </pc:picChg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  <pc:spChg chg="mod">
          <ac:chgData name="Neemias e Catia Lima" userId="b77af7bd85500281" providerId="LiveId" clId="{8BB4A252-31CD-4F97-8301-FAD4CC2062C4}" dt="2021-05-04T17:45:46.877" v="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6:22.208" v="95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  <pc:spChg chg="mod">
          <ac:chgData name="Neemias e Catia Lima" userId="b77af7bd85500281" providerId="LiveId" clId="{8BB4A252-31CD-4F97-8301-FAD4CC2062C4}" dt="2021-05-04T17:47:36.617" v="10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8:33.282" v="119" actId="313"/>
          <ac:spMkLst>
            <pc:docMk/>
            <pc:sldMk cId="2241968852" sldId="285"/>
            <ac:spMk id="15" creationId="{0F091E13-8EAD-4FFB-9473-BC74E5ABDC64}"/>
          </ac:spMkLst>
        </pc:spChg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  <pc:spChg chg="mod">
          <ac:chgData name="Neemias e Catia Lima" userId="b77af7bd85500281" providerId="LiveId" clId="{8BB4A252-31CD-4F97-8301-FAD4CC2062C4}" dt="2021-05-04T17:49:50.016" v="1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57:58.539" v="21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e Catia Lima" userId="b77af7bd85500281" providerId="LiveId" clId="{8BB4A252-31CD-4F97-8301-FAD4CC2062C4}" dt="2021-05-04T17:54:03.141" v="187"/>
          <ac:picMkLst>
            <pc:docMk/>
            <pc:sldMk cId="1959249856" sldId="286"/>
            <ac:picMk id="18" creationId="{1C346599-6376-4B53-909E-BE751BF0ED0F}"/>
          </ac:picMkLst>
        </pc:picChg>
        <pc:picChg chg="del">
          <ac:chgData name="Neemias e Catia Lima" userId="b77af7bd85500281" providerId="LiveId" clId="{8BB4A252-31CD-4F97-8301-FAD4CC2062C4}" dt="2021-05-04T17:54:02.862" v="186" actId="478"/>
          <ac:picMkLst>
            <pc:docMk/>
            <pc:sldMk cId="1959249856" sldId="286"/>
            <ac:picMk id="25" creationId="{6F5DCD9F-0540-4CC4-87F4-40F6F91677A0}"/>
          </ac:picMkLst>
        </pc:picChg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  <pc:spChg chg="mod">
          <ac:chgData name="Neemias e Catia Lima" userId="b77af7bd85500281" providerId="LiveId" clId="{8BB4A252-31CD-4F97-8301-FAD4CC2062C4}" dt="2021-05-04T17:52:38.775" v="17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  <pc:spChg chg="mod">
          <ac:chgData name="Neemias e Catia Lima" userId="b77af7bd85500281" providerId="LiveId" clId="{8BB4A252-31CD-4F97-8301-FAD4CC2062C4}" dt="2021-05-04T17:38:06.623" v="2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11.114" v="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7:01.301" v="210"/>
          <ac:picMkLst>
            <pc:docMk/>
            <pc:sldMk cId="2630436816" sldId="288"/>
            <ac:picMk id="17" creationId="{2962FF35-813B-4E0D-A658-E76E01A1AD44}"/>
          </ac:picMkLst>
        </pc:picChg>
        <pc:picChg chg="add del">
          <ac:chgData name="Neemias e Catia Lima" userId="b77af7bd85500281" providerId="LiveId" clId="{8BB4A252-31CD-4F97-8301-FAD4CC2062C4}" dt="2021-05-04T17:57:00.984" v="209" actId="478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  <pc:spChg chg="mod">
          <ac:chgData name="Neemias e Catia Lima" userId="b77af7bd85500281" providerId="LiveId" clId="{8BB4A252-31CD-4F97-8301-FAD4CC2062C4}" dt="2021-05-04T17:45:29.743" v="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8BB4A252-31CD-4F97-8301-FAD4CC2062C4}" dt="2021-05-04T17:44:19.262" v="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5:12.382" v="188" actId="478"/>
          <ac:picMkLst>
            <pc:docMk/>
            <pc:sldMk cId="3032827026" sldId="289"/>
            <ac:picMk id="24" creationId="{988094A6-621D-4E20-BDB5-E58A9D35F79C}"/>
          </ac:picMkLst>
        </pc:picChg>
        <pc:picChg chg="add mod">
          <ac:chgData name="Neemias e Catia Lima" userId="b77af7bd85500281" providerId="LiveId" clId="{8BB4A252-31CD-4F97-8301-FAD4CC2062C4}" dt="2021-05-04T17:55:29.838" v="194" actId="1440"/>
          <ac:picMkLst>
            <pc:docMk/>
            <pc:sldMk cId="3032827026" sldId="289"/>
            <ac:picMk id="2050" creationId="{CF7D0738-7737-475B-9CE3-C6C0460EF3E7}"/>
          </ac:picMkLst>
        </pc:picChg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  <pc:spChg chg="mod">
          <ac:chgData name="Neemias e Catia Lima" userId="b77af7bd85500281" providerId="LiveId" clId="{8BB4A252-31CD-4F97-8301-FAD4CC2062C4}" dt="2021-05-04T17:47:00.358" v="10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8BB4A252-31CD-4F97-8301-FAD4CC2062C4}" dt="2021-05-04T17:45:54.143" v="80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  <pc:spChg chg="mod">
          <ac:chgData name="Neemias e Catia Lima" userId="b77af7bd85500281" providerId="LiveId" clId="{8BB4A252-31CD-4F97-8301-FAD4CC2062C4}" dt="2021-05-04T17:49:14.613" v="12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8BB4A252-31CD-4F97-8301-FAD4CC2062C4}" dt="2021-05-04T17:47:43.590" v="10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  <pc:spChg chg="mod">
          <ac:chgData name="Neemias e Catia Lima" userId="b77af7bd85500281" providerId="LiveId" clId="{8BB4A252-31CD-4F97-8301-FAD4CC2062C4}" dt="2021-05-04T17:51:26.683" v="1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8BB4A252-31CD-4F97-8301-FAD4CC2062C4}" dt="2021-05-04T17:49:57.901" v="1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3:58.240" v="185" actId="1440"/>
          <ac:picMkLst>
            <pc:docMk/>
            <pc:sldMk cId="3757265641" sldId="292"/>
            <ac:picMk id="1026" creationId="{7F094247-0380-4F73-BFBA-6F1BAD9B0A27}"/>
          </ac:picMkLst>
        </pc:picChg>
        <pc:picChg chg="del">
          <ac:chgData name="Neemias e Catia Lima" userId="b77af7bd85500281" providerId="LiveId" clId="{8BB4A252-31CD-4F97-8301-FAD4CC2062C4}" dt="2021-05-04T17:53:42.802" v="179" actId="478"/>
          <ac:picMkLst>
            <pc:docMk/>
            <pc:sldMk cId="3757265641" sldId="292"/>
            <ac:picMk id="9218" creationId="{923F9D24-2F88-46BD-8101-4C66A9A3F0FA}"/>
          </ac:picMkLst>
        </pc:picChg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  <pc:spChg chg="mod">
          <ac:chgData name="Neemias e Catia Lima" userId="b77af7bd85500281" providerId="LiveId" clId="{8BB4A252-31CD-4F97-8301-FAD4CC2062C4}" dt="2021-05-04T17:51:55.987" v="172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855A06E4-663D-4CDB-888B-590DA4AE648C}"/>
    <pc:docChg chg="undo redo custSel modSld">
      <pc:chgData name="Neemias Informatica Lima" userId="b77af7bd85500281" providerId="LiveId" clId="{855A06E4-663D-4CDB-888B-590DA4AE648C}" dt="2023-02-18T00:40:03.614" v="306" actId="313"/>
      <pc:docMkLst>
        <pc:docMk/>
      </pc:docMkLst>
      <pc:sldChg chg="addSp delSp modSp mod">
        <pc:chgData name="Neemias Informatica Lima" userId="b77af7bd85500281" providerId="LiveId" clId="{855A06E4-663D-4CDB-888B-590DA4AE648C}" dt="2023-02-18T00:29:25.760" v="115" actId="1440"/>
        <pc:sldMkLst>
          <pc:docMk/>
          <pc:sldMk cId="2232331225" sldId="280"/>
        </pc:sldMkLst>
        <pc:spChg chg="mod">
          <ac:chgData name="Neemias Informatica Lima" userId="b77af7bd85500281" providerId="LiveId" clId="{855A06E4-663D-4CDB-888B-590DA4AE648C}" dt="2023-02-18T00:26:25.427" v="39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26:20.347" v="37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27:07.572" v="47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24:39.615" v="0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28:22.111" v="106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55A06E4-663D-4CDB-888B-590DA4AE648C}" dt="2023-02-18T00:29:25.760" v="115" actId="1440"/>
          <ac:picMkLst>
            <pc:docMk/>
            <pc:sldMk cId="2232331225" sldId="280"/>
            <ac:picMk id="3" creationId="{DE147D5A-5AB8-91C8-ECBC-9484776F39A3}"/>
          </ac:picMkLst>
        </pc:picChg>
        <pc:picChg chg="del">
          <ac:chgData name="Neemias Informatica Lima" userId="b77af7bd85500281" providerId="LiveId" clId="{855A06E4-663D-4CDB-888B-590DA4AE648C}" dt="2023-02-18T00:26:10.954" v="33" actId="478"/>
          <ac:picMkLst>
            <pc:docMk/>
            <pc:sldMk cId="2232331225" sldId="280"/>
            <ac:picMk id="8" creationId="{C86E0704-01DF-DC5E-36E0-F094762B2D3B}"/>
          </ac:picMkLst>
        </pc:picChg>
      </pc:sldChg>
      <pc:sldChg chg="addSp delSp modSp mod">
        <pc:chgData name="Neemias Informatica Lima" userId="b77af7bd85500281" providerId="LiveId" clId="{855A06E4-663D-4CDB-888B-590DA4AE648C}" dt="2023-02-18T00:40:03.614" v="306" actId="313"/>
        <pc:sldMkLst>
          <pc:docMk/>
          <pc:sldMk cId="2103443556" sldId="281"/>
        </pc:sldMkLst>
        <pc:spChg chg="mod">
          <ac:chgData name="Neemias Informatica Lima" userId="b77af7bd85500281" providerId="LiveId" clId="{855A06E4-663D-4CDB-888B-590DA4AE648C}" dt="2023-02-18T00:40:03.614" v="306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29:37.252" v="118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30:04.069" v="125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55A06E4-663D-4CDB-888B-590DA4AE648C}" dt="2023-02-18T00:29:51.124" v="122" actId="14100"/>
          <ac:picMkLst>
            <pc:docMk/>
            <pc:sldMk cId="2103443556" sldId="281"/>
            <ac:picMk id="2" creationId="{02805736-1CED-CA78-9D89-130D6A2374E8}"/>
          </ac:picMkLst>
        </pc:picChg>
        <pc:picChg chg="del">
          <ac:chgData name="Neemias Informatica Lima" userId="b77af7bd85500281" providerId="LiveId" clId="{855A06E4-663D-4CDB-888B-590DA4AE648C}" dt="2023-02-18T00:29:34.584" v="116" actId="478"/>
          <ac:picMkLst>
            <pc:docMk/>
            <pc:sldMk cId="2103443556" sldId="281"/>
            <ac:picMk id="3" creationId="{9A680E27-8E37-4761-6AAC-4A87E7AC5034}"/>
          </ac:picMkLst>
        </pc:picChg>
      </pc:sldChg>
      <pc:sldChg chg="addSp delSp modSp mod">
        <pc:chgData name="Neemias Informatica Lima" userId="b77af7bd85500281" providerId="LiveId" clId="{855A06E4-663D-4CDB-888B-590DA4AE648C}" dt="2023-02-18T00:39:47.582" v="305" actId="20577"/>
        <pc:sldMkLst>
          <pc:docMk/>
          <pc:sldMk cId="3683219421" sldId="282"/>
        </pc:sldMkLst>
        <pc:spChg chg="add mod">
          <ac:chgData name="Neemias Informatica Lima" userId="b77af7bd85500281" providerId="LiveId" clId="{855A06E4-663D-4CDB-888B-590DA4AE648C}" dt="2023-02-18T00:30:33.866" v="129"/>
          <ac:spMkLst>
            <pc:docMk/>
            <pc:sldMk cId="3683219421" sldId="282"/>
            <ac:spMk id="2" creationId="{453877B1-3EF3-8C81-EB1D-6326D75A710A}"/>
          </ac:spMkLst>
        </pc:spChg>
        <pc:spChg chg="add mod">
          <ac:chgData name="Neemias Informatica Lima" userId="b77af7bd85500281" providerId="LiveId" clId="{855A06E4-663D-4CDB-888B-590DA4AE648C}" dt="2023-02-18T00:30:33.866" v="129"/>
          <ac:spMkLst>
            <pc:docMk/>
            <pc:sldMk cId="3683219421" sldId="282"/>
            <ac:spMk id="4" creationId="{AE91FC83-0677-31F7-6BD6-8B12DD5826CC}"/>
          </ac:spMkLst>
        </pc:spChg>
        <pc:spChg chg="del">
          <ac:chgData name="Neemias Informatica Lima" userId="b77af7bd85500281" providerId="LiveId" clId="{855A06E4-663D-4CDB-888B-590DA4AE648C}" dt="2023-02-18T00:30:33.552" v="128" actId="478"/>
          <ac:spMkLst>
            <pc:docMk/>
            <pc:sldMk cId="3683219421" sldId="282"/>
            <ac:spMk id="6" creationId="{7877982D-F6F7-0C1D-697C-26EFAA579987}"/>
          </ac:spMkLst>
        </pc:spChg>
        <pc:spChg chg="del">
          <ac:chgData name="Neemias Informatica Lima" userId="b77af7bd85500281" providerId="LiveId" clId="{855A06E4-663D-4CDB-888B-590DA4AE648C}" dt="2023-02-18T00:30:33.552" v="128" actId="478"/>
          <ac:spMkLst>
            <pc:docMk/>
            <pc:sldMk cId="3683219421" sldId="282"/>
            <ac:spMk id="7" creationId="{430D97EE-2CA6-1994-56B4-855C4B3FCCF9}"/>
          </ac:spMkLst>
        </pc:spChg>
        <pc:spChg chg="mod">
          <ac:chgData name="Neemias Informatica Lima" userId="b77af7bd85500281" providerId="LiveId" clId="{855A06E4-663D-4CDB-888B-590DA4AE648C}" dt="2023-02-18T00:39:47.582" v="305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32:29.131" v="158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855A06E4-663D-4CDB-888B-590DA4AE648C}" dt="2023-02-18T00:30:33.866" v="129"/>
          <ac:picMkLst>
            <pc:docMk/>
            <pc:sldMk cId="3683219421" sldId="282"/>
            <ac:picMk id="5" creationId="{732A63E4-7B94-7A64-99E3-96FBBA3C4F0A}"/>
          </ac:picMkLst>
        </pc:picChg>
        <pc:picChg chg="del">
          <ac:chgData name="Neemias Informatica Lima" userId="b77af7bd85500281" providerId="LiveId" clId="{855A06E4-663D-4CDB-888B-590DA4AE648C}" dt="2023-02-18T00:30:33.552" v="128" actId="478"/>
          <ac:picMkLst>
            <pc:docMk/>
            <pc:sldMk cId="3683219421" sldId="282"/>
            <ac:picMk id="8" creationId="{4BE2B224-015A-3225-C6B2-4FFA1A88AFFD}"/>
          </ac:picMkLst>
        </pc:picChg>
      </pc:sldChg>
      <pc:sldChg chg="addSp delSp modSp mod">
        <pc:chgData name="Neemias Informatica Lima" userId="b77af7bd85500281" providerId="LiveId" clId="{855A06E4-663D-4CDB-888B-590DA4AE648C}" dt="2023-02-18T00:34:03.326" v="197" actId="20577"/>
        <pc:sldMkLst>
          <pc:docMk/>
          <pc:sldMk cId="3902406419" sldId="283"/>
        </pc:sldMkLst>
        <pc:spChg chg="add mod">
          <ac:chgData name="Neemias Informatica Lima" userId="b77af7bd85500281" providerId="LiveId" clId="{855A06E4-663D-4CDB-888B-590DA4AE648C}" dt="2023-02-18T00:30:40.916" v="131"/>
          <ac:spMkLst>
            <pc:docMk/>
            <pc:sldMk cId="3902406419" sldId="283"/>
            <ac:spMk id="2" creationId="{5E656519-2641-5395-B1C2-DE6D7EF215EF}"/>
          </ac:spMkLst>
        </pc:spChg>
        <pc:spChg chg="add mod">
          <ac:chgData name="Neemias Informatica Lima" userId="b77af7bd85500281" providerId="LiveId" clId="{855A06E4-663D-4CDB-888B-590DA4AE648C}" dt="2023-02-18T00:30:40.916" v="131"/>
          <ac:spMkLst>
            <pc:docMk/>
            <pc:sldMk cId="3902406419" sldId="283"/>
            <ac:spMk id="3" creationId="{0D45DE72-4763-6A05-57B9-D472F068A84D}"/>
          </ac:spMkLst>
        </pc:spChg>
        <pc:spChg chg="del">
          <ac:chgData name="Neemias Informatica Lima" userId="b77af7bd85500281" providerId="LiveId" clId="{855A06E4-663D-4CDB-888B-590DA4AE648C}" dt="2023-02-18T00:30:40.620" v="130" actId="478"/>
          <ac:spMkLst>
            <pc:docMk/>
            <pc:sldMk cId="3902406419" sldId="283"/>
            <ac:spMk id="5" creationId="{D8D2A606-772C-C070-3E90-94DA8ECA43B5}"/>
          </ac:spMkLst>
        </pc:spChg>
        <pc:spChg chg="del">
          <ac:chgData name="Neemias Informatica Lima" userId="b77af7bd85500281" providerId="LiveId" clId="{855A06E4-663D-4CDB-888B-590DA4AE648C}" dt="2023-02-18T00:30:40.620" v="130" actId="478"/>
          <ac:spMkLst>
            <pc:docMk/>
            <pc:sldMk cId="3902406419" sldId="283"/>
            <ac:spMk id="6" creationId="{64540B58-70F2-6D88-A9C2-89642F32DDEA}"/>
          </ac:spMkLst>
        </pc:spChg>
        <pc:spChg chg="mod">
          <ac:chgData name="Neemias Informatica Lima" userId="b77af7bd85500281" providerId="LiveId" clId="{855A06E4-663D-4CDB-888B-590DA4AE648C}" dt="2023-02-18T00:33:31.596" v="179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34:03.326" v="197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855A06E4-663D-4CDB-888B-590DA4AE648C}" dt="2023-02-18T00:30:40.916" v="131"/>
          <ac:picMkLst>
            <pc:docMk/>
            <pc:sldMk cId="3902406419" sldId="283"/>
            <ac:picMk id="4" creationId="{D08D7DF5-BF6C-4134-6237-8A98A2DCEA8D}"/>
          </ac:picMkLst>
        </pc:picChg>
        <pc:picChg chg="del">
          <ac:chgData name="Neemias Informatica Lima" userId="b77af7bd85500281" providerId="LiveId" clId="{855A06E4-663D-4CDB-888B-590DA4AE648C}" dt="2023-02-18T00:30:40.620" v="130" actId="478"/>
          <ac:picMkLst>
            <pc:docMk/>
            <pc:sldMk cId="3902406419" sldId="283"/>
            <ac:picMk id="7" creationId="{A53F162B-EE26-E8B5-154D-94707EFD7503}"/>
          </ac:picMkLst>
        </pc:picChg>
      </pc:sldChg>
      <pc:sldChg chg="addSp delSp modSp mod">
        <pc:chgData name="Neemias Informatica Lima" userId="b77af7bd85500281" providerId="LiveId" clId="{855A06E4-663D-4CDB-888B-590DA4AE648C}" dt="2023-02-18T00:35:33.711" v="227" actId="20577"/>
        <pc:sldMkLst>
          <pc:docMk/>
          <pc:sldMk cId="2424059023" sldId="284"/>
        </pc:sldMkLst>
        <pc:spChg chg="add mod">
          <ac:chgData name="Neemias Informatica Lima" userId="b77af7bd85500281" providerId="LiveId" clId="{855A06E4-663D-4CDB-888B-590DA4AE648C}" dt="2023-02-18T00:30:54.681" v="135"/>
          <ac:spMkLst>
            <pc:docMk/>
            <pc:sldMk cId="2424059023" sldId="284"/>
            <ac:spMk id="2" creationId="{37138079-6BF6-AC28-F494-F53A1A274648}"/>
          </ac:spMkLst>
        </pc:spChg>
        <pc:spChg chg="add mod">
          <ac:chgData name="Neemias Informatica Lima" userId="b77af7bd85500281" providerId="LiveId" clId="{855A06E4-663D-4CDB-888B-590DA4AE648C}" dt="2023-02-18T00:30:54.681" v="135"/>
          <ac:spMkLst>
            <pc:docMk/>
            <pc:sldMk cId="2424059023" sldId="284"/>
            <ac:spMk id="3" creationId="{247870AB-3372-548D-0E53-B375F3D2B23F}"/>
          </ac:spMkLst>
        </pc:spChg>
        <pc:spChg chg="del">
          <ac:chgData name="Neemias Informatica Lima" userId="b77af7bd85500281" providerId="LiveId" clId="{855A06E4-663D-4CDB-888B-590DA4AE648C}" dt="2023-02-18T00:30:54.340" v="134" actId="478"/>
          <ac:spMkLst>
            <pc:docMk/>
            <pc:sldMk cId="2424059023" sldId="284"/>
            <ac:spMk id="5" creationId="{DCF37699-3AAF-9999-7CCE-12E592C154FD}"/>
          </ac:spMkLst>
        </pc:spChg>
        <pc:spChg chg="del">
          <ac:chgData name="Neemias Informatica Lima" userId="b77af7bd85500281" providerId="LiveId" clId="{855A06E4-663D-4CDB-888B-590DA4AE648C}" dt="2023-02-18T00:30:54.340" v="134" actId="478"/>
          <ac:spMkLst>
            <pc:docMk/>
            <pc:sldMk cId="2424059023" sldId="284"/>
            <ac:spMk id="6" creationId="{4F35958E-C4B0-CFF3-55FF-0C5C952DB454}"/>
          </ac:spMkLst>
        </pc:spChg>
        <pc:spChg chg="mod">
          <ac:chgData name="Neemias Informatica Lima" userId="b77af7bd85500281" providerId="LiveId" clId="{855A06E4-663D-4CDB-888B-590DA4AE648C}" dt="2023-02-18T00:34:59.834" v="20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35:33.711" v="227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855A06E4-663D-4CDB-888B-590DA4AE648C}" dt="2023-02-18T00:30:54.681" v="135"/>
          <ac:picMkLst>
            <pc:docMk/>
            <pc:sldMk cId="2424059023" sldId="284"/>
            <ac:picMk id="4" creationId="{3478EC34-1B53-AD15-F703-F88C9843D864}"/>
          </ac:picMkLst>
        </pc:picChg>
        <pc:picChg chg="del">
          <ac:chgData name="Neemias Informatica Lima" userId="b77af7bd85500281" providerId="LiveId" clId="{855A06E4-663D-4CDB-888B-590DA4AE648C}" dt="2023-02-18T00:30:54.340" v="134" actId="478"/>
          <ac:picMkLst>
            <pc:docMk/>
            <pc:sldMk cId="2424059023" sldId="284"/>
            <ac:picMk id="7" creationId="{3B90CA61-08F5-384B-4EDE-628F6B30E66E}"/>
          </ac:picMkLst>
        </pc:picChg>
      </pc:sldChg>
      <pc:sldChg chg="addSp delSp modSp mod">
        <pc:chgData name="Neemias Informatica Lima" userId="b77af7bd85500281" providerId="LiveId" clId="{855A06E4-663D-4CDB-888B-590DA4AE648C}" dt="2023-02-18T00:36:59.051" v="262" actId="20577"/>
        <pc:sldMkLst>
          <pc:docMk/>
          <pc:sldMk cId="2241968852" sldId="285"/>
        </pc:sldMkLst>
        <pc:spChg chg="add mod">
          <ac:chgData name="Neemias Informatica Lima" userId="b77af7bd85500281" providerId="LiveId" clId="{855A06E4-663D-4CDB-888B-590DA4AE648C}" dt="2023-02-18T00:31:05.905" v="139"/>
          <ac:spMkLst>
            <pc:docMk/>
            <pc:sldMk cId="2241968852" sldId="285"/>
            <ac:spMk id="2" creationId="{8AF2A712-2198-16E9-35EB-76C6DE15A291}"/>
          </ac:spMkLst>
        </pc:spChg>
        <pc:spChg chg="add mod">
          <ac:chgData name="Neemias Informatica Lima" userId="b77af7bd85500281" providerId="LiveId" clId="{855A06E4-663D-4CDB-888B-590DA4AE648C}" dt="2023-02-18T00:31:05.905" v="139"/>
          <ac:spMkLst>
            <pc:docMk/>
            <pc:sldMk cId="2241968852" sldId="285"/>
            <ac:spMk id="3" creationId="{2B5CCB61-C72E-501E-A9BA-01F83F31D8BC}"/>
          </ac:spMkLst>
        </pc:spChg>
        <pc:spChg chg="del">
          <ac:chgData name="Neemias Informatica Lima" userId="b77af7bd85500281" providerId="LiveId" clId="{855A06E4-663D-4CDB-888B-590DA4AE648C}" dt="2023-02-18T00:31:05.604" v="138" actId="478"/>
          <ac:spMkLst>
            <pc:docMk/>
            <pc:sldMk cId="2241968852" sldId="285"/>
            <ac:spMk id="5" creationId="{41782B47-F82C-A2A2-0D17-5AA00470FB57}"/>
          </ac:spMkLst>
        </pc:spChg>
        <pc:spChg chg="del">
          <ac:chgData name="Neemias Informatica Lima" userId="b77af7bd85500281" providerId="LiveId" clId="{855A06E4-663D-4CDB-888B-590DA4AE648C}" dt="2023-02-18T00:31:05.604" v="138" actId="478"/>
          <ac:spMkLst>
            <pc:docMk/>
            <pc:sldMk cId="2241968852" sldId="285"/>
            <ac:spMk id="6" creationId="{5ACB7E35-37BE-6A66-14CF-DF2AF8C2EECD}"/>
          </ac:spMkLst>
        </pc:spChg>
        <pc:spChg chg="mod">
          <ac:chgData name="Neemias Informatica Lima" userId="b77af7bd85500281" providerId="LiveId" clId="{855A06E4-663D-4CDB-888B-590DA4AE648C}" dt="2023-02-18T00:36:19.435" v="23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36:59.051" v="262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855A06E4-663D-4CDB-888B-590DA4AE648C}" dt="2023-02-18T00:31:05.905" v="139"/>
          <ac:picMkLst>
            <pc:docMk/>
            <pc:sldMk cId="2241968852" sldId="285"/>
            <ac:picMk id="4" creationId="{D745C46A-332A-4ACA-2CC3-4786F38F6101}"/>
          </ac:picMkLst>
        </pc:picChg>
        <pc:picChg chg="del">
          <ac:chgData name="Neemias Informatica Lima" userId="b77af7bd85500281" providerId="LiveId" clId="{855A06E4-663D-4CDB-888B-590DA4AE648C}" dt="2023-02-18T00:31:05.604" v="138" actId="478"/>
          <ac:picMkLst>
            <pc:docMk/>
            <pc:sldMk cId="2241968852" sldId="285"/>
            <ac:picMk id="7" creationId="{2BD0D3B8-9D94-18AA-89A8-912243CFE36B}"/>
          </ac:picMkLst>
        </pc:picChg>
      </pc:sldChg>
      <pc:sldChg chg="addSp delSp modSp mod">
        <pc:chgData name="Neemias Informatica Lima" userId="b77af7bd85500281" providerId="LiveId" clId="{855A06E4-663D-4CDB-888B-590DA4AE648C}" dt="2023-02-18T00:39:27.119" v="303" actId="313"/>
        <pc:sldMkLst>
          <pc:docMk/>
          <pc:sldMk cId="1959249856" sldId="286"/>
        </pc:sldMkLst>
        <pc:spChg chg="add mod">
          <ac:chgData name="Neemias Informatica Lima" userId="b77af7bd85500281" providerId="LiveId" clId="{855A06E4-663D-4CDB-888B-590DA4AE648C}" dt="2023-02-18T00:31:18.534" v="143"/>
          <ac:spMkLst>
            <pc:docMk/>
            <pc:sldMk cId="1959249856" sldId="286"/>
            <ac:spMk id="2" creationId="{D0E058A5-6036-FD10-7F25-8F09CA9C11E4}"/>
          </ac:spMkLst>
        </pc:spChg>
        <pc:spChg chg="add mod">
          <ac:chgData name="Neemias Informatica Lima" userId="b77af7bd85500281" providerId="LiveId" clId="{855A06E4-663D-4CDB-888B-590DA4AE648C}" dt="2023-02-18T00:31:18.534" v="143"/>
          <ac:spMkLst>
            <pc:docMk/>
            <pc:sldMk cId="1959249856" sldId="286"/>
            <ac:spMk id="3" creationId="{8E6EA681-75C0-58D9-437D-46F35C505BD9}"/>
          </ac:spMkLst>
        </pc:spChg>
        <pc:spChg chg="del">
          <ac:chgData name="Neemias Informatica Lima" userId="b77af7bd85500281" providerId="LiveId" clId="{855A06E4-663D-4CDB-888B-590DA4AE648C}" dt="2023-02-18T00:31:18.269" v="142" actId="478"/>
          <ac:spMkLst>
            <pc:docMk/>
            <pc:sldMk cId="1959249856" sldId="286"/>
            <ac:spMk id="5" creationId="{529DF12F-E77F-FDEC-A36A-946947C63015}"/>
          </ac:spMkLst>
        </pc:spChg>
        <pc:spChg chg="del">
          <ac:chgData name="Neemias Informatica Lima" userId="b77af7bd85500281" providerId="LiveId" clId="{855A06E4-663D-4CDB-888B-590DA4AE648C}" dt="2023-02-18T00:31:18.269" v="142" actId="478"/>
          <ac:spMkLst>
            <pc:docMk/>
            <pc:sldMk cId="1959249856" sldId="286"/>
            <ac:spMk id="6" creationId="{329E3F37-7B2A-2C1E-CB90-33018B43954E}"/>
          </ac:spMkLst>
        </pc:spChg>
        <pc:spChg chg="mod">
          <ac:chgData name="Neemias Informatica Lima" userId="b77af7bd85500281" providerId="LiveId" clId="{855A06E4-663D-4CDB-888B-590DA4AE648C}" dt="2023-02-18T00:37:53.194" v="2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39:27.119" v="303" actId="313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855A06E4-663D-4CDB-888B-590DA4AE648C}" dt="2023-02-18T00:31:18.534" v="143"/>
          <ac:picMkLst>
            <pc:docMk/>
            <pc:sldMk cId="1959249856" sldId="286"/>
            <ac:picMk id="4" creationId="{F09EC160-5612-B3B5-1B73-0156E73A0A77}"/>
          </ac:picMkLst>
        </pc:picChg>
        <pc:picChg chg="del">
          <ac:chgData name="Neemias Informatica Lima" userId="b77af7bd85500281" providerId="LiveId" clId="{855A06E4-663D-4CDB-888B-590DA4AE648C}" dt="2023-02-18T00:31:18.269" v="142" actId="478"/>
          <ac:picMkLst>
            <pc:docMk/>
            <pc:sldMk cId="1959249856" sldId="286"/>
            <ac:picMk id="7" creationId="{309AE0E6-F7B4-9EA4-8478-AFE0B1E6E340}"/>
          </ac:picMkLst>
        </pc:picChg>
      </pc:sldChg>
      <pc:sldChg chg="addSp delSp modSp mod">
        <pc:chgData name="Neemias Informatica Lima" userId="b77af7bd85500281" providerId="LiveId" clId="{855A06E4-663D-4CDB-888B-590DA4AE648C}" dt="2023-02-18T00:39:10.927" v="302" actId="313"/>
        <pc:sldMkLst>
          <pc:docMk/>
          <pc:sldMk cId="2857006406" sldId="287"/>
        </pc:sldMkLst>
        <pc:spChg chg="add mod">
          <ac:chgData name="Neemias Informatica Lima" userId="b77af7bd85500281" providerId="LiveId" clId="{855A06E4-663D-4CDB-888B-590DA4AE648C}" dt="2023-02-18T00:31:38.030" v="149"/>
          <ac:spMkLst>
            <pc:docMk/>
            <pc:sldMk cId="2857006406" sldId="287"/>
            <ac:spMk id="2" creationId="{589BC2F8-9669-5194-038D-9DD3A31C7BCB}"/>
          </ac:spMkLst>
        </pc:spChg>
        <pc:spChg chg="add mod">
          <ac:chgData name="Neemias Informatica Lima" userId="b77af7bd85500281" providerId="LiveId" clId="{855A06E4-663D-4CDB-888B-590DA4AE648C}" dt="2023-02-18T00:31:38.030" v="149"/>
          <ac:spMkLst>
            <pc:docMk/>
            <pc:sldMk cId="2857006406" sldId="287"/>
            <ac:spMk id="3" creationId="{CC04FA19-A9EB-0177-58EE-C7AE3F64863D}"/>
          </ac:spMkLst>
        </pc:spChg>
        <pc:spChg chg="del">
          <ac:chgData name="Neemias Informatica Lima" userId="b77af7bd85500281" providerId="LiveId" clId="{855A06E4-663D-4CDB-888B-590DA4AE648C}" dt="2023-02-18T00:31:37.633" v="148" actId="478"/>
          <ac:spMkLst>
            <pc:docMk/>
            <pc:sldMk cId="2857006406" sldId="287"/>
            <ac:spMk id="5" creationId="{65DA15C5-AA01-0FA3-F08F-7CDCBAA72BCA}"/>
          </ac:spMkLst>
        </pc:spChg>
        <pc:spChg chg="del">
          <ac:chgData name="Neemias Informatica Lima" userId="b77af7bd85500281" providerId="LiveId" clId="{855A06E4-663D-4CDB-888B-590DA4AE648C}" dt="2023-02-18T00:31:37.633" v="148" actId="478"/>
          <ac:spMkLst>
            <pc:docMk/>
            <pc:sldMk cId="2857006406" sldId="287"/>
            <ac:spMk id="6" creationId="{C9CC0405-9C06-BFC2-B063-A46B70803D4C}"/>
          </ac:spMkLst>
        </pc:spChg>
        <pc:spChg chg="mod">
          <ac:chgData name="Neemias Informatica Lima" userId="b77af7bd85500281" providerId="LiveId" clId="{855A06E4-663D-4CDB-888B-590DA4AE648C}" dt="2023-02-18T00:39:10.927" v="302" actId="313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855A06E4-663D-4CDB-888B-590DA4AE648C}" dt="2023-02-18T00:31:38.030" v="149"/>
          <ac:picMkLst>
            <pc:docMk/>
            <pc:sldMk cId="2857006406" sldId="287"/>
            <ac:picMk id="4" creationId="{C770ADF0-A8C5-FD8F-2871-ED638EA78294}"/>
          </ac:picMkLst>
        </pc:picChg>
        <pc:picChg chg="del">
          <ac:chgData name="Neemias Informatica Lima" userId="b77af7bd85500281" providerId="LiveId" clId="{855A06E4-663D-4CDB-888B-590DA4AE648C}" dt="2023-02-18T00:31:37.633" v="148" actId="478"/>
          <ac:picMkLst>
            <pc:docMk/>
            <pc:sldMk cId="2857006406" sldId="287"/>
            <ac:picMk id="7" creationId="{E461500E-36D6-D077-7466-0CB5EDE6B4EB}"/>
          </ac:picMkLst>
        </pc:picChg>
      </pc:sldChg>
      <pc:sldChg chg="addSp delSp modSp mod">
        <pc:chgData name="Neemias Informatica Lima" userId="b77af7bd85500281" providerId="LiveId" clId="{855A06E4-663D-4CDB-888B-590DA4AE648C}" dt="2023-02-18T00:32:59.608" v="170" actId="313"/>
        <pc:sldMkLst>
          <pc:docMk/>
          <pc:sldMk cId="2630436816" sldId="288"/>
        </pc:sldMkLst>
        <pc:spChg chg="add mod">
          <ac:chgData name="Neemias Informatica Lima" userId="b77af7bd85500281" providerId="LiveId" clId="{855A06E4-663D-4CDB-888B-590DA4AE648C}" dt="2023-02-18T00:30:25.042" v="127"/>
          <ac:spMkLst>
            <pc:docMk/>
            <pc:sldMk cId="2630436816" sldId="288"/>
            <ac:spMk id="2" creationId="{8F5A2196-2429-618F-6404-624C07CB4A73}"/>
          </ac:spMkLst>
        </pc:spChg>
        <pc:spChg chg="add mod">
          <ac:chgData name="Neemias Informatica Lima" userId="b77af7bd85500281" providerId="LiveId" clId="{855A06E4-663D-4CDB-888B-590DA4AE648C}" dt="2023-02-18T00:30:25.042" v="127"/>
          <ac:spMkLst>
            <pc:docMk/>
            <pc:sldMk cId="2630436816" sldId="288"/>
            <ac:spMk id="3" creationId="{5FC4C010-53A5-638F-EC11-C8CF89A55673}"/>
          </ac:spMkLst>
        </pc:spChg>
        <pc:spChg chg="del">
          <ac:chgData name="Neemias Informatica Lima" userId="b77af7bd85500281" providerId="LiveId" clId="{855A06E4-663D-4CDB-888B-590DA4AE648C}" dt="2023-02-18T00:30:24.308" v="126" actId="478"/>
          <ac:spMkLst>
            <pc:docMk/>
            <pc:sldMk cId="2630436816" sldId="288"/>
            <ac:spMk id="5" creationId="{48985FE0-CDA5-1025-3B1D-87F3210F77AA}"/>
          </ac:spMkLst>
        </pc:spChg>
        <pc:spChg chg="del">
          <ac:chgData name="Neemias Informatica Lima" userId="b77af7bd85500281" providerId="LiveId" clId="{855A06E4-663D-4CDB-888B-590DA4AE648C}" dt="2023-02-18T00:30:24.308" v="126" actId="478"/>
          <ac:spMkLst>
            <pc:docMk/>
            <pc:sldMk cId="2630436816" sldId="288"/>
            <ac:spMk id="6" creationId="{81DE8D96-AF7B-21B7-EDE8-CF6556C7AAF5}"/>
          </ac:spMkLst>
        </pc:spChg>
        <pc:spChg chg="mod">
          <ac:chgData name="Neemias Informatica Lima" userId="b77af7bd85500281" providerId="LiveId" clId="{855A06E4-663D-4CDB-888B-590DA4AE648C}" dt="2023-02-18T00:32:59.608" v="170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32:24.771" v="155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855A06E4-663D-4CDB-888B-590DA4AE648C}" dt="2023-02-18T00:30:25.042" v="127"/>
          <ac:picMkLst>
            <pc:docMk/>
            <pc:sldMk cId="2630436816" sldId="288"/>
            <ac:picMk id="4" creationId="{A77EDF4F-040F-2F71-E2F4-FA4E003B358A}"/>
          </ac:picMkLst>
        </pc:picChg>
        <pc:picChg chg="del">
          <ac:chgData name="Neemias Informatica Lima" userId="b77af7bd85500281" providerId="LiveId" clId="{855A06E4-663D-4CDB-888B-590DA4AE648C}" dt="2023-02-18T00:30:24.308" v="126" actId="478"/>
          <ac:picMkLst>
            <pc:docMk/>
            <pc:sldMk cId="2630436816" sldId="288"/>
            <ac:picMk id="7" creationId="{14ED7865-039A-9121-594F-C89A9679367A}"/>
          </ac:picMkLst>
        </pc:picChg>
      </pc:sldChg>
      <pc:sldChg chg="addSp delSp modSp mod">
        <pc:chgData name="Neemias Informatica Lima" userId="b77af7bd85500281" providerId="LiveId" clId="{855A06E4-663D-4CDB-888B-590DA4AE648C}" dt="2023-02-18T00:34:45.131" v="204" actId="6549"/>
        <pc:sldMkLst>
          <pc:docMk/>
          <pc:sldMk cId="3032827026" sldId="289"/>
        </pc:sldMkLst>
        <pc:spChg chg="add mod">
          <ac:chgData name="Neemias Informatica Lima" userId="b77af7bd85500281" providerId="LiveId" clId="{855A06E4-663D-4CDB-888B-590DA4AE648C}" dt="2023-02-18T00:30:46.533" v="133"/>
          <ac:spMkLst>
            <pc:docMk/>
            <pc:sldMk cId="3032827026" sldId="289"/>
            <ac:spMk id="2" creationId="{2BA7C95E-14E4-03E6-CADA-8E2B2DF90E7D}"/>
          </ac:spMkLst>
        </pc:spChg>
        <pc:spChg chg="add mod">
          <ac:chgData name="Neemias Informatica Lima" userId="b77af7bd85500281" providerId="LiveId" clId="{855A06E4-663D-4CDB-888B-590DA4AE648C}" dt="2023-02-18T00:30:46.533" v="133"/>
          <ac:spMkLst>
            <pc:docMk/>
            <pc:sldMk cId="3032827026" sldId="289"/>
            <ac:spMk id="3" creationId="{A9AA8D98-F663-1633-9EF9-1C5432BB675C}"/>
          </ac:spMkLst>
        </pc:spChg>
        <pc:spChg chg="del">
          <ac:chgData name="Neemias Informatica Lima" userId="b77af7bd85500281" providerId="LiveId" clId="{855A06E4-663D-4CDB-888B-590DA4AE648C}" dt="2023-02-18T00:30:46.256" v="132" actId="478"/>
          <ac:spMkLst>
            <pc:docMk/>
            <pc:sldMk cId="3032827026" sldId="289"/>
            <ac:spMk id="5" creationId="{A45DB763-8258-BDD9-D9B9-62A907CF8240}"/>
          </ac:spMkLst>
        </pc:spChg>
        <pc:spChg chg="del">
          <ac:chgData name="Neemias Informatica Lima" userId="b77af7bd85500281" providerId="LiveId" clId="{855A06E4-663D-4CDB-888B-590DA4AE648C}" dt="2023-02-18T00:30:46.256" v="132" actId="478"/>
          <ac:spMkLst>
            <pc:docMk/>
            <pc:sldMk cId="3032827026" sldId="289"/>
            <ac:spMk id="6" creationId="{5F056E18-4358-6225-B5F4-D0CCF26ADE7C}"/>
          </ac:spMkLst>
        </pc:spChg>
        <pc:spChg chg="mod">
          <ac:chgData name="Neemias Informatica Lima" userId="b77af7bd85500281" providerId="LiveId" clId="{855A06E4-663D-4CDB-888B-590DA4AE648C}" dt="2023-02-18T00:34:45.131" v="204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55A06E4-663D-4CDB-888B-590DA4AE648C}" dt="2023-02-18T00:33:36.140" v="184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855A06E4-663D-4CDB-888B-590DA4AE648C}" dt="2023-02-18T00:30:46.533" v="133"/>
          <ac:picMkLst>
            <pc:docMk/>
            <pc:sldMk cId="3032827026" sldId="289"/>
            <ac:picMk id="4" creationId="{986619DB-974C-A2D7-A083-0C7FE80D36DA}"/>
          </ac:picMkLst>
        </pc:picChg>
        <pc:picChg chg="del">
          <ac:chgData name="Neemias Informatica Lima" userId="b77af7bd85500281" providerId="LiveId" clId="{855A06E4-663D-4CDB-888B-590DA4AE648C}" dt="2023-02-18T00:30:46.256" v="132" actId="478"/>
          <ac:picMkLst>
            <pc:docMk/>
            <pc:sldMk cId="3032827026" sldId="289"/>
            <ac:picMk id="7" creationId="{67CE5278-C4EF-6CA3-DC22-168592E12FD9}"/>
          </ac:picMkLst>
        </pc:picChg>
      </pc:sldChg>
      <pc:sldChg chg="addSp delSp modSp mod">
        <pc:chgData name="Neemias Informatica Lima" userId="b77af7bd85500281" providerId="LiveId" clId="{855A06E4-663D-4CDB-888B-590DA4AE648C}" dt="2023-02-18T00:36:06.489" v="234"/>
        <pc:sldMkLst>
          <pc:docMk/>
          <pc:sldMk cId="3772032319" sldId="290"/>
        </pc:sldMkLst>
        <pc:spChg chg="add mod">
          <ac:chgData name="Neemias Informatica Lima" userId="b77af7bd85500281" providerId="LiveId" clId="{855A06E4-663D-4CDB-888B-590DA4AE648C}" dt="2023-02-18T00:31:00.155" v="137"/>
          <ac:spMkLst>
            <pc:docMk/>
            <pc:sldMk cId="3772032319" sldId="290"/>
            <ac:spMk id="2" creationId="{9140A231-DFAA-6A74-62A9-6C95BE62847F}"/>
          </ac:spMkLst>
        </pc:spChg>
        <pc:spChg chg="add mod">
          <ac:chgData name="Neemias Informatica Lima" userId="b77af7bd85500281" providerId="LiveId" clId="{855A06E4-663D-4CDB-888B-590DA4AE648C}" dt="2023-02-18T00:31:00.155" v="137"/>
          <ac:spMkLst>
            <pc:docMk/>
            <pc:sldMk cId="3772032319" sldId="290"/>
            <ac:spMk id="3" creationId="{300B53EF-56CB-033A-DE44-BB680EF874C1}"/>
          </ac:spMkLst>
        </pc:spChg>
        <pc:spChg chg="del">
          <ac:chgData name="Neemias Informatica Lima" userId="b77af7bd85500281" providerId="LiveId" clId="{855A06E4-663D-4CDB-888B-590DA4AE648C}" dt="2023-02-18T00:30:59.892" v="136" actId="478"/>
          <ac:spMkLst>
            <pc:docMk/>
            <pc:sldMk cId="3772032319" sldId="290"/>
            <ac:spMk id="5" creationId="{C28EC482-A617-57F0-D912-9F6466406AFE}"/>
          </ac:spMkLst>
        </pc:spChg>
        <pc:spChg chg="del">
          <ac:chgData name="Neemias Informatica Lima" userId="b77af7bd85500281" providerId="LiveId" clId="{855A06E4-663D-4CDB-888B-590DA4AE648C}" dt="2023-02-18T00:30:59.892" v="136" actId="478"/>
          <ac:spMkLst>
            <pc:docMk/>
            <pc:sldMk cId="3772032319" sldId="290"/>
            <ac:spMk id="6" creationId="{3744C4D8-A9E7-98CB-1452-5E2C9408BFE1}"/>
          </ac:spMkLst>
        </pc:spChg>
        <pc:spChg chg="mod">
          <ac:chgData name="Neemias Informatica Lima" userId="b77af7bd85500281" providerId="LiveId" clId="{855A06E4-663D-4CDB-888B-590DA4AE648C}" dt="2023-02-18T00:36:06.489" v="23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55A06E4-663D-4CDB-888B-590DA4AE648C}" dt="2023-02-18T00:35:04.426" v="214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855A06E4-663D-4CDB-888B-590DA4AE648C}" dt="2023-02-18T00:31:00.155" v="137"/>
          <ac:picMkLst>
            <pc:docMk/>
            <pc:sldMk cId="3772032319" sldId="290"/>
            <ac:picMk id="4" creationId="{5B180718-0ECD-02AB-0D2E-4C8D6EFA665B}"/>
          </ac:picMkLst>
        </pc:picChg>
        <pc:picChg chg="del">
          <ac:chgData name="Neemias Informatica Lima" userId="b77af7bd85500281" providerId="LiveId" clId="{855A06E4-663D-4CDB-888B-590DA4AE648C}" dt="2023-02-18T00:30:59.892" v="136" actId="478"/>
          <ac:picMkLst>
            <pc:docMk/>
            <pc:sldMk cId="3772032319" sldId="290"/>
            <ac:picMk id="7" creationId="{AE1F0B7E-A1D7-B601-971D-BEAC1567D60B}"/>
          </ac:picMkLst>
        </pc:picChg>
      </pc:sldChg>
      <pc:sldChg chg="addSp delSp modSp mod">
        <pc:chgData name="Neemias Informatica Lima" userId="b77af7bd85500281" providerId="LiveId" clId="{855A06E4-663D-4CDB-888B-590DA4AE648C}" dt="2023-02-18T00:37:33.683" v="274" actId="6549"/>
        <pc:sldMkLst>
          <pc:docMk/>
          <pc:sldMk cId="1768216317" sldId="291"/>
        </pc:sldMkLst>
        <pc:spChg chg="add mod">
          <ac:chgData name="Neemias Informatica Lima" userId="b77af7bd85500281" providerId="LiveId" clId="{855A06E4-663D-4CDB-888B-590DA4AE648C}" dt="2023-02-18T00:31:12.481" v="141"/>
          <ac:spMkLst>
            <pc:docMk/>
            <pc:sldMk cId="1768216317" sldId="291"/>
            <ac:spMk id="2" creationId="{B6606208-F437-B57F-0C49-54D580FA6F6D}"/>
          </ac:spMkLst>
        </pc:spChg>
        <pc:spChg chg="add mod">
          <ac:chgData name="Neemias Informatica Lima" userId="b77af7bd85500281" providerId="LiveId" clId="{855A06E4-663D-4CDB-888B-590DA4AE648C}" dt="2023-02-18T00:31:12.481" v="141"/>
          <ac:spMkLst>
            <pc:docMk/>
            <pc:sldMk cId="1768216317" sldId="291"/>
            <ac:spMk id="3" creationId="{A8C26DDC-B626-E9C1-3D00-A983E7DEDEA5}"/>
          </ac:spMkLst>
        </pc:spChg>
        <pc:spChg chg="del">
          <ac:chgData name="Neemias Informatica Lima" userId="b77af7bd85500281" providerId="LiveId" clId="{855A06E4-663D-4CDB-888B-590DA4AE648C}" dt="2023-02-18T00:31:12.172" v="140" actId="478"/>
          <ac:spMkLst>
            <pc:docMk/>
            <pc:sldMk cId="1768216317" sldId="291"/>
            <ac:spMk id="5" creationId="{B8101250-CA8C-BD18-759B-9B9471CF9DD3}"/>
          </ac:spMkLst>
        </pc:spChg>
        <pc:spChg chg="del">
          <ac:chgData name="Neemias Informatica Lima" userId="b77af7bd85500281" providerId="LiveId" clId="{855A06E4-663D-4CDB-888B-590DA4AE648C}" dt="2023-02-18T00:31:12.172" v="140" actId="478"/>
          <ac:spMkLst>
            <pc:docMk/>
            <pc:sldMk cId="1768216317" sldId="291"/>
            <ac:spMk id="6" creationId="{C05519DF-B670-01FA-3A1A-9C7BB6057D4E}"/>
          </ac:spMkLst>
        </pc:spChg>
        <pc:spChg chg="mod">
          <ac:chgData name="Neemias Informatica Lima" userId="b77af7bd85500281" providerId="LiveId" clId="{855A06E4-663D-4CDB-888B-590DA4AE648C}" dt="2023-02-18T00:37:33.683" v="274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55A06E4-663D-4CDB-888B-590DA4AE648C}" dt="2023-02-18T00:36:24.963" v="242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855A06E4-663D-4CDB-888B-590DA4AE648C}" dt="2023-02-18T00:31:12.481" v="141"/>
          <ac:picMkLst>
            <pc:docMk/>
            <pc:sldMk cId="1768216317" sldId="291"/>
            <ac:picMk id="4" creationId="{8E3E7993-20CA-231A-2843-F7719C2ADE65}"/>
          </ac:picMkLst>
        </pc:picChg>
        <pc:picChg chg="del">
          <ac:chgData name="Neemias Informatica Lima" userId="b77af7bd85500281" providerId="LiveId" clId="{855A06E4-663D-4CDB-888B-590DA4AE648C}" dt="2023-02-18T00:31:12.172" v="140" actId="478"/>
          <ac:picMkLst>
            <pc:docMk/>
            <pc:sldMk cId="1768216317" sldId="291"/>
            <ac:picMk id="7" creationId="{85D230E1-3FD1-521B-4A88-FE5C7169C017}"/>
          </ac:picMkLst>
        </pc:picChg>
      </pc:sldChg>
      <pc:sldChg chg="addSp delSp modSp mod">
        <pc:chgData name="Neemias Informatica Lima" userId="b77af7bd85500281" providerId="LiveId" clId="{855A06E4-663D-4CDB-888B-590DA4AE648C}" dt="2023-02-18T00:38:35" v="289"/>
        <pc:sldMkLst>
          <pc:docMk/>
          <pc:sldMk cId="3757265641" sldId="292"/>
        </pc:sldMkLst>
        <pc:spChg chg="add mod">
          <ac:chgData name="Neemias Informatica Lima" userId="b77af7bd85500281" providerId="LiveId" clId="{855A06E4-663D-4CDB-888B-590DA4AE648C}" dt="2023-02-18T00:31:24.743" v="145"/>
          <ac:spMkLst>
            <pc:docMk/>
            <pc:sldMk cId="3757265641" sldId="292"/>
            <ac:spMk id="2" creationId="{3A6628C8-0AE2-3EAD-DBCA-9BB0DFB70C80}"/>
          </ac:spMkLst>
        </pc:spChg>
        <pc:spChg chg="add mod">
          <ac:chgData name="Neemias Informatica Lima" userId="b77af7bd85500281" providerId="LiveId" clId="{855A06E4-663D-4CDB-888B-590DA4AE648C}" dt="2023-02-18T00:31:24.743" v="145"/>
          <ac:spMkLst>
            <pc:docMk/>
            <pc:sldMk cId="3757265641" sldId="292"/>
            <ac:spMk id="3" creationId="{818F6494-4556-4222-6337-69697D1A536A}"/>
          </ac:spMkLst>
        </pc:spChg>
        <pc:spChg chg="del">
          <ac:chgData name="Neemias Informatica Lima" userId="b77af7bd85500281" providerId="LiveId" clId="{855A06E4-663D-4CDB-888B-590DA4AE648C}" dt="2023-02-18T00:31:24.488" v="144" actId="478"/>
          <ac:spMkLst>
            <pc:docMk/>
            <pc:sldMk cId="3757265641" sldId="292"/>
            <ac:spMk id="5" creationId="{6318E834-7BBF-EFA9-76B2-DF8EB9D1ABC0}"/>
          </ac:spMkLst>
        </pc:spChg>
        <pc:spChg chg="del">
          <ac:chgData name="Neemias Informatica Lima" userId="b77af7bd85500281" providerId="LiveId" clId="{855A06E4-663D-4CDB-888B-590DA4AE648C}" dt="2023-02-18T00:31:24.488" v="144" actId="478"/>
          <ac:spMkLst>
            <pc:docMk/>
            <pc:sldMk cId="3757265641" sldId="292"/>
            <ac:spMk id="6" creationId="{BB6BC5B4-C82C-BE2C-18B0-131294543216}"/>
          </ac:spMkLst>
        </pc:spChg>
        <pc:spChg chg="mod">
          <ac:chgData name="Neemias Informatica Lima" userId="b77af7bd85500281" providerId="LiveId" clId="{855A06E4-663D-4CDB-888B-590DA4AE648C}" dt="2023-02-18T00:38:35" v="28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55A06E4-663D-4CDB-888B-590DA4AE648C}" dt="2023-02-18T00:37:58.103" v="28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855A06E4-663D-4CDB-888B-590DA4AE648C}" dt="2023-02-18T00:31:24.743" v="145"/>
          <ac:picMkLst>
            <pc:docMk/>
            <pc:sldMk cId="3757265641" sldId="292"/>
            <ac:picMk id="4" creationId="{36F6B3C3-DC56-3771-839F-AD5BEF3070DD}"/>
          </ac:picMkLst>
        </pc:picChg>
        <pc:picChg chg="del">
          <ac:chgData name="Neemias Informatica Lima" userId="b77af7bd85500281" providerId="LiveId" clId="{855A06E4-663D-4CDB-888B-590DA4AE648C}" dt="2023-02-18T00:31:24.488" v="144" actId="478"/>
          <ac:picMkLst>
            <pc:docMk/>
            <pc:sldMk cId="3757265641" sldId="292"/>
            <ac:picMk id="7" creationId="{91583D9F-A6C8-5819-5BDE-26113049810B}"/>
          </ac:picMkLst>
        </pc:picChg>
      </pc:sldChg>
      <pc:sldChg chg="addSp delSp modSp mod">
        <pc:chgData name="Neemias Informatica Lima" userId="b77af7bd85500281" providerId="LiveId" clId="{855A06E4-663D-4CDB-888B-590DA4AE648C}" dt="2023-02-18T00:38:48.035" v="294"/>
        <pc:sldMkLst>
          <pc:docMk/>
          <pc:sldMk cId="3114938747" sldId="293"/>
        </pc:sldMkLst>
        <pc:spChg chg="add mod">
          <ac:chgData name="Neemias Informatica Lima" userId="b77af7bd85500281" providerId="LiveId" clId="{855A06E4-663D-4CDB-888B-590DA4AE648C}" dt="2023-02-18T00:31:31.774" v="147"/>
          <ac:spMkLst>
            <pc:docMk/>
            <pc:sldMk cId="3114938747" sldId="293"/>
            <ac:spMk id="2" creationId="{1652A0B8-B030-F89D-D8A8-AE52639F6BB4}"/>
          </ac:spMkLst>
        </pc:spChg>
        <pc:spChg chg="add mod">
          <ac:chgData name="Neemias Informatica Lima" userId="b77af7bd85500281" providerId="LiveId" clId="{855A06E4-663D-4CDB-888B-590DA4AE648C}" dt="2023-02-18T00:31:31.774" v="147"/>
          <ac:spMkLst>
            <pc:docMk/>
            <pc:sldMk cId="3114938747" sldId="293"/>
            <ac:spMk id="3" creationId="{B962F04D-599A-151D-F416-5740D86C1534}"/>
          </ac:spMkLst>
        </pc:spChg>
        <pc:spChg chg="del">
          <ac:chgData name="Neemias Informatica Lima" userId="b77af7bd85500281" providerId="LiveId" clId="{855A06E4-663D-4CDB-888B-590DA4AE648C}" dt="2023-02-18T00:31:31.481" v="146" actId="478"/>
          <ac:spMkLst>
            <pc:docMk/>
            <pc:sldMk cId="3114938747" sldId="293"/>
            <ac:spMk id="5" creationId="{807DC5AF-EDB6-8F57-314D-EFBB05E928F9}"/>
          </ac:spMkLst>
        </pc:spChg>
        <pc:spChg chg="del">
          <ac:chgData name="Neemias Informatica Lima" userId="b77af7bd85500281" providerId="LiveId" clId="{855A06E4-663D-4CDB-888B-590DA4AE648C}" dt="2023-02-18T00:31:31.481" v="146" actId="478"/>
          <ac:spMkLst>
            <pc:docMk/>
            <pc:sldMk cId="3114938747" sldId="293"/>
            <ac:spMk id="6" creationId="{2FE1717F-6360-2441-EB7C-1484196E46CE}"/>
          </ac:spMkLst>
        </pc:spChg>
        <pc:spChg chg="mod">
          <ac:chgData name="Neemias Informatica Lima" userId="b77af7bd85500281" providerId="LiveId" clId="{855A06E4-663D-4CDB-888B-590DA4AE648C}" dt="2023-02-18T00:38:48.035" v="294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855A06E4-663D-4CDB-888B-590DA4AE648C}" dt="2023-02-18T00:31:31.774" v="147"/>
          <ac:picMkLst>
            <pc:docMk/>
            <pc:sldMk cId="3114938747" sldId="293"/>
            <ac:picMk id="4" creationId="{4A7E45C2-001F-4C45-5B65-7159C9DA226E}"/>
          </ac:picMkLst>
        </pc:picChg>
        <pc:picChg chg="del">
          <ac:chgData name="Neemias Informatica Lima" userId="b77af7bd85500281" providerId="LiveId" clId="{855A06E4-663D-4CDB-888B-590DA4AE648C}" dt="2023-02-18T00:31:31.481" v="146" actId="478"/>
          <ac:picMkLst>
            <pc:docMk/>
            <pc:sldMk cId="3114938747" sldId="293"/>
            <ac:picMk id="7" creationId="{EE85116C-D0C3-796F-DACD-A51E16045731}"/>
          </ac:picMkLst>
        </pc:picChg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  <pc:picChg chg="mod">
          <ac:chgData name="Neemias e Catia Lima" userId="b77af7bd85500281" providerId="LiveId" clId="{16558AB7-4CD9-49A1-B800-C88292BD748F}" dt="2019-11-16T09:25:23.488" v="0" actId="1440"/>
          <ac:picMkLst>
            <pc:docMk/>
            <pc:sldMk cId="2232331225" sldId="280"/>
            <ac:picMk id="3" creationId="{E81D35A3-A2C0-47C1-8085-B70E51961B8D}"/>
          </ac:picMkLst>
        </pc:picChg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  <pc:picChg chg="mod">
          <ac:chgData name="Neemias e Catia Lima" userId="b77af7bd85500281" providerId="LiveId" clId="{7CAA8B05-7AA4-4452-96DD-61B717C24125}" dt="2019-11-20T00:40:43.657" v="2" actId="1440"/>
          <ac:picMkLst>
            <pc:docMk/>
            <pc:sldMk cId="2232331225" sldId="280"/>
            <ac:picMk id="3" creationId="{E81D35A3-A2C0-47C1-8085-B70E51961B8D}"/>
          </ac:picMkLst>
        </pc:picChg>
        <pc:picChg chg="mod">
          <ac:chgData name="Neemias e Catia Lima" userId="b77af7bd85500281" providerId="LiveId" clId="{7CAA8B05-7AA4-4452-96DD-61B717C24125}" dt="2019-11-01T17:39:01.632" v="1"/>
          <ac:picMkLst>
            <pc:docMk/>
            <pc:sldMk cId="2232331225" sldId="280"/>
            <ac:picMk id="4" creationId="{5A350337-6EB5-49FE-AA00-D708B43A9F0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19/02/2023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19/02/2023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154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O sábado e o fim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08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681" y="3369790"/>
            <a:ext cx="7655965" cy="101566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"Embora eu seja o menor dos menores dentre todos os santos, foi-me concedida esta graça de anunciar aos gentios as insondáveis riquezas de Cristo e esclarecer a todos a administração deste mistério que, durante as épocas passadas, foi mantido oculto em Deus, que criou todas as coisas” (</a:t>
            </a:r>
            <a:r>
              <a:rPr lang="pt-BR" altLang="pt-BR" sz="12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Ef</a:t>
            </a: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 3:8, 9, NVI).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08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445475"/>
            <a:ext cx="7644148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Tg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2:8-13; Dt 5:12-15; SI 33:6,9; Ap 14; 2Pe 3:13; Ap 21:1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6F3A0BC-C3CC-4334-B492-5E2DD5021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2" y="4841"/>
            <a:ext cx="1500968" cy="2262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B5AFBF9-E170-787C-D408-FB8207873B6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7930" y="482838"/>
            <a:ext cx="2343585" cy="2438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criação, o sábado e o tempo do fim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74327"/>
            <a:ext cx="817370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Portanto, usurpar o sábado do sétimo dia é usurpar a autoridade do Senhor no nível mais alto possível, Sua autoridade como Criador. É rejeitar e erradicar toda a autoridade na sua essência. É, de fato, buscar tomar o lugar do </a:t>
            </a:r>
            <a:r>
              <a:rPr lang="pt-BR" altLang="pt-BR" sz="1600">
                <a:latin typeface="Arial Black" panose="020B0A04020102020204" pitchFamily="34" charset="0"/>
                <a:cs typeface="Arial" panose="020B0604020202020204" pitchFamily="34" charset="0"/>
              </a:rPr>
              <a:t>próprio Deus 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(2Ts 2:4).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 claro, o ponto em questão nos últimos dias é nosso amor e lealdade para com Jesus. Contudo, de acordo com a Bíblia, esse amor é expresso por meio da obediência aos mandamentos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lJo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5:3;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14:12) - e, dentre os mandamentos, somente o sábado está por trás de tudo, pois só ele aponta para Deus como Criador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20:8-11). Não é de admirar que ele será o símbolo externo da divisão final entre aqueles que adoram o Senhor e aqueles que adoram a besta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14:11,12). Considerando o quão essencial e fundamental é o sábado, é difícil imaginar que a questão final da adoração ao Criador pudesse girar em torno de qualquer outra coisa.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90E538E-07EC-A376-4929-1D0B7D103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425320E-076B-8553-7E1F-A1459A401662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862BCDA-BBA3-7E50-BEC1-DD630BFAF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Tg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2:8-13; Dt 5:12-15; SI 33:6,9; Ap 14; 2Pe 3:13; Ap 21:1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737348C-3FA1-441D-F3A8-53A02F63CF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19095"/>
            <a:ext cx="1364476" cy="889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sábado e o descanso eterno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Leia Isaías 65:17; 66:22; 2 Pedro 3:13 e Apocalipse 21:1. Guardar o sábado nos remete à eternidade?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Como fazer do sábado uma antecipação do Céu em sua vida e na vida de sua família?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406FDB4-0976-5055-EF78-8A993A889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6720CD2-6A59-225D-1685-14D3FE50BF44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A370F70-7375-1F97-0CCF-B133D7C21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Tg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2:8-13; Dt 5:12-15; SI 33:6,9; Ap 14; 2Pe 3:13; Ap 21:1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EAD1675-0582-3404-5FA3-633BED5F1BE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19095"/>
            <a:ext cx="1364476" cy="889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sábado e o descanso eterno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17370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mesmo Deus que criou a Terra irá recriá-la, e o sábado continua sendo um símbolo eterno Dele como Criador (ver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Is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66:23). Na verdade, os judeus viam o sábado como um símbolo, uma antecipação do que era chamado em hebraico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olam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baba, “o mundo por vir”.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 mensagem de três anjos que voam no céu com o apelo para adorarmos o Criador é a resposta do Céu para a falta dê esperança de muitos no século 21. Ela nos aponta para o Criador, Aquele que, no princípio, fez todas as coisas, e para o nosso Redentor, Aquele que, após o juízo, quando o pecado for erradicado, fará novas todas as coisas. “E Aquele que estava sentado no trono disse: - Eis que faço novas todas as coisas. E acrescentou: - Escreva, porque estas palavras são fiéis e verdadeiras”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21:5).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8AC132A-C8EC-76E6-23C4-A3185DFF6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5B06B65-3A11-017D-476E-3A8C13841CC6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8DE3BF6-6C79-5E79-1F16-AE820CCBB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Tg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2:8-13; Dt 5:12-15; SI 33:6,9; Ap 14; 2Pe 3:13; Ap 21:1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935979D-AB28-D4CC-BB68-01FF9F0C406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19095"/>
            <a:ext cx="1364476" cy="889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58562"/>
            <a:ext cx="825360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Foi corretamente indicado que o anjo usasse a linguagem do quarto mandamento para justificar o chamado para adorar a Deus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20:11). [...]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“Dentro do Decálogo, o mandamento do sábado permanece como selo no sentido de que (1) identifica quem Deus é - o Criador; (2) confirma o território sobre o qual Ele governa - tudo o que Ele criou; e (3) revela Seu direito de governar - pois Ele criou tudo. Para ter êxito, o dragão tinha que invalidar esse memorial de alguma forma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Ángel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Manuel Rodríguez, The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Closing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of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the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Cosmic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Conflict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: Role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ofthe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Three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Angels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’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Messages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, manuscrito não publicado, p. 41, 42).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B07F899-5E02-C3D0-31DF-0D33300DD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A185E11-C2B3-881F-A0EF-E775DE190167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FAB32D4-B627-E414-2B8B-3F35929F9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Tg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2:8-13; Dt 5:12-15; SI 33:6,9; Ap 14; 2Pe 3:13; Ap 21:1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430C822-4FEB-634F-539F-CB32F582A0A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19095"/>
            <a:ext cx="1364476" cy="889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799D3B6-F708-8339-7DAE-3EF83B822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aixaDeTexto 10">
            <a:extLst>
              <a:ext uri="{FF2B5EF4-FFF2-40B4-BE49-F238E27FC236}">
                <a16:creationId xmlns:a16="http://schemas.microsoft.com/office/drawing/2014/main" id="{4CA711A8-9BEC-9190-7926-0AED12210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026482"/>
            <a:ext cx="825360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Como a mensagem do sábado responde aos grandes questionamentos da vida, tais como de onde viemos, por que estamos aqui e qual é nosso destino eterno?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Reflita sobre a maravilha da criação e o milagre de nossa existência no vasto Universo. O principal memorial da criação, o sábado, vem até nós (em vez de irmos a ele) toda semana, sem exceção. O que isso nos ensina sobre a importância da doutrina da criação?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Como observamos a questão da adoração em Daniel 3 e 6? O que há nesses relatos que pode nos ajudar a nos preparar para o desafio que o povo fiel de Deus enfrenta já durante o drama em torno da “marca da besta”?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Pense em alguém que acredita nos milhões, até bilhões, de anos de evolução como meio para a criação. Como mostrar a essa pessoa a irracionalidade de se observar o sábado do sétimo dia como memorial de uma criação assim?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BD6DEA2-34A1-EF0E-17D2-ECE26541E7F9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CDE3A11-7465-EF86-ADAA-E9C470646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Tg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2:8-13; Dt 5:12-15; SI 33:6,9; Ap 14; 2Pe 3:13; Ap 21:1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E81DD4C-8808-F48A-1520-AB852380658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19095"/>
            <a:ext cx="1364476" cy="889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45777" y="1080957"/>
            <a:ext cx="817594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- A essência da dignidade do ser humano é uma origem comum. O fato de termos sido criados por Deus de maneira única valoriza cada indivíduo. O feto no ventre da mãe, o adolescente tetraplégico, o jovem adulto com síndrome de Down e a avó afligida pelo Alzheimer têm imenso valor para Deus, o Pai de cada um deles. “O Deus que fez o mundo e tudo o que nele existe, sendo Ele Senhor do céu e da Terra, não habita em santuários feitos por mãos humanas [...]. De um só homem fez todas as nações para habitar sobre a face da Terra” (At 17:24-26). Nossa herança é compartilhada. Pertencemos à mesma família. Somos irmãos e irmãs feitos, formados e moldados pelo mesmo Deus. A criação proporciona verdadeiro senso de valor próprio. Quando os genes e cromossomos se uniram para formar a estrutura biológica única de nossa personalidade, Deus jogou fora o molde. Não há ninguém igual ao outro em todo o Universo. 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Tg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2:8-13; Dt 5:12-15; SI 33:6,9; Ap 14; 2Pe 3:13; Ap 21:1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54ADA26-F7B5-E851-A19C-B33C3766D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1D48CD9-9751-373E-1B07-E010B5BBF93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19095"/>
            <a:ext cx="1364476" cy="889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juízo, a criação e o acerto de contas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Leia Apocalipse 14:7; Romanos 14:10 e Tiago 2:8-13.0 que o juízo sugere sobre responsabilidade e acerto de contas? Como o juízo, os mandamentos de Deus e a adoração estão relacionados?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 crença na criação influencia nosso comportamento? A hereditariedade e o meio afetam as nossas escolhas? Como superar os defeitos de caráter indesejáveis?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000AF40-C1C2-04BD-4D53-043502258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F126945-72C6-25BD-4F9C-70AB4B4B1A4F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A0D3818-C8C5-FC93-9673-CCB2812A4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Tg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2:8-13; Dt 5:12-15; SI 33:6,9; Ap 14; 2Pe 3:13; Ap 21:1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30B0EA7-1EA0-76F0-D53F-07A88C6C61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19095"/>
            <a:ext cx="1364476" cy="889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juízo, a criação e o acerto de contas</a:t>
            </a: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53304"/>
            <a:ext cx="825360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O juízo, contudo, implica responsabilidade moral. Nesse momento decisivo na história, a hora do juízo, Deus nos chama a tomar decisões à luz da eternidade. O apelo do primeiro anjo: “adorem Aquele que fez o céu, a Terra, o mar e as fontes das águas”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14:7) reconhece que a base da adoração é o fato de que fomos criados por Deus.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Aliás, a observância do sábado demonstra a crença de que Jesus é digno de ser adorado como Criador. Revela a aceitação dos Dez Mandamentos como princípios divinamente inspirados para viver vida plena. Como a lei é a base do governo de Deus e uma revelação de Seu caráter, torna-se a norma para o juízo. A fidelidade ao mandamento do sábado é o reconhecimento do compromisso de sermos obedientes. Fomos criados por Deus e devemos prestar contas a Ele por nossas ações. Ele estabeleceu verdades absolutas, mesmo em um mundo de “relativismo moral”.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3C4DCDC-7522-A0DF-E1C2-2ADF7565F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25D5700-54E5-3B4F-62A9-3F8DC6A5E633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86FC91D-CC64-C467-E8D9-898DB61E2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Tg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2:8-13; Dt 5:12-15; SI 33:6,9; Ap 14; 2Pe 3:13; Ap 21:1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D408C9E-D611-D36C-8E02-4CA5935B8DE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19095"/>
            <a:ext cx="1364476" cy="889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sábado e a criação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Leia Gênesis 2:1-3; Êxodo 20:8-11 e Deuteronômio 5:12-15 no contexto de Apocalipse 14:6,7. Podemos observar no mandamento do sábado a relação entre criação e redenção?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 mandamento do sábado está subentendido em Apocalipse 14:6, 7? Por que ele é importante para a nossa mensagem para o tempo do fim? (Ver </a:t>
            </a:r>
            <a:r>
              <a:rPr lang="pt-BR" altLang="pt-BR" sz="1500" dirty="0" err="1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20:8-11).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25EFE89-F78B-EBB1-9CB0-1CBF1C2F6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1503919-B290-4157-C256-8E2D0CA90DAE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F91E678-A3EB-3BAE-AC7E-DA36A6E33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Tg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2:8-13; Dt 5:12-15; SI 33:6,9; Ap 14; 2Pe 3:13; Ap 21:1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73662FA-CFF3-D43C-348A-5CC0BB052EA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19095"/>
            <a:ext cx="1364476" cy="889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sábado e a criação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7085"/>
            <a:ext cx="813428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A Bíblia nos convida a descansar em Seu amor a cada sábado. Esse dia é símbolo de descanso, pela graça, não pelas obras; não é legalismo, mas garantia; não é condenação, mas dependência Dele. A cada sábado nos alegramos com a bondade de Deus e O louvamos pela salvação que só pode ser encontrada em Cristo.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sábado também é o elo eterno entre a perfeição do Éden no passado e a glória dos novos céus e da nova Terra no futuro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Is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65:17;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21:1).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sábado nos chama de volta às nossas raízes. É uma ligação com nossa família original. Tem sido observado continuamente desde o início da história. É uma conexão ininterrupta de volta no tempo até nossa criação. Ele nos mantém focados na verdade de que somos filhos de Deus e nos convida a um relacionamento profundo com Ele.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8E5EA0E-2BAA-3576-FEFB-129C79628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B2344E9-75FD-1328-290F-0FA59E0294FD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A81BD41-7D9F-C60A-9D57-ECEFE3162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Tg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2:8-13; Dt 5:12-15; SI 33:6,9; Ap 14; 2Pe 3:13; Ap 21:1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07CB0EE-E5DD-2B65-6587-298E24A6A1D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19095"/>
            <a:ext cx="1364476" cy="889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Um engano não tão sutil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Como Deus criou o mundo? SI 33:6,9;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Hb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11:3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702EECD-51D1-C70A-D2BD-B45C94B0A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A5E1C39-4887-1765-EA4C-58A2D907F95D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17DE995-9761-04A9-157C-DA7DF8EEE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Tg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2:8-13; Dt 5:12-15; SI 33:6,9; Ap 14; 2Pe 3:13; Ap 21:1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C49056C-4D58-2F15-6119-926213DBC44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19095"/>
            <a:ext cx="1364476" cy="889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Um engano não tão sutil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29278"/>
            <a:ext cx="823326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A palavra hebraica para “dia” em Gênesis 1 é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yom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. Na Bíblia, toda vez que um número modifica a palavra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yom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como um adjetivo (terceiro dia, primeiro dia, etc.), limita o tempo a 24 horas. É sempre um período de 24 horas. Além disso, se Deus não criou o mundo em seis dias literais, que valor teria o sábado? Por que Deus ordenaria que lembrássemos dele? Não faria absolutamente nenhum sentido deixar o sábado como um legado eterno de uma semana de criação de seis dias se essa semana literal nunca tivesse existido. Aceitar longas eras de criação é questionar a necessidade do sábado e levantar sérias questões sobre a integridade das Escrituras. Ao atacar o sábado, Satanás desafia o ponto central da autoridade divina, e o que poderia ser mais eficaz em destruir o memorial da criação em seis dias do que negar a realidade dessa criação em seis dias?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0BA5F3F-4950-8D41-DDF5-375F2C88E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F2A4AE8-143A-A2B4-5751-36CE71226724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DBEABC7-FF52-5ABB-3843-942E0F189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Tg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2:8-13; Dt 5:12-15; SI 33:6,9; Ap 14; 2Pe 3:13; Ap 21:1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5458589-C5A0-CD45-0C56-0BED9BCE6B9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19095"/>
            <a:ext cx="1364476" cy="889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criação, o sábado e o tempo do fim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Leia Apocalipse 14:7,9 e 12. Resuma esses versos completando as frases nas linhas abaixo: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Apocalipse 14:7 é um chamado para _____________________________________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Apocalipse 14:9 é um apelo solene para não_____________________________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Apocalipse 14:12 descreve um povo que__________________________________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Muitas pessoas argumentam que não faz diferença que dia se observa como sábado, desde que observemos um dia. Como podemos refutar esse argumento com a Bíblia?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28B461B-6DC0-A68F-1777-A9F031191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EB5DBEB-78F2-2732-2CB3-C04316CE6A32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08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697FFC8-5DAA-4D80-1991-1E772A96B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Tg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2:8-13; Dt 5:12-15; SI 33:6,9; Ap 14; 2Pe 3:13; Ap 21:1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D8F0B94-0081-7F5E-A456-4C259DCCF9C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-19095"/>
            <a:ext cx="1364476" cy="889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Laranja Vermelho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3592</TotalTime>
  <Words>2120</Words>
  <Application>Microsoft Office PowerPoint</Application>
  <PresentationFormat>Personalizar</PresentationFormat>
  <Paragraphs>148</Paragraphs>
  <Slides>14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 Black</vt:lpstr>
      <vt:lpstr>Calibri Light</vt:lpstr>
      <vt:lpstr>Calibri</vt:lpstr>
      <vt:lpstr>Arial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2023-02-19T17:59:11Z</dcterms:modified>
</cp:coreProperties>
</file>