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C745B-A56E-4C72-89FA-8519A1453DDE}" v="20" dt="2023-02-18T16:22:00.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103" d="100"/>
          <a:sy n="103" d="100"/>
        </p:scale>
        <p:origin x="1075" y="77"/>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20491A05-8E5C-483A-85F1-DF0DC3166634}"/>
    <pc:docChg chg="undo redo custSel modSld">
      <pc:chgData name="Neemias Informatica Lima" userId="b77af7bd85500281" providerId="LiveId" clId="{20491A05-8E5C-483A-85F1-DF0DC3166634}" dt="2023-02-13T00:13:42.227" v="321" actId="20577"/>
      <pc:docMkLst>
        <pc:docMk/>
      </pc:docMkLst>
      <pc:sldChg chg="addSp delSp modSp mod">
        <pc:chgData name="Neemias Informatica Lima" userId="b77af7bd85500281" providerId="LiveId" clId="{20491A05-8E5C-483A-85F1-DF0DC3166634}" dt="2023-02-13T00:01:08.717" v="58" actId="20577"/>
        <pc:sldMkLst>
          <pc:docMk/>
          <pc:sldMk cId="2232331225" sldId="280"/>
        </pc:sldMkLst>
        <pc:spChg chg="mod">
          <ac:chgData name="Neemias Informatica Lima" userId="b77af7bd85500281" providerId="LiveId" clId="{20491A05-8E5C-483A-85F1-DF0DC3166634}" dt="2023-02-12T23:58:50.527" v="4"/>
          <ac:spMkLst>
            <pc:docMk/>
            <pc:sldMk cId="2232331225" sldId="280"/>
            <ac:spMk id="6" creationId="{00000000-0000-0000-0000-000000000000}"/>
          </ac:spMkLst>
        </pc:spChg>
        <pc:spChg chg="mod">
          <ac:chgData name="Neemias Informatica Lima" userId="b77af7bd85500281" providerId="LiveId" clId="{20491A05-8E5C-483A-85F1-DF0DC3166634}" dt="2023-02-13T00:01:08.717" v="58" actId="20577"/>
          <ac:spMkLst>
            <pc:docMk/>
            <pc:sldMk cId="2232331225" sldId="280"/>
            <ac:spMk id="7" creationId="{00000000-0000-0000-0000-000000000000}"/>
          </ac:spMkLst>
        </pc:spChg>
        <pc:spChg chg="mod">
          <ac:chgData name="Neemias Informatica Lima" userId="b77af7bd85500281" providerId="LiveId" clId="{20491A05-8E5C-483A-85F1-DF0DC3166634}" dt="2023-02-13T00:00:03.549" v="46" actId="14100"/>
          <ac:spMkLst>
            <pc:docMk/>
            <pc:sldMk cId="2232331225" sldId="280"/>
            <ac:spMk id="9" creationId="{00000000-0000-0000-0000-000000000000}"/>
          </ac:spMkLst>
        </pc:spChg>
        <pc:spChg chg="mod">
          <ac:chgData name="Neemias Informatica Lima" userId="b77af7bd85500281" providerId="LiveId" clId="{20491A05-8E5C-483A-85F1-DF0DC3166634}" dt="2023-02-12T23:58:53.266" v="6" actId="20577"/>
          <ac:spMkLst>
            <pc:docMk/>
            <pc:sldMk cId="2232331225" sldId="280"/>
            <ac:spMk id="11" creationId="{00000000-0000-0000-0000-000000000000}"/>
          </ac:spMkLst>
        </pc:spChg>
        <pc:spChg chg="mod">
          <ac:chgData name="Neemias Informatica Lima" userId="b77af7bd85500281" providerId="LiveId" clId="{20491A05-8E5C-483A-85F1-DF0DC3166634}" dt="2023-02-12T23:59:59.064" v="45"/>
          <ac:spMkLst>
            <pc:docMk/>
            <pc:sldMk cId="2232331225" sldId="280"/>
            <ac:spMk id="16" creationId="{00000000-0000-0000-0000-000000000000}"/>
          </ac:spMkLst>
        </pc:spChg>
        <pc:picChg chg="add mod">
          <ac:chgData name="Neemias Informatica Lima" userId="b77af7bd85500281" providerId="LiveId" clId="{20491A05-8E5C-483A-85F1-DF0DC3166634}" dt="2023-02-13T00:00:56.384" v="54"/>
          <ac:picMkLst>
            <pc:docMk/>
            <pc:sldMk cId="2232331225" sldId="280"/>
            <ac:picMk id="3" creationId="{9A7AC882-C7DF-60B7-A47F-7FC1F5661338}"/>
          </ac:picMkLst>
        </pc:picChg>
        <pc:picChg chg="del">
          <ac:chgData name="Neemias Informatica Lima" userId="b77af7bd85500281" providerId="LiveId" clId="{20491A05-8E5C-483A-85F1-DF0DC3166634}" dt="2023-02-13T00:00:25.294" v="47" actId="478"/>
          <ac:picMkLst>
            <pc:docMk/>
            <pc:sldMk cId="2232331225" sldId="280"/>
            <ac:picMk id="14" creationId="{3027EB71-4F1C-CD54-9C07-856BF687F8E5}"/>
          </ac:picMkLst>
        </pc:picChg>
      </pc:sldChg>
      <pc:sldChg chg="addSp delSp modSp mod">
        <pc:chgData name="Neemias Informatica Lima" userId="b77af7bd85500281" providerId="LiveId" clId="{20491A05-8E5C-483A-85F1-DF0DC3166634}" dt="2023-02-13T00:04:17.653" v="98" actId="6549"/>
        <pc:sldMkLst>
          <pc:docMk/>
          <pc:sldMk cId="2103443556" sldId="281"/>
        </pc:sldMkLst>
        <pc:spChg chg="mod">
          <ac:chgData name="Neemias Informatica Lima" userId="b77af7bd85500281" providerId="LiveId" clId="{20491A05-8E5C-483A-85F1-DF0DC3166634}" dt="2023-02-13T00:04:17.653" v="98" actId="6549"/>
          <ac:spMkLst>
            <pc:docMk/>
            <pc:sldMk cId="2103443556" sldId="281"/>
            <ac:spMk id="8" creationId="{00000000-0000-0000-0000-000000000000}"/>
          </ac:spMkLst>
        </pc:spChg>
        <pc:spChg chg="mod">
          <ac:chgData name="Neemias Informatica Lima" userId="b77af7bd85500281" providerId="LiveId" clId="{20491A05-8E5C-483A-85F1-DF0DC3166634}" dt="2023-02-13T00:01:22.789" v="61" actId="20577"/>
          <ac:spMkLst>
            <pc:docMk/>
            <pc:sldMk cId="2103443556" sldId="281"/>
            <ac:spMk id="11" creationId="{00000000-0000-0000-0000-000000000000}"/>
          </ac:spMkLst>
        </pc:spChg>
        <pc:spChg chg="mod">
          <ac:chgData name="Neemias Informatica Lima" userId="b77af7bd85500281" providerId="LiveId" clId="{20491A05-8E5C-483A-85F1-DF0DC3166634}" dt="2023-02-13T00:02:21.458" v="69"/>
          <ac:spMkLst>
            <pc:docMk/>
            <pc:sldMk cId="2103443556" sldId="281"/>
            <ac:spMk id="18" creationId="{00000000-0000-0000-0000-000000000000}"/>
          </ac:spMkLst>
        </pc:spChg>
        <pc:picChg chg="add mod">
          <ac:chgData name="Neemias Informatica Lima" userId="b77af7bd85500281" providerId="LiveId" clId="{20491A05-8E5C-483A-85F1-DF0DC3166634}" dt="2023-02-13T00:01:35.383" v="66" actId="1076"/>
          <ac:picMkLst>
            <pc:docMk/>
            <pc:sldMk cId="2103443556" sldId="281"/>
            <ac:picMk id="2" creationId="{931C1065-F736-9E49-FE2C-EA3AA0039C15}"/>
          </ac:picMkLst>
        </pc:picChg>
        <pc:picChg chg="del">
          <ac:chgData name="Neemias Informatica Lima" userId="b77af7bd85500281" providerId="LiveId" clId="{20491A05-8E5C-483A-85F1-DF0DC3166634}" dt="2023-02-13T00:01:21.070" v="59" actId="478"/>
          <ac:picMkLst>
            <pc:docMk/>
            <pc:sldMk cId="2103443556" sldId="281"/>
            <ac:picMk id="5" creationId="{9CC7F4EC-3137-B3AB-549E-E6EE506C5B23}"/>
          </ac:picMkLst>
        </pc:picChg>
      </pc:sldChg>
      <pc:sldChg chg="addSp delSp modSp mod">
        <pc:chgData name="Neemias Informatica Lima" userId="b77af7bd85500281" providerId="LiveId" clId="{20491A05-8E5C-483A-85F1-DF0DC3166634}" dt="2023-02-13T00:05:43.457" v="130"/>
        <pc:sldMkLst>
          <pc:docMk/>
          <pc:sldMk cId="3683219421" sldId="282"/>
        </pc:sldMkLst>
        <pc:spChg chg="add mod">
          <ac:chgData name="Neemias Informatica Lima" userId="b77af7bd85500281" providerId="LiveId" clId="{20491A05-8E5C-483A-85F1-DF0DC3166634}" dt="2023-02-13T00:02:39.263" v="73"/>
          <ac:spMkLst>
            <pc:docMk/>
            <pc:sldMk cId="3683219421" sldId="282"/>
            <ac:spMk id="2" creationId="{D1539DC8-0C63-A061-BEA9-1CCA0729F4E5}"/>
          </ac:spMkLst>
        </pc:spChg>
        <pc:spChg chg="add mod">
          <ac:chgData name="Neemias Informatica Lima" userId="b77af7bd85500281" providerId="LiveId" clId="{20491A05-8E5C-483A-85F1-DF0DC3166634}" dt="2023-02-13T00:02:39.263" v="73"/>
          <ac:spMkLst>
            <pc:docMk/>
            <pc:sldMk cId="3683219421" sldId="282"/>
            <ac:spMk id="4" creationId="{983B6037-1420-82ED-F0BD-6552861EA7E6}"/>
          </ac:spMkLst>
        </pc:spChg>
        <pc:spChg chg="del">
          <ac:chgData name="Neemias Informatica Lima" userId="b77af7bd85500281" providerId="LiveId" clId="{20491A05-8E5C-483A-85F1-DF0DC3166634}" dt="2023-02-13T00:02:38.977" v="72" actId="478"/>
          <ac:spMkLst>
            <pc:docMk/>
            <pc:sldMk cId="3683219421" sldId="282"/>
            <ac:spMk id="7" creationId="{C2E85F08-0CB1-61E0-16E5-105FD77AC54C}"/>
          </ac:spMkLst>
        </pc:spChg>
        <pc:spChg chg="del">
          <ac:chgData name="Neemias Informatica Lima" userId="b77af7bd85500281" providerId="LiveId" clId="{20491A05-8E5C-483A-85F1-DF0DC3166634}" dt="2023-02-13T00:02:38.977" v="72" actId="478"/>
          <ac:spMkLst>
            <pc:docMk/>
            <pc:sldMk cId="3683219421" sldId="282"/>
            <ac:spMk id="8" creationId="{E104F529-E40F-A904-42BB-FA609FE8DCAF}"/>
          </ac:spMkLst>
        </pc:spChg>
        <pc:spChg chg="mod">
          <ac:chgData name="Neemias Informatica Lima" userId="b77af7bd85500281" providerId="LiveId" clId="{20491A05-8E5C-483A-85F1-DF0DC3166634}" dt="2023-02-13T00:05:43.457" v="130"/>
          <ac:spMkLst>
            <pc:docMk/>
            <pc:sldMk cId="3683219421" sldId="282"/>
            <ac:spMk id="12" creationId="{00000000-0000-0000-0000-000000000000}"/>
          </ac:spMkLst>
        </pc:spChg>
        <pc:spChg chg="mod">
          <ac:chgData name="Neemias Informatica Lima" userId="b77af7bd85500281" providerId="LiveId" clId="{20491A05-8E5C-483A-85F1-DF0DC3166634}" dt="2023-02-13T00:04:39.951" v="108"/>
          <ac:spMkLst>
            <pc:docMk/>
            <pc:sldMk cId="3683219421" sldId="282"/>
            <ac:spMk id="14" creationId="{00000000-0000-0000-0000-000000000000}"/>
          </ac:spMkLst>
        </pc:spChg>
        <pc:picChg chg="add mod">
          <ac:chgData name="Neemias Informatica Lima" userId="b77af7bd85500281" providerId="LiveId" clId="{20491A05-8E5C-483A-85F1-DF0DC3166634}" dt="2023-02-13T00:02:39.263" v="73"/>
          <ac:picMkLst>
            <pc:docMk/>
            <pc:sldMk cId="3683219421" sldId="282"/>
            <ac:picMk id="5" creationId="{91D5133E-7D97-AFE0-12BC-1C0D920B2476}"/>
          </ac:picMkLst>
        </pc:picChg>
        <pc:picChg chg="del">
          <ac:chgData name="Neemias Informatica Lima" userId="b77af7bd85500281" providerId="LiveId" clId="{20491A05-8E5C-483A-85F1-DF0DC3166634}" dt="2023-02-13T00:02:38.977" v="72" actId="478"/>
          <ac:picMkLst>
            <pc:docMk/>
            <pc:sldMk cId="3683219421" sldId="282"/>
            <ac:picMk id="11" creationId="{67A7D580-C8A8-3B02-0956-1239B1892C91}"/>
          </ac:picMkLst>
        </pc:picChg>
      </pc:sldChg>
      <pc:sldChg chg="addSp delSp modSp mod">
        <pc:chgData name="Neemias Informatica Lima" userId="b77af7bd85500281" providerId="LiveId" clId="{20491A05-8E5C-483A-85F1-DF0DC3166634}" dt="2023-02-13T00:06:55.545" v="171" actId="20577"/>
        <pc:sldMkLst>
          <pc:docMk/>
          <pc:sldMk cId="3902406419" sldId="283"/>
        </pc:sldMkLst>
        <pc:spChg chg="add mod">
          <ac:chgData name="Neemias Informatica Lima" userId="b77af7bd85500281" providerId="LiveId" clId="{20491A05-8E5C-483A-85F1-DF0DC3166634}" dt="2023-02-13T00:02:46.151" v="75"/>
          <ac:spMkLst>
            <pc:docMk/>
            <pc:sldMk cId="3902406419" sldId="283"/>
            <ac:spMk id="2" creationId="{461D9483-AA7E-453F-7294-8D257E0BB19A}"/>
          </ac:spMkLst>
        </pc:spChg>
        <pc:spChg chg="add mod">
          <ac:chgData name="Neemias Informatica Lima" userId="b77af7bd85500281" providerId="LiveId" clId="{20491A05-8E5C-483A-85F1-DF0DC3166634}" dt="2023-02-13T00:02:46.151" v="75"/>
          <ac:spMkLst>
            <pc:docMk/>
            <pc:sldMk cId="3902406419" sldId="283"/>
            <ac:spMk id="3" creationId="{0F4E8DD2-E1C1-E544-7050-946740722A62}"/>
          </ac:spMkLst>
        </pc:spChg>
        <pc:spChg chg="del">
          <ac:chgData name="Neemias Informatica Lima" userId="b77af7bd85500281" providerId="LiveId" clId="{20491A05-8E5C-483A-85F1-DF0DC3166634}" dt="2023-02-13T00:02:45.857" v="74" actId="478"/>
          <ac:spMkLst>
            <pc:docMk/>
            <pc:sldMk cId="3902406419" sldId="283"/>
            <ac:spMk id="6" creationId="{31C842B8-AC36-71E9-A516-F73D5CA0B538}"/>
          </ac:spMkLst>
        </pc:spChg>
        <pc:spChg chg="del">
          <ac:chgData name="Neemias Informatica Lima" userId="b77af7bd85500281" providerId="LiveId" clId="{20491A05-8E5C-483A-85F1-DF0DC3166634}" dt="2023-02-13T00:02:45.857" v="74" actId="478"/>
          <ac:spMkLst>
            <pc:docMk/>
            <pc:sldMk cId="3902406419" sldId="283"/>
            <ac:spMk id="7" creationId="{8828E095-420E-AA10-5AAA-19B0CED3FCFD}"/>
          </ac:spMkLst>
        </pc:spChg>
        <pc:spChg chg="mod">
          <ac:chgData name="Neemias Informatica Lima" userId="b77af7bd85500281" providerId="LiveId" clId="{20491A05-8E5C-483A-85F1-DF0DC3166634}" dt="2023-02-13T00:05:53.122" v="133"/>
          <ac:spMkLst>
            <pc:docMk/>
            <pc:sldMk cId="3902406419" sldId="283"/>
            <ac:spMk id="14" creationId="{00000000-0000-0000-0000-000000000000}"/>
          </ac:spMkLst>
        </pc:spChg>
        <pc:spChg chg="mod">
          <ac:chgData name="Neemias Informatica Lima" userId="b77af7bd85500281" providerId="LiveId" clId="{20491A05-8E5C-483A-85F1-DF0DC3166634}" dt="2023-02-13T00:06:55.545" v="171" actId="20577"/>
          <ac:spMkLst>
            <pc:docMk/>
            <pc:sldMk cId="3902406419" sldId="283"/>
            <ac:spMk id="15" creationId="{D5C09FDA-172B-4732-BD2E-A9BBEF8B191B}"/>
          </ac:spMkLst>
        </pc:spChg>
        <pc:picChg chg="add mod">
          <ac:chgData name="Neemias Informatica Lima" userId="b77af7bd85500281" providerId="LiveId" clId="{20491A05-8E5C-483A-85F1-DF0DC3166634}" dt="2023-02-13T00:02:46.151" v="75"/>
          <ac:picMkLst>
            <pc:docMk/>
            <pc:sldMk cId="3902406419" sldId="283"/>
            <ac:picMk id="4" creationId="{C34F1B22-40EF-73F6-C9FE-76BBF493D19C}"/>
          </ac:picMkLst>
        </pc:picChg>
        <pc:picChg chg="del">
          <ac:chgData name="Neemias Informatica Lima" userId="b77af7bd85500281" providerId="LiveId" clId="{20491A05-8E5C-483A-85F1-DF0DC3166634}" dt="2023-02-13T00:02:45.857" v="74" actId="478"/>
          <ac:picMkLst>
            <pc:docMk/>
            <pc:sldMk cId="3902406419" sldId="283"/>
            <ac:picMk id="9" creationId="{E46CEE59-9AEB-3CCF-0728-1524716DFC18}"/>
          </ac:picMkLst>
        </pc:picChg>
      </pc:sldChg>
      <pc:sldChg chg="addSp delSp modSp mod">
        <pc:chgData name="Neemias Informatica Lima" userId="b77af7bd85500281" providerId="LiveId" clId="{20491A05-8E5C-483A-85F1-DF0DC3166634}" dt="2023-02-13T00:08:29.588" v="209" actId="207"/>
        <pc:sldMkLst>
          <pc:docMk/>
          <pc:sldMk cId="2424059023" sldId="284"/>
        </pc:sldMkLst>
        <pc:spChg chg="add mod">
          <ac:chgData name="Neemias Informatica Lima" userId="b77af7bd85500281" providerId="LiveId" clId="{20491A05-8E5C-483A-85F1-DF0DC3166634}" dt="2023-02-13T00:03:01.919" v="79"/>
          <ac:spMkLst>
            <pc:docMk/>
            <pc:sldMk cId="2424059023" sldId="284"/>
            <ac:spMk id="2" creationId="{1F35E9BC-2A3E-9780-C377-06B62BCDB81D}"/>
          </ac:spMkLst>
        </pc:spChg>
        <pc:spChg chg="add mod">
          <ac:chgData name="Neemias Informatica Lima" userId="b77af7bd85500281" providerId="LiveId" clId="{20491A05-8E5C-483A-85F1-DF0DC3166634}" dt="2023-02-13T00:03:01.919" v="79"/>
          <ac:spMkLst>
            <pc:docMk/>
            <pc:sldMk cId="2424059023" sldId="284"/>
            <ac:spMk id="3" creationId="{A5214F37-3468-1BD0-27C1-E7738401BAD7}"/>
          </ac:spMkLst>
        </pc:spChg>
        <pc:spChg chg="del">
          <ac:chgData name="Neemias Informatica Lima" userId="b77af7bd85500281" providerId="LiveId" clId="{20491A05-8E5C-483A-85F1-DF0DC3166634}" dt="2023-02-13T00:03:00.812" v="78" actId="478"/>
          <ac:spMkLst>
            <pc:docMk/>
            <pc:sldMk cId="2424059023" sldId="284"/>
            <ac:spMk id="6" creationId="{5CEC55D4-D87E-D6C2-9F70-538D42029517}"/>
          </ac:spMkLst>
        </pc:spChg>
        <pc:spChg chg="del">
          <ac:chgData name="Neemias Informatica Lima" userId="b77af7bd85500281" providerId="LiveId" clId="{20491A05-8E5C-483A-85F1-DF0DC3166634}" dt="2023-02-13T00:03:00.812" v="78" actId="478"/>
          <ac:spMkLst>
            <pc:docMk/>
            <pc:sldMk cId="2424059023" sldId="284"/>
            <ac:spMk id="7" creationId="{6C53E7B0-992F-B02A-4277-F44AC8E637F2}"/>
          </ac:spMkLst>
        </pc:spChg>
        <pc:spChg chg="mod">
          <ac:chgData name="Neemias Informatica Lima" userId="b77af7bd85500281" providerId="LiveId" clId="{20491A05-8E5C-483A-85F1-DF0DC3166634}" dt="2023-02-13T00:07:29.702" v="185"/>
          <ac:spMkLst>
            <pc:docMk/>
            <pc:sldMk cId="2424059023" sldId="284"/>
            <ac:spMk id="14" creationId="{00000000-0000-0000-0000-000000000000}"/>
          </ac:spMkLst>
        </pc:spChg>
        <pc:spChg chg="mod">
          <ac:chgData name="Neemias Informatica Lima" userId="b77af7bd85500281" providerId="LiveId" clId="{20491A05-8E5C-483A-85F1-DF0DC3166634}" dt="2023-02-13T00:08:29.588" v="209" actId="207"/>
          <ac:spMkLst>
            <pc:docMk/>
            <pc:sldMk cId="2424059023" sldId="284"/>
            <ac:spMk id="15" creationId="{C3A1BEFC-B9B8-4142-B09F-1F5B330F4265}"/>
          </ac:spMkLst>
        </pc:spChg>
        <pc:picChg chg="add mod">
          <ac:chgData name="Neemias Informatica Lima" userId="b77af7bd85500281" providerId="LiveId" clId="{20491A05-8E5C-483A-85F1-DF0DC3166634}" dt="2023-02-13T00:03:01.919" v="79"/>
          <ac:picMkLst>
            <pc:docMk/>
            <pc:sldMk cId="2424059023" sldId="284"/>
            <ac:picMk id="4" creationId="{7A27562D-6D87-953A-1FAF-D19E059D083B}"/>
          </ac:picMkLst>
        </pc:picChg>
        <pc:picChg chg="del">
          <ac:chgData name="Neemias Informatica Lima" userId="b77af7bd85500281" providerId="LiveId" clId="{20491A05-8E5C-483A-85F1-DF0DC3166634}" dt="2023-02-13T00:03:00.812" v="78" actId="478"/>
          <ac:picMkLst>
            <pc:docMk/>
            <pc:sldMk cId="2424059023" sldId="284"/>
            <ac:picMk id="9" creationId="{FD998447-B91C-9BE0-4513-468893F23F51}"/>
          </ac:picMkLst>
        </pc:picChg>
      </pc:sldChg>
      <pc:sldChg chg="addSp delSp modSp mod">
        <pc:chgData name="Neemias Informatica Lima" userId="b77af7bd85500281" providerId="LiveId" clId="{20491A05-8E5C-483A-85F1-DF0DC3166634}" dt="2023-02-13T00:10:37.629" v="253" actId="20577"/>
        <pc:sldMkLst>
          <pc:docMk/>
          <pc:sldMk cId="2241968852" sldId="285"/>
        </pc:sldMkLst>
        <pc:spChg chg="add mod">
          <ac:chgData name="Neemias Informatica Lima" userId="b77af7bd85500281" providerId="LiveId" clId="{20491A05-8E5C-483A-85F1-DF0DC3166634}" dt="2023-02-13T00:03:20.718" v="83"/>
          <ac:spMkLst>
            <pc:docMk/>
            <pc:sldMk cId="2241968852" sldId="285"/>
            <ac:spMk id="2" creationId="{DD2AAD8D-6A33-3B7F-FD4A-1881B0F6BD62}"/>
          </ac:spMkLst>
        </pc:spChg>
        <pc:spChg chg="add mod">
          <ac:chgData name="Neemias Informatica Lima" userId="b77af7bd85500281" providerId="LiveId" clId="{20491A05-8E5C-483A-85F1-DF0DC3166634}" dt="2023-02-13T00:03:20.718" v="83"/>
          <ac:spMkLst>
            <pc:docMk/>
            <pc:sldMk cId="2241968852" sldId="285"/>
            <ac:spMk id="3" creationId="{2945F242-9C5F-F77C-0CF2-34D7967AA37C}"/>
          </ac:spMkLst>
        </pc:spChg>
        <pc:spChg chg="del">
          <ac:chgData name="Neemias Informatica Lima" userId="b77af7bd85500281" providerId="LiveId" clId="{20491A05-8E5C-483A-85F1-DF0DC3166634}" dt="2023-02-13T00:03:20.484" v="82" actId="478"/>
          <ac:spMkLst>
            <pc:docMk/>
            <pc:sldMk cId="2241968852" sldId="285"/>
            <ac:spMk id="6" creationId="{A9C6F8CF-246A-570A-03D6-8187EFBEDB89}"/>
          </ac:spMkLst>
        </pc:spChg>
        <pc:spChg chg="del">
          <ac:chgData name="Neemias Informatica Lima" userId="b77af7bd85500281" providerId="LiveId" clId="{20491A05-8E5C-483A-85F1-DF0DC3166634}" dt="2023-02-13T00:03:20.484" v="82" actId="478"/>
          <ac:spMkLst>
            <pc:docMk/>
            <pc:sldMk cId="2241968852" sldId="285"/>
            <ac:spMk id="7" creationId="{A5C2950F-12F5-FCC4-12AC-DA872D8D8EEB}"/>
          </ac:spMkLst>
        </pc:spChg>
        <pc:spChg chg="mod">
          <ac:chgData name="Neemias Informatica Lima" userId="b77af7bd85500281" providerId="LiveId" clId="{20491A05-8E5C-483A-85F1-DF0DC3166634}" dt="2023-02-13T00:10:10.854" v="237"/>
          <ac:spMkLst>
            <pc:docMk/>
            <pc:sldMk cId="2241968852" sldId="285"/>
            <ac:spMk id="14" creationId="{00000000-0000-0000-0000-000000000000}"/>
          </ac:spMkLst>
        </pc:spChg>
        <pc:spChg chg="mod">
          <ac:chgData name="Neemias Informatica Lima" userId="b77af7bd85500281" providerId="LiveId" clId="{20491A05-8E5C-483A-85F1-DF0DC3166634}" dt="2023-02-13T00:10:37.629" v="253" actId="20577"/>
          <ac:spMkLst>
            <pc:docMk/>
            <pc:sldMk cId="2241968852" sldId="285"/>
            <ac:spMk id="15" creationId="{0F091E13-8EAD-4FFB-9473-BC74E5ABDC64}"/>
          </ac:spMkLst>
        </pc:spChg>
        <pc:picChg chg="add mod">
          <ac:chgData name="Neemias Informatica Lima" userId="b77af7bd85500281" providerId="LiveId" clId="{20491A05-8E5C-483A-85F1-DF0DC3166634}" dt="2023-02-13T00:03:20.718" v="83"/>
          <ac:picMkLst>
            <pc:docMk/>
            <pc:sldMk cId="2241968852" sldId="285"/>
            <ac:picMk id="4" creationId="{C2EC4749-24AA-632E-CC1D-1EACA51C4B96}"/>
          </ac:picMkLst>
        </pc:picChg>
        <pc:picChg chg="del">
          <ac:chgData name="Neemias Informatica Lima" userId="b77af7bd85500281" providerId="LiveId" clId="{20491A05-8E5C-483A-85F1-DF0DC3166634}" dt="2023-02-13T00:03:20.484" v="82" actId="478"/>
          <ac:picMkLst>
            <pc:docMk/>
            <pc:sldMk cId="2241968852" sldId="285"/>
            <ac:picMk id="9" creationId="{FEF5D018-5C8A-B7FF-8494-F775DA34863A}"/>
          </ac:picMkLst>
        </pc:picChg>
      </pc:sldChg>
      <pc:sldChg chg="addSp delSp modSp mod">
        <pc:chgData name="Neemias Informatica Lima" userId="b77af7bd85500281" providerId="LiveId" clId="{20491A05-8E5C-483A-85F1-DF0DC3166634}" dt="2023-02-13T00:12:21.532" v="299" actId="20577"/>
        <pc:sldMkLst>
          <pc:docMk/>
          <pc:sldMk cId="1959249856" sldId="286"/>
        </pc:sldMkLst>
        <pc:spChg chg="add mod">
          <ac:chgData name="Neemias Informatica Lima" userId="b77af7bd85500281" providerId="LiveId" clId="{20491A05-8E5C-483A-85F1-DF0DC3166634}" dt="2023-02-13T00:03:32.031" v="87"/>
          <ac:spMkLst>
            <pc:docMk/>
            <pc:sldMk cId="1959249856" sldId="286"/>
            <ac:spMk id="2" creationId="{97DF95CF-459F-97A9-A18A-5D0D1071708F}"/>
          </ac:spMkLst>
        </pc:spChg>
        <pc:spChg chg="add mod">
          <ac:chgData name="Neemias Informatica Lima" userId="b77af7bd85500281" providerId="LiveId" clId="{20491A05-8E5C-483A-85F1-DF0DC3166634}" dt="2023-02-13T00:03:32.031" v="87"/>
          <ac:spMkLst>
            <pc:docMk/>
            <pc:sldMk cId="1959249856" sldId="286"/>
            <ac:spMk id="3" creationId="{4AADDF1C-522D-7500-EB06-3A51D88A2082}"/>
          </ac:spMkLst>
        </pc:spChg>
        <pc:spChg chg="del">
          <ac:chgData name="Neemias Informatica Lima" userId="b77af7bd85500281" providerId="LiveId" clId="{20491A05-8E5C-483A-85F1-DF0DC3166634}" dt="2023-02-13T00:03:31.760" v="86" actId="478"/>
          <ac:spMkLst>
            <pc:docMk/>
            <pc:sldMk cId="1959249856" sldId="286"/>
            <ac:spMk id="6" creationId="{8B442EF4-B652-BE37-EDAF-703F58551CC9}"/>
          </ac:spMkLst>
        </pc:spChg>
        <pc:spChg chg="del">
          <ac:chgData name="Neemias Informatica Lima" userId="b77af7bd85500281" providerId="LiveId" clId="{20491A05-8E5C-483A-85F1-DF0DC3166634}" dt="2023-02-13T00:03:31.760" v="86" actId="478"/>
          <ac:spMkLst>
            <pc:docMk/>
            <pc:sldMk cId="1959249856" sldId="286"/>
            <ac:spMk id="7" creationId="{332F41A2-38EB-AF9A-39DB-429A62CDCF7E}"/>
          </ac:spMkLst>
        </pc:spChg>
        <pc:spChg chg="mod">
          <ac:chgData name="Neemias Informatica Lima" userId="b77af7bd85500281" providerId="LiveId" clId="{20491A05-8E5C-483A-85F1-DF0DC3166634}" dt="2023-02-13T00:11:48.834" v="283"/>
          <ac:spMkLst>
            <pc:docMk/>
            <pc:sldMk cId="1959249856" sldId="286"/>
            <ac:spMk id="14" creationId="{00000000-0000-0000-0000-000000000000}"/>
          </ac:spMkLst>
        </pc:spChg>
        <pc:spChg chg="mod">
          <ac:chgData name="Neemias Informatica Lima" userId="b77af7bd85500281" providerId="LiveId" clId="{20491A05-8E5C-483A-85F1-DF0DC3166634}" dt="2023-02-13T00:12:21.532" v="299" actId="20577"/>
          <ac:spMkLst>
            <pc:docMk/>
            <pc:sldMk cId="1959249856" sldId="286"/>
            <ac:spMk id="15" creationId="{863BB09B-C8C1-4354-BC51-D930C951E507}"/>
          </ac:spMkLst>
        </pc:spChg>
        <pc:picChg chg="add mod">
          <ac:chgData name="Neemias Informatica Lima" userId="b77af7bd85500281" providerId="LiveId" clId="{20491A05-8E5C-483A-85F1-DF0DC3166634}" dt="2023-02-13T00:03:32.031" v="87"/>
          <ac:picMkLst>
            <pc:docMk/>
            <pc:sldMk cId="1959249856" sldId="286"/>
            <ac:picMk id="4" creationId="{E9E5B4F0-C678-A358-E26C-1B27B31BCE84}"/>
          </ac:picMkLst>
        </pc:picChg>
        <pc:picChg chg="del">
          <ac:chgData name="Neemias Informatica Lima" userId="b77af7bd85500281" providerId="LiveId" clId="{20491A05-8E5C-483A-85F1-DF0DC3166634}" dt="2023-02-13T00:03:31.760" v="86" actId="478"/>
          <ac:picMkLst>
            <pc:docMk/>
            <pc:sldMk cId="1959249856" sldId="286"/>
            <ac:picMk id="9" creationId="{2BCFC22D-6FF2-4317-EC47-E5201E230E13}"/>
          </ac:picMkLst>
        </pc:picChg>
      </pc:sldChg>
      <pc:sldChg chg="addSp delSp modSp mod">
        <pc:chgData name="Neemias Informatica Lima" userId="b77af7bd85500281" providerId="LiveId" clId="{20491A05-8E5C-483A-85F1-DF0DC3166634}" dt="2023-02-13T00:13:42.227" v="321" actId="20577"/>
        <pc:sldMkLst>
          <pc:docMk/>
          <pc:sldMk cId="2857006406" sldId="287"/>
        </pc:sldMkLst>
        <pc:spChg chg="add mod">
          <ac:chgData name="Neemias Informatica Lima" userId="b77af7bd85500281" providerId="LiveId" clId="{20491A05-8E5C-483A-85F1-DF0DC3166634}" dt="2023-02-13T00:03:51.578" v="93"/>
          <ac:spMkLst>
            <pc:docMk/>
            <pc:sldMk cId="2857006406" sldId="287"/>
            <ac:spMk id="2" creationId="{5C09207E-6B32-9911-D959-980FDC740420}"/>
          </ac:spMkLst>
        </pc:spChg>
        <pc:spChg chg="add mod">
          <ac:chgData name="Neemias Informatica Lima" userId="b77af7bd85500281" providerId="LiveId" clId="{20491A05-8E5C-483A-85F1-DF0DC3166634}" dt="2023-02-13T00:03:51.578" v="93"/>
          <ac:spMkLst>
            <pc:docMk/>
            <pc:sldMk cId="2857006406" sldId="287"/>
            <ac:spMk id="3" creationId="{3822B40E-6BA1-DB8A-972E-65F2F5965794}"/>
          </ac:spMkLst>
        </pc:spChg>
        <pc:spChg chg="del">
          <ac:chgData name="Neemias Informatica Lima" userId="b77af7bd85500281" providerId="LiveId" clId="{20491A05-8E5C-483A-85F1-DF0DC3166634}" dt="2023-02-13T00:03:51.356" v="92" actId="478"/>
          <ac:spMkLst>
            <pc:docMk/>
            <pc:sldMk cId="2857006406" sldId="287"/>
            <ac:spMk id="6" creationId="{F56EA440-74E2-8F79-3D05-31E9A0F64533}"/>
          </ac:spMkLst>
        </pc:spChg>
        <pc:spChg chg="del">
          <ac:chgData name="Neemias Informatica Lima" userId="b77af7bd85500281" providerId="LiveId" clId="{20491A05-8E5C-483A-85F1-DF0DC3166634}" dt="2023-02-13T00:03:51.356" v="92" actId="478"/>
          <ac:spMkLst>
            <pc:docMk/>
            <pc:sldMk cId="2857006406" sldId="287"/>
            <ac:spMk id="7" creationId="{A3118D54-A281-C1BA-743C-A191A3CA0DD4}"/>
          </ac:spMkLst>
        </pc:spChg>
        <pc:spChg chg="mod">
          <ac:chgData name="Neemias Informatica Lima" userId="b77af7bd85500281" providerId="LiveId" clId="{20491A05-8E5C-483A-85F1-DF0DC3166634}" dt="2023-02-13T00:13:42.227" v="321" actId="20577"/>
          <ac:spMkLst>
            <pc:docMk/>
            <pc:sldMk cId="2857006406" sldId="287"/>
            <ac:spMk id="16" creationId="{28D68641-D640-4BD7-9D5B-B3803DCCF9B3}"/>
          </ac:spMkLst>
        </pc:spChg>
        <pc:picChg chg="add mod">
          <ac:chgData name="Neemias Informatica Lima" userId="b77af7bd85500281" providerId="LiveId" clId="{20491A05-8E5C-483A-85F1-DF0DC3166634}" dt="2023-02-13T00:03:51.578" v="93"/>
          <ac:picMkLst>
            <pc:docMk/>
            <pc:sldMk cId="2857006406" sldId="287"/>
            <ac:picMk id="4" creationId="{D8355AA2-98AC-EF79-CB01-1225481DA968}"/>
          </ac:picMkLst>
        </pc:picChg>
        <pc:picChg chg="del">
          <ac:chgData name="Neemias Informatica Lima" userId="b77af7bd85500281" providerId="LiveId" clId="{20491A05-8E5C-483A-85F1-DF0DC3166634}" dt="2023-02-13T00:03:51.356" v="92" actId="478"/>
          <ac:picMkLst>
            <pc:docMk/>
            <pc:sldMk cId="2857006406" sldId="287"/>
            <ac:picMk id="9" creationId="{08AA151C-420E-38F7-3B42-4BA9EB7D948B}"/>
          </ac:picMkLst>
        </pc:picChg>
      </pc:sldChg>
      <pc:sldChg chg="addSp delSp modSp mod">
        <pc:chgData name="Neemias Informatica Lima" userId="b77af7bd85500281" providerId="LiveId" clId="{20491A05-8E5C-483A-85F1-DF0DC3166634}" dt="2023-02-13T00:05:09.402" v="121" actId="20577"/>
        <pc:sldMkLst>
          <pc:docMk/>
          <pc:sldMk cId="2630436816" sldId="288"/>
        </pc:sldMkLst>
        <pc:spChg chg="add mod">
          <ac:chgData name="Neemias Informatica Lima" userId="b77af7bd85500281" providerId="LiveId" clId="{20491A05-8E5C-483A-85F1-DF0DC3166634}" dt="2023-02-13T00:02:31.339" v="71"/>
          <ac:spMkLst>
            <pc:docMk/>
            <pc:sldMk cId="2630436816" sldId="288"/>
            <ac:spMk id="2" creationId="{BB703E08-6DA6-EF70-DB84-5D6BCE1E2F2C}"/>
          </ac:spMkLst>
        </pc:spChg>
        <pc:spChg chg="add mod">
          <ac:chgData name="Neemias Informatica Lima" userId="b77af7bd85500281" providerId="LiveId" clId="{20491A05-8E5C-483A-85F1-DF0DC3166634}" dt="2023-02-13T00:02:31.339" v="71"/>
          <ac:spMkLst>
            <pc:docMk/>
            <pc:sldMk cId="2630436816" sldId="288"/>
            <ac:spMk id="3" creationId="{EDCC1251-1956-A485-A968-2096F2EB54A1}"/>
          </ac:spMkLst>
        </pc:spChg>
        <pc:spChg chg="del">
          <ac:chgData name="Neemias Informatica Lima" userId="b77af7bd85500281" providerId="LiveId" clId="{20491A05-8E5C-483A-85F1-DF0DC3166634}" dt="2023-02-13T00:02:31.044" v="70" actId="478"/>
          <ac:spMkLst>
            <pc:docMk/>
            <pc:sldMk cId="2630436816" sldId="288"/>
            <ac:spMk id="6" creationId="{5D71EAA3-7893-4D45-9E3A-97E239802F34}"/>
          </ac:spMkLst>
        </pc:spChg>
        <pc:spChg chg="del">
          <ac:chgData name="Neemias Informatica Lima" userId="b77af7bd85500281" providerId="LiveId" clId="{20491A05-8E5C-483A-85F1-DF0DC3166634}" dt="2023-02-13T00:02:31.044" v="70" actId="478"/>
          <ac:spMkLst>
            <pc:docMk/>
            <pc:sldMk cId="2630436816" sldId="288"/>
            <ac:spMk id="7" creationId="{2F4D65B1-B8C4-0290-9AD6-1DBC3175E676}"/>
          </ac:spMkLst>
        </pc:spChg>
        <pc:spChg chg="mod">
          <ac:chgData name="Neemias Informatica Lima" userId="b77af7bd85500281" providerId="LiveId" clId="{20491A05-8E5C-483A-85F1-DF0DC3166634}" dt="2023-02-13T00:05:09.402" v="121" actId="20577"/>
          <ac:spMkLst>
            <pc:docMk/>
            <pc:sldMk cId="2630436816" sldId="288"/>
            <ac:spMk id="13" creationId="{00000000-0000-0000-0000-000000000000}"/>
          </ac:spMkLst>
        </pc:spChg>
        <pc:spChg chg="mod">
          <ac:chgData name="Neemias Informatica Lima" userId="b77af7bd85500281" providerId="LiveId" clId="{20491A05-8E5C-483A-85F1-DF0DC3166634}" dt="2023-02-13T00:04:35.014" v="103"/>
          <ac:spMkLst>
            <pc:docMk/>
            <pc:sldMk cId="2630436816" sldId="288"/>
            <ac:spMk id="14" creationId="{00000000-0000-0000-0000-000000000000}"/>
          </ac:spMkLst>
        </pc:spChg>
        <pc:picChg chg="add mod">
          <ac:chgData name="Neemias Informatica Lima" userId="b77af7bd85500281" providerId="LiveId" clId="{20491A05-8E5C-483A-85F1-DF0DC3166634}" dt="2023-02-13T00:02:31.339" v="71"/>
          <ac:picMkLst>
            <pc:docMk/>
            <pc:sldMk cId="2630436816" sldId="288"/>
            <ac:picMk id="4" creationId="{0DCDBDD1-2AC2-945B-2C5F-99BBC8A76ACE}"/>
          </ac:picMkLst>
        </pc:picChg>
        <pc:picChg chg="del">
          <ac:chgData name="Neemias Informatica Lima" userId="b77af7bd85500281" providerId="LiveId" clId="{20491A05-8E5C-483A-85F1-DF0DC3166634}" dt="2023-02-13T00:02:31.044" v="70" actId="478"/>
          <ac:picMkLst>
            <pc:docMk/>
            <pc:sldMk cId="2630436816" sldId="288"/>
            <ac:picMk id="9" creationId="{CBDE90B5-DCB0-58C0-4275-412A0A9E768E}"/>
          </ac:picMkLst>
        </pc:picChg>
      </pc:sldChg>
      <pc:sldChg chg="addSp delSp modSp mod">
        <pc:chgData name="Neemias Informatica Lima" userId="b77af7bd85500281" providerId="LiveId" clId="{20491A05-8E5C-483A-85F1-DF0DC3166634}" dt="2023-02-13T00:07:20.421" v="180"/>
        <pc:sldMkLst>
          <pc:docMk/>
          <pc:sldMk cId="3032827026" sldId="289"/>
        </pc:sldMkLst>
        <pc:spChg chg="add mod">
          <ac:chgData name="Neemias Informatica Lima" userId="b77af7bd85500281" providerId="LiveId" clId="{20491A05-8E5C-483A-85F1-DF0DC3166634}" dt="2023-02-13T00:02:51.341" v="77"/>
          <ac:spMkLst>
            <pc:docMk/>
            <pc:sldMk cId="3032827026" sldId="289"/>
            <ac:spMk id="2" creationId="{C3AD34BD-A91B-96B4-1520-5303026F5081}"/>
          </ac:spMkLst>
        </pc:spChg>
        <pc:spChg chg="add mod">
          <ac:chgData name="Neemias Informatica Lima" userId="b77af7bd85500281" providerId="LiveId" clId="{20491A05-8E5C-483A-85F1-DF0DC3166634}" dt="2023-02-13T00:02:51.341" v="77"/>
          <ac:spMkLst>
            <pc:docMk/>
            <pc:sldMk cId="3032827026" sldId="289"/>
            <ac:spMk id="3" creationId="{88B01111-5ACE-8BC9-8BF9-DA9AD30904CF}"/>
          </ac:spMkLst>
        </pc:spChg>
        <pc:spChg chg="del">
          <ac:chgData name="Neemias Informatica Lima" userId="b77af7bd85500281" providerId="LiveId" clId="{20491A05-8E5C-483A-85F1-DF0DC3166634}" dt="2023-02-13T00:02:51.076" v="76" actId="478"/>
          <ac:spMkLst>
            <pc:docMk/>
            <pc:sldMk cId="3032827026" sldId="289"/>
            <ac:spMk id="6" creationId="{C0E9B510-CD9B-0467-06A1-BA5BD27B8EDF}"/>
          </ac:spMkLst>
        </pc:spChg>
        <pc:spChg chg="del">
          <ac:chgData name="Neemias Informatica Lima" userId="b77af7bd85500281" providerId="LiveId" clId="{20491A05-8E5C-483A-85F1-DF0DC3166634}" dt="2023-02-13T00:02:51.076" v="76" actId="478"/>
          <ac:spMkLst>
            <pc:docMk/>
            <pc:sldMk cId="3032827026" sldId="289"/>
            <ac:spMk id="7" creationId="{EE98CFA1-33F9-F9B7-402E-CAB3870BF9A6}"/>
          </ac:spMkLst>
        </pc:spChg>
        <pc:spChg chg="mod">
          <ac:chgData name="Neemias Informatica Lima" userId="b77af7bd85500281" providerId="LiveId" clId="{20491A05-8E5C-483A-85F1-DF0DC3166634}" dt="2023-02-13T00:07:20.421" v="180"/>
          <ac:spMkLst>
            <pc:docMk/>
            <pc:sldMk cId="3032827026" sldId="289"/>
            <ac:spMk id="12" creationId="{A64B78EF-EDA8-421A-88C9-45544BBCA9D1}"/>
          </ac:spMkLst>
        </pc:spChg>
        <pc:spChg chg="mod">
          <ac:chgData name="Neemias Informatica Lima" userId="b77af7bd85500281" providerId="LiveId" clId="{20491A05-8E5C-483A-85F1-DF0DC3166634}" dt="2023-02-13T00:05:59.518" v="136"/>
          <ac:spMkLst>
            <pc:docMk/>
            <pc:sldMk cId="3032827026" sldId="289"/>
            <ac:spMk id="14" creationId="{00000000-0000-0000-0000-000000000000}"/>
          </ac:spMkLst>
        </pc:spChg>
        <pc:picChg chg="add mod">
          <ac:chgData name="Neemias Informatica Lima" userId="b77af7bd85500281" providerId="LiveId" clId="{20491A05-8E5C-483A-85F1-DF0DC3166634}" dt="2023-02-13T00:02:51.341" v="77"/>
          <ac:picMkLst>
            <pc:docMk/>
            <pc:sldMk cId="3032827026" sldId="289"/>
            <ac:picMk id="4" creationId="{D3AE5DD1-C1DA-F5E0-6B59-187B574674F1}"/>
          </ac:picMkLst>
        </pc:picChg>
        <pc:picChg chg="del">
          <ac:chgData name="Neemias Informatica Lima" userId="b77af7bd85500281" providerId="LiveId" clId="{20491A05-8E5C-483A-85F1-DF0DC3166634}" dt="2023-02-13T00:02:51.076" v="76" actId="478"/>
          <ac:picMkLst>
            <pc:docMk/>
            <pc:sldMk cId="3032827026" sldId="289"/>
            <ac:picMk id="9" creationId="{62BAC008-50EB-A773-34D0-A9CDDC722A9D}"/>
          </ac:picMkLst>
        </pc:picChg>
      </pc:sldChg>
      <pc:sldChg chg="addSp delSp modSp mod">
        <pc:chgData name="Neemias Informatica Lima" userId="b77af7bd85500281" providerId="LiveId" clId="{20491A05-8E5C-483A-85F1-DF0DC3166634}" dt="2023-02-13T00:09:57.905" v="232" actId="6549"/>
        <pc:sldMkLst>
          <pc:docMk/>
          <pc:sldMk cId="3772032319" sldId="290"/>
        </pc:sldMkLst>
        <pc:spChg chg="add mod">
          <ac:chgData name="Neemias Informatica Lima" userId="b77af7bd85500281" providerId="LiveId" clId="{20491A05-8E5C-483A-85F1-DF0DC3166634}" dt="2023-02-13T00:03:14.798" v="81"/>
          <ac:spMkLst>
            <pc:docMk/>
            <pc:sldMk cId="3772032319" sldId="290"/>
            <ac:spMk id="2" creationId="{9A06EE15-93C7-6776-9059-9371162AA4B1}"/>
          </ac:spMkLst>
        </pc:spChg>
        <pc:spChg chg="add mod">
          <ac:chgData name="Neemias Informatica Lima" userId="b77af7bd85500281" providerId="LiveId" clId="{20491A05-8E5C-483A-85F1-DF0DC3166634}" dt="2023-02-13T00:03:14.798" v="81"/>
          <ac:spMkLst>
            <pc:docMk/>
            <pc:sldMk cId="3772032319" sldId="290"/>
            <ac:spMk id="3" creationId="{D801EB34-E8B0-C3FE-4F3A-4A938FB7E6EE}"/>
          </ac:spMkLst>
        </pc:spChg>
        <pc:spChg chg="del">
          <ac:chgData name="Neemias Informatica Lima" userId="b77af7bd85500281" providerId="LiveId" clId="{20491A05-8E5C-483A-85F1-DF0DC3166634}" dt="2023-02-13T00:03:14.553" v="80" actId="478"/>
          <ac:spMkLst>
            <pc:docMk/>
            <pc:sldMk cId="3772032319" sldId="290"/>
            <ac:spMk id="6" creationId="{258F165C-FFE4-7265-61FA-76E816404C85}"/>
          </ac:spMkLst>
        </pc:spChg>
        <pc:spChg chg="del">
          <ac:chgData name="Neemias Informatica Lima" userId="b77af7bd85500281" providerId="LiveId" clId="{20491A05-8E5C-483A-85F1-DF0DC3166634}" dt="2023-02-13T00:03:14.553" v="80" actId="478"/>
          <ac:spMkLst>
            <pc:docMk/>
            <pc:sldMk cId="3772032319" sldId="290"/>
            <ac:spMk id="7" creationId="{10611E46-CAE8-DC09-AE45-33CF3BD90CD0}"/>
          </ac:spMkLst>
        </pc:spChg>
        <pc:spChg chg="mod">
          <ac:chgData name="Neemias Informatica Lima" userId="b77af7bd85500281" providerId="LiveId" clId="{20491A05-8E5C-483A-85F1-DF0DC3166634}" dt="2023-02-13T00:09:57.905" v="232" actId="6549"/>
          <ac:spMkLst>
            <pc:docMk/>
            <pc:sldMk cId="3772032319" sldId="290"/>
            <ac:spMk id="12" creationId="{8D5A143D-15FB-4DFE-B0EC-FEEB77A92B2C}"/>
          </ac:spMkLst>
        </pc:spChg>
        <pc:spChg chg="mod">
          <ac:chgData name="Neemias Informatica Lima" userId="b77af7bd85500281" providerId="LiveId" clId="{20491A05-8E5C-483A-85F1-DF0DC3166634}" dt="2023-02-13T00:07:34.389" v="190"/>
          <ac:spMkLst>
            <pc:docMk/>
            <pc:sldMk cId="3772032319" sldId="290"/>
            <ac:spMk id="14" creationId="{00000000-0000-0000-0000-000000000000}"/>
          </ac:spMkLst>
        </pc:spChg>
        <pc:picChg chg="add mod">
          <ac:chgData name="Neemias Informatica Lima" userId="b77af7bd85500281" providerId="LiveId" clId="{20491A05-8E5C-483A-85F1-DF0DC3166634}" dt="2023-02-13T00:03:14.798" v="81"/>
          <ac:picMkLst>
            <pc:docMk/>
            <pc:sldMk cId="3772032319" sldId="290"/>
            <ac:picMk id="4" creationId="{A88A169C-8AE6-B1BE-A29B-C1F23C7F71F6}"/>
          </ac:picMkLst>
        </pc:picChg>
        <pc:picChg chg="del">
          <ac:chgData name="Neemias Informatica Lima" userId="b77af7bd85500281" providerId="LiveId" clId="{20491A05-8E5C-483A-85F1-DF0DC3166634}" dt="2023-02-13T00:03:14.553" v="80" actId="478"/>
          <ac:picMkLst>
            <pc:docMk/>
            <pc:sldMk cId="3772032319" sldId="290"/>
            <ac:picMk id="9" creationId="{94960230-3FF4-E7CA-BED1-E9E7F881AB6B}"/>
          </ac:picMkLst>
        </pc:picChg>
      </pc:sldChg>
      <pc:sldChg chg="addSp delSp modSp mod">
        <pc:chgData name="Neemias Informatica Lima" userId="b77af7bd85500281" providerId="LiveId" clId="{20491A05-8E5C-483A-85F1-DF0DC3166634}" dt="2023-02-13T00:11:33.908" v="276"/>
        <pc:sldMkLst>
          <pc:docMk/>
          <pc:sldMk cId="1768216317" sldId="291"/>
        </pc:sldMkLst>
        <pc:spChg chg="add mod">
          <ac:chgData name="Neemias Informatica Lima" userId="b77af7bd85500281" providerId="LiveId" clId="{20491A05-8E5C-483A-85F1-DF0DC3166634}" dt="2023-02-13T00:03:26.129" v="85"/>
          <ac:spMkLst>
            <pc:docMk/>
            <pc:sldMk cId="1768216317" sldId="291"/>
            <ac:spMk id="2" creationId="{E015F0B2-0F66-0CAB-26CD-741C8A1C38E3}"/>
          </ac:spMkLst>
        </pc:spChg>
        <pc:spChg chg="add mod">
          <ac:chgData name="Neemias Informatica Lima" userId="b77af7bd85500281" providerId="LiveId" clId="{20491A05-8E5C-483A-85F1-DF0DC3166634}" dt="2023-02-13T00:03:26.129" v="85"/>
          <ac:spMkLst>
            <pc:docMk/>
            <pc:sldMk cId="1768216317" sldId="291"/>
            <ac:spMk id="3" creationId="{61D9EABE-D23A-D83A-1024-DC4C2D005F10}"/>
          </ac:spMkLst>
        </pc:spChg>
        <pc:spChg chg="del">
          <ac:chgData name="Neemias Informatica Lima" userId="b77af7bd85500281" providerId="LiveId" clId="{20491A05-8E5C-483A-85F1-DF0DC3166634}" dt="2023-02-13T00:03:25.869" v="84" actId="478"/>
          <ac:spMkLst>
            <pc:docMk/>
            <pc:sldMk cId="1768216317" sldId="291"/>
            <ac:spMk id="6" creationId="{7FF482E2-B248-B3C5-CFE6-8E5A6D7EA78B}"/>
          </ac:spMkLst>
        </pc:spChg>
        <pc:spChg chg="del">
          <ac:chgData name="Neemias Informatica Lima" userId="b77af7bd85500281" providerId="LiveId" clId="{20491A05-8E5C-483A-85F1-DF0DC3166634}" dt="2023-02-13T00:03:25.869" v="84" actId="478"/>
          <ac:spMkLst>
            <pc:docMk/>
            <pc:sldMk cId="1768216317" sldId="291"/>
            <ac:spMk id="7" creationId="{21AD923E-3E38-C83E-720F-559B8B7C9464}"/>
          </ac:spMkLst>
        </pc:spChg>
        <pc:spChg chg="mod">
          <ac:chgData name="Neemias Informatica Lima" userId="b77af7bd85500281" providerId="LiveId" clId="{20491A05-8E5C-483A-85F1-DF0DC3166634}" dt="2023-02-13T00:11:33.908" v="276"/>
          <ac:spMkLst>
            <pc:docMk/>
            <pc:sldMk cId="1768216317" sldId="291"/>
            <ac:spMk id="12" creationId="{FD5EC092-AC81-4728-9A45-4C4BB5B95C65}"/>
          </ac:spMkLst>
        </pc:spChg>
        <pc:spChg chg="mod">
          <ac:chgData name="Neemias Informatica Lima" userId="b77af7bd85500281" providerId="LiveId" clId="{20491A05-8E5C-483A-85F1-DF0DC3166634}" dt="2023-02-13T00:10:15.007" v="242"/>
          <ac:spMkLst>
            <pc:docMk/>
            <pc:sldMk cId="1768216317" sldId="291"/>
            <ac:spMk id="14" creationId="{00000000-0000-0000-0000-000000000000}"/>
          </ac:spMkLst>
        </pc:spChg>
        <pc:picChg chg="add mod">
          <ac:chgData name="Neemias Informatica Lima" userId="b77af7bd85500281" providerId="LiveId" clId="{20491A05-8E5C-483A-85F1-DF0DC3166634}" dt="2023-02-13T00:03:26.129" v="85"/>
          <ac:picMkLst>
            <pc:docMk/>
            <pc:sldMk cId="1768216317" sldId="291"/>
            <ac:picMk id="4" creationId="{6124D380-00AD-6112-4FD0-CA18D2564BB6}"/>
          </ac:picMkLst>
        </pc:picChg>
        <pc:picChg chg="del">
          <ac:chgData name="Neemias Informatica Lima" userId="b77af7bd85500281" providerId="LiveId" clId="{20491A05-8E5C-483A-85F1-DF0DC3166634}" dt="2023-02-13T00:03:25.869" v="84" actId="478"/>
          <ac:picMkLst>
            <pc:docMk/>
            <pc:sldMk cId="1768216317" sldId="291"/>
            <ac:picMk id="9" creationId="{656BCBC8-4684-871D-87D4-C07900D6FFD7}"/>
          </ac:picMkLst>
        </pc:picChg>
      </pc:sldChg>
      <pc:sldChg chg="addSp delSp modSp mod">
        <pc:chgData name="Neemias Informatica Lima" userId="b77af7bd85500281" providerId="LiveId" clId="{20491A05-8E5C-483A-85F1-DF0DC3166634}" dt="2023-02-13T00:12:52.140" v="306"/>
        <pc:sldMkLst>
          <pc:docMk/>
          <pc:sldMk cId="3757265641" sldId="292"/>
        </pc:sldMkLst>
        <pc:spChg chg="add mod">
          <ac:chgData name="Neemias Informatica Lima" userId="b77af7bd85500281" providerId="LiveId" clId="{20491A05-8E5C-483A-85F1-DF0DC3166634}" dt="2023-02-13T00:03:38.490" v="89"/>
          <ac:spMkLst>
            <pc:docMk/>
            <pc:sldMk cId="3757265641" sldId="292"/>
            <ac:spMk id="2" creationId="{027A531F-AB71-27B7-DE63-17DD364AC9E9}"/>
          </ac:spMkLst>
        </pc:spChg>
        <pc:spChg chg="add mod">
          <ac:chgData name="Neemias Informatica Lima" userId="b77af7bd85500281" providerId="LiveId" clId="{20491A05-8E5C-483A-85F1-DF0DC3166634}" dt="2023-02-13T00:03:38.490" v="89"/>
          <ac:spMkLst>
            <pc:docMk/>
            <pc:sldMk cId="3757265641" sldId="292"/>
            <ac:spMk id="3" creationId="{E4997FB5-D27D-6192-0D0A-E57CD8B4707A}"/>
          </ac:spMkLst>
        </pc:spChg>
        <pc:spChg chg="del">
          <ac:chgData name="Neemias Informatica Lima" userId="b77af7bd85500281" providerId="LiveId" clId="{20491A05-8E5C-483A-85F1-DF0DC3166634}" dt="2023-02-13T00:03:38.205" v="88" actId="478"/>
          <ac:spMkLst>
            <pc:docMk/>
            <pc:sldMk cId="3757265641" sldId="292"/>
            <ac:spMk id="6" creationId="{BD2981D2-B240-9160-03D8-C6391CE84956}"/>
          </ac:spMkLst>
        </pc:spChg>
        <pc:spChg chg="del">
          <ac:chgData name="Neemias Informatica Lima" userId="b77af7bd85500281" providerId="LiveId" clId="{20491A05-8E5C-483A-85F1-DF0DC3166634}" dt="2023-02-13T00:03:38.205" v="88" actId="478"/>
          <ac:spMkLst>
            <pc:docMk/>
            <pc:sldMk cId="3757265641" sldId="292"/>
            <ac:spMk id="7" creationId="{56B1B161-0658-0648-49D0-35E2837CD5F3}"/>
          </ac:spMkLst>
        </pc:spChg>
        <pc:spChg chg="mod">
          <ac:chgData name="Neemias Informatica Lima" userId="b77af7bd85500281" providerId="LiveId" clId="{20491A05-8E5C-483A-85F1-DF0DC3166634}" dt="2023-02-13T00:12:52.140" v="306"/>
          <ac:spMkLst>
            <pc:docMk/>
            <pc:sldMk cId="3757265641" sldId="292"/>
            <ac:spMk id="12" creationId="{1EC42BAA-B890-43DD-B4F0-9AB5685AF2FE}"/>
          </ac:spMkLst>
        </pc:spChg>
        <pc:spChg chg="mod">
          <ac:chgData name="Neemias Informatica Lima" userId="b77af7bd85500281" providerId="LiveId" clId="{20491A05-8E5C-483A-85F1-DF0DC3166634}" dt="2023-02-13T00:11:53.577" v="286"/>
          <ac:spMkLst>
            <pc:docMk/>
            <pc:sldMk cId="3757265641" sldId="292"/>
            <ac:spMk id="14" creationId="{00000000-0000-0000-0000-000000000000}"/>
          </ac:spMkLst>
        </pc:spChg>
        <pc:picChg chg="add mod">
          <ac:chgData name="Neemias Informatica Lima" userId="b77af7bd85500281" providerId="LiveId" clId="{20491A05-8E5C-483A-85F1-DF0DC3166634}" dt="2023-02-13T00:03:38.490" v="89"/>
          <ac:picMkLst>
            <pc:docMk/>
            <pc:sldMk cId="3757265641" sldId="292"/>
            <ac:picMk id="4" creationId="{0C2788A4-02C4-8A00-3D26-5B8BFF8FA6AC}"/>
          </ac:picMkLst>
        </pc:picChg>
        <pc:picChg chg="del">
          <ac:chgData name="Neemias Informatica Lima" userId="b77af7bd85500281" providerId="LiveId" clId="{20491A05-8E5C-483A-85F1-DF0DC3166634}" dt="2023-02-13T00:03:38.205" v="88" actId="478"/>
          <ac:picMkLst>
            <pc:docMk/>
            <pc:sldMk cId="3757265641" sldId="292"/>
            <ac:picMk id="9" creationId="{478963F3-6E6A-8A71-611F-9CB5F2618ECC}"/>
          </ac:picMkLst>
        </pc:picChg>
      </pc:sldChg>
      <pc:sldChg chg="addSp delSp modSp mod">
        <pc:chgData name="Neemias Informatica Lima" userId="b77af7bd85500281" providerId="LiveId" clId="{20491A05-8E5C-483A-85F1-DF0DC3166634}" dt="2023-02-13T00:13:13.745" v="311"/>
        <pc:sldMkLst>
          <pc:docMk/>
          <pc:sldMk cId="3114938747" sldId="293"/>
        </pc:sldMkLst>
        <pc:spChg chg="add mod">
          <ac:chgData name="Neemias Informatica Lima" userId="b77af7bd85500281" providerId="LiveId" clId="{20491A05-8E5C-483A-85F1-DF0DC3166634}" dt="2023-02-13T00:03:44.194" v="91"/>
          <ac:spMkLst>
            <pc:docMk/>
            <pc:sldMk cId="3114938747" sldId="293"/>
            <ac:spMk id="2" creationId="{BBAFC793-CD07-076E-956A-77C3BBE6A7F1}"/>
          </ac:spMkLst>
        </pc:spChg>
        <pc:spChg chg="add mod">
          <ac:chgData name="Neemias Informatica Lima" userId="b77af7bd85500281" providerId="LiveId" clId="{20491A05-8E5C-483A-85F1-DF0DC3166634}" dt="2023-02-13T00:03:44.194" v="91"/>
          <ac:spMkLst>
            <pc:docMk/>
            <pc:sldMk cId="3114938747" sldId="293"/>
            <ac:spMk id="3" creationId="{CFE9054F-662C-650D-74E2-37DF94042767}"/>
          </ac:spMkLst>
        </pc:spChg>
        <pc:spChg chg="del">
          <ac:chgData name="Neemias Informatica Lima" userId="b77af7bd85500281" providerId="LiveId" clId="{20491A05-8E5C-483A-85F1-DF0DC3166634}" dt="2023-02-13T00:03:43.933" v="90" actId="478"/>
          <ac:spMkLst>
            <pc:docMk/>
            <pc:sldMk cId="3114938747" sldId="293"/>
            <ac:spMk id="6" creationId="{AE3566F7-D159-9510-BDE7-73790CC5C2D3}"/>
          </ac:spMkLst>
        </pc:spChg>
        <pc:spChg chg="del">
          <ac:chgData name="Neemias Informatica Lima" userId="b77af7bd85500281" providerId="LiveId" clId="{20491A05-8E5C-483A-85F1-DF0DC3166634}" dt="2023-02-13T00:03:43.933" v="90" actId="478"/>
          <ac:spMkLst>
            <pc:docMk/>
            <pc:sldMk cId="3114938747" sldId="293"/>
            <ac:spMk id="7" creationId="{33271FEB-8622-4E20-67BE-E4B03E68811F}"/>
          </ac:spMkLst>
        </pc:spChg>
        <pc:spChg chg="mod">
          <ac:chgData name="Neemias Informatica Lima" userId="b77af7bd85500281" providerId="LiveId" clId="{20491A05-8E5C-483A-85F1-DF0DC3166634}" dt="2023-02-13T00:13:13.745" v="311"/>
          <ac:spMkLst>
            <pc:docMk/>
            <pc:sldMk cId="3114938747" sldId="293"/>
            <ac:spMk id="16" creationId="{CFC8B9D9-C6ED-4706-A104-65D118A5B7F9}"/>
          </ac:spMkLst>
        </pc:spChg>
        <pc:picChg chg="add mod">
          <ac:chgData name="Neemias Informatica Lima" userId="b77af7bd85500281" providerId="LiveId" clId="{20491A05-8E5C-483A-85F1-DF0DC3166634}" dt="2023-02-13T00:03:44.194" v="91"/>
          <ac:picMkLst>
            <pc:docMk/>
            <pc:sldMk cId="3114938747" sldId="293"/>
            <ac:picMk id="4" creationId="{C5958EE2-F6AB-664F-16B5-E0B4D5AA48C1}"/>
          </ac:picMkLst>
        </pc:picChg>
        <pc:picChg chg="del">
          <ac:chgData name="Neemias Informatica Lima" userId="b77af7bd85500281" providerId="LiveId" clId="{20491A05-8E5C-483A-85F1-DF0DC3166634}" dt="2023-02-13T00:03:43.933" v="90" actId="478"/>
          <ac:picMkLst>
            <pc:docMk/>
            <pc:sldMk cId="3114938747" sldId="293"/>
            <ac:picMk id="9" creationId="{2955F903-A3BE-5960-36F4-A66077550A78}"/>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2B21A23A-9499-4ED8-A552-0872659B3A90}"/>
    <pc:docChg chg="undo redo custSel modSld">
      <pc:chgData name="Neemias Informatica Lima" userId="b77af7bd85500281" providerId="LiveId" clId="{2B21A23A-9499-4ED8-A552-0872659B3A90}" dt="2023-02-18T00:21:00.672" v="490" actId="313"/>
      <pc:docMkLst>
        <pc:docMk/>
      </pc:docMkLst>
      <pc:sldChg chg="addSp delSp modSp mod">
        <pc:chgData name="Neemias Informatica Lima" userId="b77af7bd85500281" providerId="LiveId" clId="{2B21A23A-9499-4ED8-A552-0872659B3A90}" dt="2023-02-18T00:06:10.093" v="103" actId="1035"/>
        <pc:sldMkLst>
          <pc:docMk/>
          <pc:sldMk cId="2232331225" sldId="280"/>
        </pc:sldMkLst>
        <pc:spChg chg="mod">
          <ac:chgData name="Neemias Informatica Lima" userId="b77af7bd85500281" providerId="LiveId" clId="{2B21A23A-9499-4ED8-A552-0872659B3A90}" dt="2023-02-18T00:01:49.486" v="6" actId="20577"/>
          <ac:spMkLst>
            <pc:docMk/>
            <pc:sldMk cId="2232331225" sldId="280"/>
            <ac:spMk id="6" creationId="{00000000-0000-0000-0000-000000000000}"/>
          </ac:spMkLst>
        </pc:spChg>
        <pc:spChg chg="add del mod">
          <ac:chgData name="Neemias Informatica Lima" userId="b77af7bd85500281" providerId="LiveId" clId="{2B21A23A-9499-4ED8-A552-0872659B3A90}" dt="2023-02-18T00:02:03.141" v="15" actId="20577"/>
          <ac:spMkLst>
            <pc:docMk/>
            <pc:sldMk cId="2232331225" sldId="280"/>
            <ac:spMk id="7" creationId="{00000000-0000-0000-0000-000000000000}"/>
          </ac:spMkLst>
        </pc:spChg>
        <pc:spChg chg="mod">
          <ac:chgData name="Neemias Informatica Lima" userId="b77af7bd85500281" providerId="LiveId" clId="{2B21A23A-9499-4ED8-A552-0872659B3A90}" dt="2023-02-18T00:02:36.635" v="26" actId="6549"/>
          <ac:spMkLst>
            <pc:docMk/>
            <pc:sldMk cId="2232331225" sldId="280"/>
            <ac:spMk id="9" creationId="{00000000-0000-0000-0000-000000000000}"/>
          </ac:spMkLst>
        </pc:spChg>
        <pc:spChg chg="mod">
          <ac:chgData name="Neemias Informatica Lima" userId="b77af7bd85500281" providerId="LiveId" clId="{2B21A23A-9499-4ED8-A552-0872659B3A90}" dt="2023-02-18T00:01:54.940" v="9" actId="20577"/>
          <ac:spMkLst>
            <pc:docMk/>
            <pc:sldMk cId="2232331225" sldId="280"/>
            <ac:spMk id="11" creationId="{00000000-0000-0000-0000-000000000000}"/>
          </ac:spMkLst>
        </pc:spChg>
        <pc:spChg chg="mod">
          <ac:chgData name="Neemias Informatica Lima" userId="b77af7bd85500281" providerId="LiveId" clId="{2B21A23A-9499-4ED8-A552-0872659B3A90}" dt="2023-02-18T00:06:10.093" v="103" actId="1035"/>
          <ac:spMkLst>
            <pc:docMk/>
            <pc:sldMk cId="2232331225" sldId="280"/>
            <ac:spMk id="16" creationId="{00000000-0000-0000-0000-000000000000}"/>
          </ac:spMkLst>
        </pc:spChg>
        <pc:picChg chg="del">
          <ac:chgData name="Neemias Informatica Lima" userId="b77af7bd85500281" providerId="LiveId" clId="{2B21A23A-9499-4ED8-A552-0872659B3A90}" dt="2023-02-18T00:01:53.086" v="7" actId="478"/>
          <ac:picMkLst>
            <pc:docMk/>
            <pc:sldMk cId="2232331225" sldId="280"/>
            <ac:picMk id="3" creationId="{9A7AC882-C7DF-60B7-A47F-7FC1F5661338}"/>
          </ac:picMkLst>
        </pc:picChg>
        <pc:picChg chg="add mod">
          <ac:chgData name="Neemias Informatica Lima" userId="b77af7bd85500281" providerId="LiveId" clId="{2B21A23A-9499-4ED8-A552-0872659B3A90}" dt="2023-02-18T00:03:50.138" v="56" actId="1038"/>
          <ac:picMkLst>
            <pc:docMk/>
            <pc:sldMk cId="2232331225" sldId="280"/>
            <ac:picMk id="8" creationId="{C86E0704-01DF-DC5E-36E0-F094762B2D3B}"/>
          </ac:picMkLst>
        </pc:picChg>
      </pc:sldChg>
      <pc:sldChg chg="addSp delSp modSp mod">
        <pc:chgData name="Neemias Informatica Lima" userId="b77af7bd85500281" providerId="LiveId" clId="{2B21A23A-9499-4ED8-A552-0872659B3A90}" dt="2023-02-18T00:08:36.129" v="146" actId="6549"/>
        <pc:sldMkLst>
          <pc:docMk/>
          <pc:sldMk cId="2103443556" sldId="281"/>
        </pc:sldMkLst>
        <pc:spChg chg="mod">
          <ac:chgData name="Neemias Informatica Lima" userId="b77af7bd85500281" providerId="LiveId" clId="{2B21A23A-9499-4ED8-A552-0872659B3A90}" dt="2023-02-18T00:08:36.129" v="146" actId="6549"/>
          <ac:spMkLst>
            <pc:docMk/>
            <pc:sldMk cId="2103443556" sldId="281"/>
            <ac:spMk id="8" creationId="{00000000-0000-0000-0000-000000000000}"/>
          </ac:spMkLst>
        </pc:spChg>
        <pc:spChg chg="mod">
          <ac:chgData name="Neemias Informatica Lima" userId="b77af7bd85500281" providerId="LiveId" clId="{2B21A23A-9499-4ED8-A552-0872659B3A90}" dt="2023-02-18T00:04:40.703" v="59" actId="20577"/>
          <ac:spMkLst>
            <pc:docMk/>
            <pc:sldMk cId="2103443556" sldId="281"/>
            <ac:spMk id="11" creationId="{00000000-0000-0000-0000-000000000000}"/>
          </ac:spMkLst>
        </pc:spChg>
        <pc:spChg chg="mod">
          <ac:chgData name="Neemias Informatica Lima" userId="b77af7bd85500281" providerId="LiveId" clId="{2B21A23A-9499-4ED8-A552-0872659B3A90}" dt="2023-02-18T00:05:48.577" v="77" actId="6549"/>
          <ac:spMkLst>
            <pc:docMk/>
            <pc:sldMk cId="2103443556" sldId="281"/>
            <ac:spMk id="18" creationId="{00000000-0000-0000-0000-000000000000}"/>
          </ac:spMkLst>
        </pc:spChg>
        <pc:picChg chg="del">
          <ac:chgData name="Neemias Informatica Lima" userId="b77af7bd85500281" providerId="LiveId" clId="{2B21A23A-9499-4ED8-A552-0872659B3A90}" dt="2023-02-18T00:04:38.399" v="57" actId="478"/>
          <ac:picMkLst>
            <pc:docMk/>
            <pc:sldMk cId="2103443556" sldId="281"/>
            <ac:picMk id="2" creationId="{931C1065-F736-9E49-FE2C-EA3AA0039C15}"/>
          </ac:picMkLst>
        </pc:picChg>
        <pc:picChg chg="add mod">
          <ac:chgData name="Neemias Informatica Lima" userId="b77af7bd85500281" providerId="LiveId" clId="{2B21A23A-9499-4ED8-A552-0872659B3A90}" dt="2023-02-18T00:05:05.656" v="65"/>
          <ac:picMkLst>
            <pc:docMk/>
            <pc:sldMk cId="2103443556" sldId="281"/>
            <ac:picMk id="3" creationId="{9A680E27-8E37-4761-6AAC-4A87E7AC5034}"/>
          </ac:picMkLst>
        </pc:picChg>
      </pc:sldChg>
      <pc:sldChg chg="addSp delSp modSp mod">
        <pc:chgData name="Neemias Informatica Lima" userId="b77af7bd85500281" providerId="LiveId" clId="{2B21A23A-9499-4ED8-A552-0872659B3A90}" dt="2023-02-18T00:10:40.539" v="196" actId="6549"/>
        <pc:sldMkLst>
          <pc:docMk/>
          <pc:sldMk cId="3683219421" sldId="282"/>
        </pc:sldMkLst>
        <pc:spChg chg="del">
          <ac:chgData name="Neemias Informatica Lima" userId="b77af7bd85500281" providerId="LiveId" clId="{2B21A23A-9499-4ED8-A552-0872659B3A90}" dt="2023-02-18T00:06:30.102" v="106" actId="478"/>
          <ac:spMkLst>
            <pc:docMk/>
            <pc:sldMk cId="3683219421" sldId="282"/>
            <ac:spMk id="2" creationId="{D1539DC8-0C63-A061-BEA9-1CCA0729F4E5}"/>
          </ac:spMkLst>
        </pc:spChg>
        <pc:spChg chg="del">
          <ac:chgData name="Neemias Informatica Lima" userId="b77af7bd85500281" providerId="LiveId" clId="{2B21A23A-9499-4ED8-A552-0872659B3A90}" dt="2023-02-18T00:06:30.102" v="106" actId="478"/>
          <ac:spMkLst>
            <pc:docMk/>
            <pc:sldMk cId="3683219421" sldId="282"/>
            <ac:spMk id="4" creationId="{983B6037-1420-82ED-F0BD-6552861EA7E6}"/>
          </ac:spMkLst>
        </pc:spChg>
        <pc:spChg chg="add mod">
          <ac:chgData name="Neemias Informatica Lima" userId="b77af7bd85500281" providerId="LiveId" clId="{2B21A23A-9499-4ED8-A552-0872659B3A90}" dt="2023-02-18T00:06:30.458" v="107"/>
          <ac:spMkLst>
            <pc:docMk/>
            <pc:sldMk cId="3683219421" sldId="282"/>
            <ac:spMk id="6" creationId="{7877982D-F6F7-0C1D-697C-26EFAA579987}"/>
          </ac:spMkLst>
        </pc:spChg>
        <pc:spChg chg="add mod">
          <ac:chgData name="Neemias Informatica Lima" userId="b77af7bd85500281" providerId="LiveId" clId="{2B21A23A-9499-4ED8-A552-0872659B3A90}" dt="2023-02-18T00:06:30.458" v="107"/>
          <ac:spMkLst>
            <pc:docMk/>
            <pc:sldMk cId="3683219421" sldId="282"/>
            <ac:spMk id="7" creationId="{430D97EE-2CA6-1994-56B4-855C4B3FCCF9}"/>
          </ac:spMkLst>
        </pc:spChg>
        <pc:spChg chg="mod">
          <ac:chgData name="Neemias Informatica Lima" userId="b77af7bd85500281" providerId="LiveId" clId="{2B21A23A-9499-4ED8-A552-0872659B3A90}" dt="2023-02-18T00:10:40.539" v="196" actId="6549"/>
          <ac:spMkLst>
            <pc:docMk/>
            <pc:sldMk cId="3683219421" sldId="282"/>
            <ac:spMk id="12" creationId="{00000000-0000-0000-0000-000000000000}"/>
          </ac:spMkLst>
        </pc:spChg>
        <pc:spChg chg="mod">
          <ac:chgData name="Neemias Informatica Lima" userId="b77af7bd85500281" providerId="LiveId" clId="{2B21A23A-9499-4ED8-A552-0872659B3A90}" dt="2023-02-18T00:08:56.904" v="152"/>
          <ac:spMkLst>
            <pc:docMk/>
            <pc:sldMk cId="3683219421" sldId="282"/>
            <ac:spMk id="14" creationId="{00000000-0000-0000-0000-000000000000}"/>
          </ac:spMkLst>
        </pc:spChg>
        <pc:picChg chg="del">
          <ac:chgData name="Neemias Informatica Lima" userId="b77af7bd85500281" providerId="LiveId" clId="{2B21A23A-9499-4ED8-A552-0872659B3A90}" dt="2023-02-18T00:06:30.102" v="106" actId="478"/>
          <ac:picMkLst>
            <pc:docMk/>
            <pc:sldMk cId="3683219421" sldId="282"/>
            <ac:picMk id="5" creationId="{91D5133E-7D97-AFE0-12BC-1C0D920B2476}"/>
          </ac:picMkLst>
        </pc:picChg>
        <pc:picChg chg="add mod">
          <ac:chgData name="Neemias Informatica Lima" userId="b77af7bd85500281" providerId="LiveId" clId="{2B21A23A-9499-4ED8-A552-0872659B3A90}" dt="2023-02-18T00:06:30.458" v="107"/>
          <ac:picMkLst>
            <pc:docMk/>
            <pc:sldMk cId="3683219421" sldId="282"/>
            <ac:picMk id="8" creationId="{4BE2B224-015A-3225-C6B2-4FFA1A88AFFD}"/>
          </ac:picMkLst>
        </pc:picChg>
      </pc:sldChg>
      <pc:sldChg chg="addSp delSp modSp mod">
        <pc:chgData name="Neemias Informatica Lima" userId="b77af7bd85500281" providerId="LiveId" clId="{2B21A23A-9499-4ED8-A552-0872659B3A90}" dt="2023-02-18T00:12:05.843" v="226" actId="20577"/>
        <pc:sldMkLst>
          <pc:docMk/>
          <pc:sldMk cId="3902406419" sldId="283"/>
        </pc:sldMkLst>
        <pc:spChg chg="del">
          <ac:chgData name="Neemias Informatica Lima" userId="b77af7bd85500281" providerId="LiveId" clId="{2B21A23A-9499-4ED8-A552-0872659B3A90}" dt="2023-02-18T00:06:41.483" v="108" actId="478"/>
          <ac:spMkLst>
            <pc:docMk/>
            <pc:sldMk cId="3902406419" sldId="283"/>
            <ac:spMk id="2" creationId="{461D9483-AA7E-453F-7294-8D257E0BB19A}"/>
          </ac:spMkLst>
        </pc:spChg>
        <pc:spChg chg="del">
          <ac:chgData name="Neemias Informatica Lima" userId="b77af7bd85500281" providerId="LiveId" clId="{2B21A23A-9499-4ED8-A552-0872659B3A90}" dt="2023-02-18T00:06:41.483" v="108" actId="478"/>
          <ac:spMkLst>
            <pc:docMk/>
            <pc:sldMk cId="3902406419" sldId="283"/>
            <ac:spMk id="3" creationId="{0F4E8DD2-E1C1-E544-7050-946740722A62}"/>
          </ac:spMkLst>
        </pc:spChg>
        <pc:spChg chg="add mod">
          <ac:chgData name="Neemias Informatica Lima" userId="b77af7bd85500281" providerId="LiveId" clId="{2B21A23A-9499-4ED8-A552-0872659B3A90}" dt="2023-02-18T00:06:41.795" v="109"/>
          <ac:spMkLst>
            <pc:docMk/>
            <pc:sldMk cId="3902406419" sldId="283"/>
            <ac:spMk id="5" creationId="{D8D2A606-772C-C070-3E90-94DA8ECA43B5}"/>
          </ac:spMkLst>
        </pc:spChg>
        <pc:spChg chg="add mod">
          <ac:chgData name="Neemias Informatica Lima" userId="b77af7bd85500281" providerId="LiveId" clId="{2B21A23A-9499-4ED8-A552-0872659B3A90}" dt="2023-02-18T00:06:41.795" v="109"/>
          <ac:spMkLst>
            <pc:docMk/>
            <pc:sldMk cId="3902406419" sldId="283"/>
            <ac:spMk id="6" creationId="{64540B58-70F2-6D88-A9C2-89642F32DDEA}"/>
          </ac:spMkLst>
        </pc:spChg>
        <pc:spChg chg="mod">
          <ac:chgData name="Neemias Informatica Lima" userId="b77af7bd85500281" providerId="LiveId" clId="{2B21A23A-9499-4ED8-A552-0872659B3A90}" dt="2023-02-18T00:10:52.156" v="199"/>
          <ac:spMkLst>
            <pc:docMk/>
            <pc:sldMk cId="3902406419" sldId="283"/>
            <ac:spMk id="14" creationId="{00000000-0000-0000-0000-000000000000}"/>
          </ac:spMkLst>
        </pc:spChg>
        <pc:spChg chg="mod">
          <ac:chgData name="Neemias Informatica Lima" userId="b77af7bd85500281" providerId="LiveId" clId="{2B21A23A-9499-4ED8-A552-0872659B3A90}" dt="2023-02-18T00:12:05.843" v="226" actId="20577"/>
          <ac:spMkLst>
            <pc:docMk/>
            <pc:sldMk cId="3902406419" sldId="283"/>
            <ac:spMk id="15" creationId="{D5C09FDA-172B-4732-BD2E-A9BBEF8B191B}"/>
          </ac:spMkLst>
        </pc:spChg>
        <pc:picChg chg="del">
          <ac:chgData name="Neemias Informatica Lima" userId="b77af7bd85500281" providerId="LiveId" clId="{2B21A23A-9499-4ED8-A552-0872659B3A90}" dt="2023-02-18T00:06:41.483" v="108" actId="478"/>
          <ac:picMkLst>
            <pc:docMk/>
            <pc:sldMk cId="3902406419" sldId="283"/>
            <ac:picMk id="4" creationId="{C34F1B22-40EF-73F6-C9FE-76BBF493D19C}"/>
          </ac:picMkLst>
        </pc:picChg>
        <pc:picChg chg="add mod">
          <ac:chgData name="Neemias Informatica Lima" userId="b77af7bd85500281" providerId="LiveId" clId="{2B21A23A-9499-4ED8-A552-0872659B3A90}" dt="2023-02-18T00:06:41.795" v="109"/>
          <ac:picMkLst>
            <pc:docMk/>
            <pc:sldMk cId="3902406419" sldId="283"/>
            <ac:picMk id="7" creationId="{A53F162B-EE26-E8B5-154D-94707EFD7503}"/>
          </ac:picMkLst>
        </pc:picChg>
      </pc:sldChg>
      <pc:sldChg chg="addSp delSp modSp mod">
        <pc:chgData name="Neemias Informatica Lima" userId="b77af7bd85500281" providerId="LiveId" clId="{2B21A23A-9499-4ED8-A552-0872659B3A90}" dt="2023-02-18T00:14:06.716" v="291" actId="20577"/>
        <pc:sldMkLst>
          <pc:docMk/>
          <pc:sldMk cId="2424059023" sldId="284"/>
        </pc:sldMkLst>
        <pc:spChg chg="del">
          <ac:chgData name="Neemias Informatica Lima" userId="b77af7bd85500281" providerId="LiveId" clId="{2B21A23A-9499-4ED8-A552-0872659B3A90}" dt="2023-02-18T00:06:57.050" v="112" actId="478"/>
          <ac:spMkLst>
            <pc:docMk/>
            <pc:sldMk cId="2424059023" sldId="284"/>
            <ac:spMk id="2" creationId="{1F35E9BC-2A3E-9780-C377-06B62BCDB81D}"/>
          </ac:spMkLst>
        </pc:spChg>
        <pc:spChg chg="del">
          <ac:chgData name="Neemias Informatica Lima" userId="b77af7bd85500281" providerId="LiveId" clId="{2B21A23A-9499-4ED8-A552-0872659B3A90}" dt="2023-02-18T00:06:57.050" v="112" actId="478"/>
          <ac:spMkLst>
            <pc:docMk/>
            <pc:sldMk cId="2424059023" sldId="284"/>
            <ac:spMk id="3" creationId="{A5214F37-3468-1BD0-27C1-E7738401BAD7}"/>
          </ac:spMkLst>
        </pc:spChg>
        <pc:spChg chg="add mod">
          <ac:chgData name="Neemias Informatica Lima" userId="b77af7bd85500281" providerId="LiveId" clId="{2B21A23A-9499-4ED8-A552-0872659B3A90}" dt="2023-02-18T00:06:57.417" v="113"/>
          <ac:spMkLst>
            <pc:docMk/>
            <pc:sldMk cId="2424059023" sldId="284"/>
            <ac:spMk id="5" creationId="{DCF37699-3AAF-9999-7CCE-12E592C154FD}"/>
          </ac:spMkLst>
        </pc:spChg>
        <pc:spChg chg="add mod">
          <ac:chgData name="Neemias Informatica Lima" userId="b77af7bd85500281" providerId="LiveId" clId="{2B21A23A-9499-4ED8-A552-0872659B3A90}" dt="2023-02-18T00:06:57.417" v="113"/>
          <ac:spMkLst>
            <pc:docMk/>
            <pc:sldMk cId="2424059023" sldId="284"/>
            <ac:spMk id="6" creationId="{4F35958E-C4B0-CFF3-55FF-0C5C952DB454}"/>
          </ac:spMkLst>
        </pc:spChg>
        <pc:spChg chg="mod">
          <ac:chgData name="Neemias Informatica Lima" userId="b77af7bd85500281" providerId="LiveId" clId="{2B21A23A-9499-4ED8-A552-0872659B3A90}" dt="2023-02-18T00:13:20.266" v="263"/>
          <ac:spMkLst>
            <pc:docMk/>
            <pc:sldMk cId="2424059023" sldId="284"/>
            <ac:spMk id="14" creationId="{00000000-0000-0000-0000-000000000000}"/>
          </ac:spMkLst>
        </pc:spChg>
        <pc:spChg chg="mod">
          <ac:chgData name="Neemias Informatica Lima" userId="b77af7bd85500281" providerId="LiveId" clId="{2B21A23A-9499-4ED8-A552-0872659B3A90}" dt="2023-02-18T00:14:06.716" v="291" actId="20577"/>
          <ac:spMkLst>
            <pc:docMk/>
            <pc:sldMk cId="2424059023" sldId="284"/>
            <ac:spMk id="15" creationId="{C3A1BEFC-B9B8-4142-B09F-1F5B330F4265}"/>
          </ac:spMkLst>
        </pc:spChg>
        <pc:picChg chg="del">
          <ac:chgData name="Neemias Informatica Lima" userId="b77af7bd85500281" providerId="LiveId" clId="{2B21A23A-9499-4ED8-A552-0872659B3A90}" dt="2023-02-18T00:06:57.050" v="112" actId="478"/>
          <ac:picMkLst>
            <pc:docMk/>
            <pc:sldMk cId="2424059023" sldId="284"/>
            <ac:picMk id="4" creationId="{7A27562D-6D87-953A-1FAF-D19E059D083B}"/>
          </ac:picMkLst>
        </pc:picChg>
        <pc:picChg chg="add mod">
          <ac:chgData name="Neemias Informatica Lima" userId="b77af7bd85500281" providerId="LiveId" clId="{2B21A23A-9499-4ED8-A552-0872659B3A90}" dt="2023-02-18T00:06:57.417" v="113"/>
          <ac:picMkLst>
            <pc:docMk/>
            <pc:sldMk cId="2424059023" sldId="284"/>
            <ac:picMk id="7" creationId="{3B90CA61-08F5-384B-4EDE-628F6B30E66E}"/>
          </ac:picMkLst>
        </pc:picChg>
      </pc:sldChg>
      <pc:sldChg chg="addSp delSp modSp mod">
        <pc:chgData name="Neemias Informatica Lima" userId="b77af7bd85500281" providerId="LiveId" clId="{2B21A23A-9499-4ED8-A552-0872659B3A90}" dt="2023-02-18T00:16:03.690" v="345" actId="20577"/>
        <pc:sldMkLst>
          <pc:docMk/>
          <pc:sldMk cId="2241968852" sldId="285"/>
        </pc:sldMkLst>
        <pc:spChg chg="del">
          <ac:chgData name="Neemias Informatica Lima" userId="b77af7bd85500281" providerId="LiveId" clId="{2B21A23A-9499-4ED8-A552-0872659B3A90}" dt="2023-02-18T00:07:10.941" v="116" actId="478"/>
          <ac:spMkLst>
            <pc:docMk/>
            <pc:sldMk cId="2241968852" sldId="285"/>
            <ac:spMk id="2" creationId="{DD2AAD8D-6A33-3B7F-FD4A-1881B0F6BD62}"/>
          </ac:spMkLst>
        </pc:spChg>
        <pc:spChg chg="del">
          <ac:chgData name="Neemias Informatica Lima" userId="b77af7bd85500281" providerId="LiveId" clId="{2B21A23A-9499-4ED8-A552-0872659B3A90}" dt="2023-02-18T00:07:10.941" v="116" actId="478"/>
          <ac:spMkLst>
            <pc:docMk/>
            <pc:sldMk cId="2241968852" sldId="285"/>
            <ac:spMk id="3" creationId="{2945F242-9C5F-F77C-0CF2-34D7967AA37C}"/>
          </ac:spMkLst>
        </pc:spChg>
        <pc:spChg chg="add mod">
          <ac:chgData name="Neemias Informatica Lima" userId="b77af7bd85500281" providerId="LiveId" clId="{2B21A23A-9499-4ED8-A552-0872659B3A90}" dt="2023-02-18T00:07:11.264" v="117"/>
          <ac:spMkLst>
            <pc:docMk/>
            <pc:sldMk cId="2241968852" sldId="285"/>
            <ac:spMk id="5" creationId="{41782B47-F82C-A2A2-0D17-5AA00470FB57}"/>
          </ac:spMkLst>
        </pc:spChg>
        <pc:spChg chg="add mod">
          <ac:chgData name="Neemias Informatica Lima" userId="b77af7bd85500281" providerId="LiveId" clId="{2B21A23A-9499-4ED8-A552-0872659B3A90}" dt="2023-02-18T00:07:11.264" v="117"/>
          <ac:spMkLst>
            <pc:docMk/>
            <pc:sldMk cId="2241968852" sldId="285"/>
            <ac:spMk id="6" creationId="{5ACB7E35-37BE-6A66-14CF-DF2AF8C2EECD}"/>
          </ac:spMkLst>
        </pc:spChg>
        <pc:spChg chg="mod">
          <ac:chgData name="Neemias Informatica Lima" userId="b77af7bd85500281" providerId="LiveId" clId="{2B21A23A-9499-4ED8-A552-0872659B3A90}" dt="2023-02-18T00:14:56.072" v="325"/>
          <ac:spMkLst>
            <pc:docMk/>
            <pc:sldMk cId="2241968852" sldId="285"/>
            <ac:spMk id="14" creationId="{00000000-0000-0000-0000-000000000000}"/>
          </ac:spMkLst>
        </pc:spChg>
        <pc:spChg chg="mod">
          <ac:chgData name="Neemias Informatica Lima" userId="b77af7bd85500281" providerId="LiveId" clId="{2B21A23A-9499-4ED8-A552-0872659B3A90}" dt="2023-02-18T00:16:03.690" v="345" actId="20577"/>
          <ac:spMkLst>
            <pc:docMk/>
            <pc:sldMk cId="2241968852" sldId="285"/>
            <ac:spMk id="15" creationId="{0F091E13-8EAD-4FFB-9473-BC74E5ABDC64}"/>
          </ac:spMkLst>
        </pc:spChg>
        <pc:picChg chg="del">
          <ac:chgData name="Neemias Informatica Lima" userId="b77af7bd85500281" providerId="LiveId" clId="{2B21A23A-9499-4ED8-A552-0872659B3A90}" dt="2023-02-18T00:07:10.941" v="116" actId="478"/>
          <ac:picMkLst>
            <pc:docMk/>
            <pc:sldMk cId="2241968852" sldId="285"/>
            <ac:picMk id="4" creationId="{C2EC4749-24AA-632E-CC1D-1EACA51C4B96}"/>
          </ac:picMkLst>
        </pc:picChg>
        <pc:picChg chg="add mod">
          <ac:chgData name="Neemias Informatica Lima" userId="b77af7bd85500281" providerId="LiveId" clId="{2B21A23A-9499-4ED8-A552-0872659B3A90}" dt="2023-02-18T00:07:11.264" v="117"/>
          <ac:picMkLst>
            <pc:docMk/>
            <pc:sldMk cId="2241968852" sldId="285"/>
            <ac:picMk id="7" creationId="{2BD0D3B8-9D94-18AA-89A8-912243CFE36B}"/>
          </ac:picMkLst>
        </pc:picChg>
      </pc:sldChg>
      <pc:sldChg chg="addSp delSp modSp mod">
        <pc:chgData name="Neemias Informatica Lima" userId="b77af7bd85500281" providerId="LiveId" clId="{2B21A23A-9499-4ED8-A552-0872659B3A90}" dt="2023-02-18T00:18:09.066" v="409" actId="20577"/>
        <pc:sldMkLst>
          <pc:docMk/>
          <pc:sldMk cId="1959249856" sldId="286"/>
        </pc:sldMkLst>
        <pc:spChg chg="del">
          <ac:chgData name="Neemias Informatica Lima" userId="b77af7bd85500281" providerId="LiveId" clId="{2B21A23A-9499-4ED8-A552-0872659B3A90}" dt="2023-02-18T00:07:25.446" v="120" actId="478"/>
          <ac:spMkLst>
            <pc:docMk/>
            <pc:sldMk cId="1959249856" sldId="286"/>
            <ac:spMk id="2" creationId="{97DF95CF-459F-97A9-A18A-5D0D1071708F}"/>
          </ac:spMkLst>
        </pc:spChg>
        <pc:spChg chg="del">
          <ac:chgData name="Neemias Informatica Lima" userId="b77af7bd85500281" providerId="LiveId" clId="{2B21A23A-9499-4ED8-A552-0872659B3A90}" dt="2023-02-18T00:07:25.446" v="120" actId="478"/>
          <ac:spMkLst>
            <pc:docMk/>
            <pc:sldMk cId="1959249856" sldId="286"/>
            <ac:spMk id="3" creationId="{4AADDF1C-522D-7500-EB06-3A51D88A2082}"/>
          </ac:spMkLst>
        </pc:spChg>
        <pc:spChg chg="add mod">
          <ac:chgData name="Neemias Informatica Lima" userId="b77af7bd85500281" providerId="LiveId" clId="{2B21A23A-9499-4ED8-A552-0872659B3A90}" dt="2023-02-18T00:07:25.803" v="121"/>
          <ac:spMkLst>
            <pc:docMk/>
            <pc:sldMk cId="1959249856" sldId="286"/>
            <ac:spMk id="5" creationId="{529DF12F-E77F-FDEC-A36A-946947C63015}"/>
          </ac:spMkLst>
        </pc:spChg>
        <pc:spChg chg="add mod">
          <ac:chgData name="Neemias Informatica Lima" userId="b77af7bd85500281" providerId="LiveId" clId="{2B21A23A-9499-4ED8-A552-0872659B3A90}" dt="2023-02-18T00:07:25.803" v="121"/>
          <ac:spMkLst>
            <pc:docMk/>
            <pc:sldMk cId="1959249856" sldId="286"/>
            <ac:spMk id="6" creationId="{329E3F37-7B2A-2C1E-CB90-33018B43954E}"/>
          </ac:spMkLst>
        </pc:spChg>
        <pc:spChg chg="mod">
          <ac:chgData name="Neemias Informatica Lima" userId="b77af7bd85500281" providerId="LiveId" clId="{2B21A23A-9499-4ED8-A552-0872659B3A90}" dt="2023-02-18T00:17:03.731" v="383"/>
          <ac:spMkLst>
            <pc:docMk/>
            <pc:sldMk cId="1959249856" sldId="286"/>
            <ac:spMk id="14" creationId="{00000000-0000-0000-0000-000000000000}"/>
          </ac:spMkLst>
        </pc:spChg>
        <pc:spChg chg="mod">
          <ac:chgData name="Neemias Informatica Lima" userId="b77af7bd85500281" providerId="LiveId" clId="{2B21A23A-9499-4ED8-A552-0872659B3A90}" dt="2023-02-18T00:18:09.066" v="409" actId="20577"/>
          <ac:spMkLst>
            <pc:docMk/>
            <pc:sldMk cId="1959249856" sldId="286"/>
            <ac:spMk id="15" creationId="{863BB09B-C8C1-4354-BC51-D930C951E507}"/>
          </ac:spMkLst>
        </pc:spChg>
        <pc:picChg chg="del">
          <ac:chgData name="Neemias Informatica Lima" userId="b77af7bd85500281" providerId="LiveId" clId="{2B21A23A-9499-4ED8-A552-0872659B3A90}" dt="2023-02-18T00:07:25.446" v="120" actId="478"/>
          <ac:picMkLst>
            <pc:docMk/>
            <pc:sldMk cId="1959249856" sldId="286"/>
            <ac:picMk id="4" creationId="{E9E5B4F0-C678-A358-E26C-1B27B31BCE84}"/>
          </ac:picMkLst>
        </pc:picChg>
        <pc:picChg chg="add mod">
          <ac:chgData name="Neemias Informatica Lima" userId="b77af7bd85500281" providerId="LiveId" clId="{2B21A23A-9499-4ED8-A552-0872659B3A90}" dt="2023-02-18T00:07:25.803" v="121"/>
          <ac:picMkLst>
            <pc:docMk/>
            <pc:sldMk cId="1959249856" sldId="286"/>
            <ac:picMk id="7" creationId="{309AE0E6-F7B4-9EA4-8478-AFE0B1E6E340}"/>
          </ac:picMkLst>
        </pc:picChg>
      </pc:sldChg>
      <pc:sldChg chg="addSp delSp modSp mod">
        <pc:chgData name="Neemias Informatica Lima" userId="b77af7bd85500281" providerId="LiveId" clId="{2B21A23A-9499-4ED8-A552-0872659B3A90}" dt="2023-02-18T00:21:00.672" v="490" actId="313"/>
        <pc:sldMkLst>
          <pc:docMk/>
          <pc:sldMk cId="2857006406" sldId="287"/>
        </pc:sldMkLst>
        <pc:spChg chg="del">
          <ac:chgData name="Neemias Informatica Lima" userId="b77af7bd85500281" providerId="LiveId" clId="{2B21A23A-9499-4ED8-A552-0872659B3A90}" dt="2023-02-18T00:07:45.699" v="126" actId="478"/>
          <ac:spMkLst>
            <pc:docMk/>
            <pc:sldMk cId="2857006406" sldId="287"/>
            <ac:spMk id="2" creationId="{5C09207E-6B32-9911-D959-980FDC740420}"/>
          </ac:spMkLst>
        </pc:spChg>
        <pc:spChg chg="del">
          <ac:chgData name="Neemias Informatica Lima" userId="b77af7bd85500281" providerId="LiveId" clId="{2B21A23A-9499-4ED8-A552-0872659B3A90}" dt="2023-02-18T00:07:45.699" v="126" actId="478"/>
          <ac:spMkLst>
            <pc:docMk/>
            <pc:sldMk cId="2857006406" sldId="287"/>
            <ac:spMk id="3" creationId="{3822B40E-6BA1-DB8A-972E-65F2F5965794}"/>
          </ac:spMkLst>
        </pc:spChg>
        <pc:spChg chg="add mod">
          <ac:chgData name="Neemias Informatica Lima" userId="b77af7bd85500281" providerId="LiveId" clId="{2B21A23A-9499-4ED8-A552-0872659B3A90}" dt="2023-02-18T00:07:46.017" v="127"/>
          <ac:spMkLst>
            <pc:docMk/>
            <pc:sldMk cId="2857006406" sldId="287"/>
            <ac:spMk id="5" creationId="{65DA15C5-AA01-0FA3-F08F-7CDCBAA72BCA}"/>
          </ac:spMkLst>
        </pc:spChg>
        <pc:spChg chg="add mod">
          <ac:chgData name="Neemias Informatica Lima" userId="b77af7bd85500281" providerId="LiveId" clId="{2B21A23A-9499-4ED8-A552-0872659B3A90}" dt="2023-02-18T00:07:46.017" v="127"/>
          <ac:spMkLst>
            <pc:docMk/>
            <pc:sldMk cId="2857006406" sldId="287"/>
            <ac:spMk id="6" creationId="{C9CC0405-9C06-BFC2-B063-A46B70803D4C}"/>
          </ac:spMkLst>
        </pc:spChg>
        <pc:spChg chg="mod">
          <ac:chgData name="Neemias Informatica Lima" userId="b77af7bd85500281" providerId="LiveId" clId="{2B21A23A-9499-4ED8-A552-0872659B3A90}" dt="2023-02-18T00:21:00.672" v="490" actId="313"/>
          <ac:spMkLst>
            <pc:docMk/>
            <pc:sldMk cId="2857006406" sldId="287"/>
            <ac:spMk id="16" creationId="{28D68641-D640-4BD7-9D5B-B3803DCCF9B3}"/>
          </ac:spMkLst>
        </pc:spChg>
        <pc:picChg chg="del">
          <ac:chgData name="Neemias Informatica Lima" userId="b77af7bd85500281" providerId="LiveId" clId="{2B21A23A-9499-4ED8-A552-0872659B3A90}" dt="2023-02-18T00:07:45.699" v="126" actId="478"/>
          <ac:picMkLst>
            <pc:docMk/>
            <pc:sldMk cId="2857006406" sldId="287"/>
            <ac:picMk id="4" creationId="{D8355AA2-98AC-EF79-CB01-1225481DA968}"/>
          </ac:picMkLst>
        </pc:picChg>
        <pc:picChg chg="add mod">
          <ac:chgData name="Neemias Informatica Lima" userId="b77af7bd85500281" providerId="LiveId" clId="{2B21A23A-9499-4ED8-A552-0872659B3A90}" dt="2023-02-18T00:07:46.017" v="127"/>
          <ac:picMkLst>
            <pc:docMk/>
            <pc:sldMk cId="2857006406" sldId="287"/>
            <ac:picMk id="7" creationId="{E461500E-36D6-D077-7466-0CB5EDE6B4EB}"/>
          </ac:picMkLst>
        </pc:picChg>
      </pc:sldChg>
      <pc:sldChg chg="addSp delSp modSp mod">
        <pc:chgData name="Neemias Informatica Lima" userId="b77af7bd85500281" providerId="LiveId" clId="{2B21A23A-9499-4ED8-A552-0872659B3A90}" dt="2023-02-18T00:09:45.669" v="167" actId="6549"/>
        <pc:sldMkLst>
          <pc:docMk/>
          <pc:sldMk cId="2630436816" sldId="288"/>
        </pc:sldMkLst>
        <pc:spChg chg="del">
          <ac:chgData name="Neemias Informatica Lima" userId="b77af7bd85500281" providerId="LiveId" clId="{2B21A23A-9499-4ED8-A552-0872659B3A90}" dt="2023-02-18T00:06:23.173" v="104" actId="478"/>
          <ac:spMkLst>
            <pc:docMk/>
            <pc:sldMk cId="2630436816" sldId="288"/>
            <ac:spMk id="2" creationId="{BB703E08-6DA6-EF70-DB84-5D6BCE1E2F2C}"/>
          </ac:spMkLst>
        </pc:spChg>
        <pc:spChg chg="del">
          <ac:chgData name="Neemias Informatica Lima" userId="b77af7bd85500281" providerId="LiveId" clId="{2B21A23A-9499-4ED8-A552-0872659B3A90}" dt="2023-02-18T00:06:23.173" v="104" actId="478"/>
          <ac:spMkLst>
            <pc:docMk/>
            <pc:sldMk cId="2630436816" sldId="288"/>
            <ac:spMk id="3" creationId="{EDCC1251-1956-A485-A968-2096F2EB54A1}"/>
          </ac:spMkLst>
        </pc:spChg>
        <pc:spChg chg="add mod">
          <ac:chgData name="Neemias Informatica Lima" userId="b77af7bd85500281" providerId="LiveId" clId="{2B21A23A-9499-4ED8-A552-0872659B3A90}" dt="2023-02-18T00:06:23.540" v="105"/>
          <ac:spMkLst>
            <pc:docMk/>
            <pc:sldMk cId="2630436816" sldId="288"/>
            <ac:spMk id="5" creationId="{48985FE0-CDA5-1025-3B1D-87F3210F77AA}"/>
          </ac:spMkLst>
        </pc:spChg>
        <pc:spChg chg="add mod">
          <ac:chgData name="Neemias Informatica Lima" userId="b77af7bd85500281" providerId="LiveId" clId="{2B21A23A-9499-4ED8-A552-0872659B3A90}" dt="2023-02-18T00:06:23.540" v="105"/>
          <ac:spMkLst>
            <pc:docMk/>
            <pc:sldMk cId="2630436816" sldId="288"/>
            <ac:spMk id="6" creationId="{81DE8D96-AF7B-21B7-EDE8-CF6556C7AAF5}"/>
          </ac:spMkLst>
        </pc:spChg>
        <pc:spChg chg="mod">
          <ac:chgData name="Neemias Informatica Lima" userId="b77af7bd85500281" providerId="LiveId" clId="{2B21A23A-9499-4ED8-A552-0872659B3A90}" dt="2023-02-18T00:09:45.669" v="167" actId="6549"/>
          <ac:spMkLst>
            <pc:docMk/>
            <pc:sldMk cId="2630436816" sldId="288"/>
            <ac:spMk id="13" creationId="{00000000-0000-0000-0000-000000000000}"/>
          </ac:spMkLst>
        </pc:spChg>
        <pc:spChg chg="mod">
          <ac:chgData name="Neemias Informatica Lima" userId="b77af7bd85500281" providerId="LiveId" clId="{2B21A23A-9499-4ED8-A552-0872659B3A90}" dt="2023-02-18T00:08:52.679" v="149"/>
          <ac:spMkLst>
            <pc:docMk/>
            <pc:sldMk cId="2630436816" sldId="288"/>
            <ac:spMk id="14" creationId="{00000000-0000-0000-0000-000000000000}"/>
          </ac:spMkLst>
        </pc:spChg>
        <pc:picChg chg="del">
          <ac:chgData name="Neemias Informatica Lima" userId="b77af7bd85500281" providerId="LiveId" clId="{2B21A23A-9499-4ED8-A552-0872659B3A90}" dt="2023-02-18T00:06:23.173" v="104" actId="478"/>
          <ac:picMkLst>
            <pc:docMk/>
            <pc:sldMk cId="2630436816" sldId="288"/>
            <ac:picMk id="4" creationId="{0DCDBDD1-2AC2-945B-2C5F-99BBC8A76ACE}"/>
          </ac:picMkLst>
        </pc:picChg>
        <pc:picChg chg="add mod">
          <ac:chgData name="Neemias Informatica Lima" userId="b77af7bd85500281" providerId="LiveId" clId="{2B21A23A-9499-4ED8-A552-0872659B3A90}" dt="2023-02-18T00:06:23.540" v="105"/>
          <ac:picMkLst>
            <pc:docMk/>
            <pc:sldMk cId="2630436816" sldId="288"/>
            <ac:picMk id="7" creationId="{14ED7865-039A-9121-594F-C89A9679367A}"/>
          </ac:picMkLst>
        </pc:picChg>
      </pc:sldChg>
      <pc:sldChg chg="addSp delSp modSp mod">
        <pc:chgData name="Neemias Informatica Lima" userId="b77af7bd85500281" providerId="LiveId" clId="{2B21A23A-9499-4ED8-A552-0872659B3A90}" dt="2023-02-18T00:13:03.449" v="258" actId="6549"/>
        <pc:sldMkLst>
          <pc:docMk/>
          <pc:sldMk cId="3032827026" sldId="289"/>
        </pc:sldMkLst>
        <pc:spChg chg="del">
          <ac:chgData name="Neemias Informatica Lima" userId="b77af7bd85500281" providerId="LiveId" clId="{2B21A23A-9499-4ED8-A552-0872659B3A90}" dt="2023-02-18T00:06:46.866" v="110" actId="478"/>
          <ac:spMkLst>
            <pc:docMk/>
            <pc:sldMk cId="3032827026" sldId="289"/>
            <ac:spMk id="2" creationId="{C3AD34BD-A91B-96B4-1520-5303026F5081}"/>
          </ac:spMkLst>
        </pc:spChg>
        <pc:spChg chg="del">
          <ac:chgData name="Neemias Informatica Lima" userId="b77af7bd85500281" providerId="LiveId" clId="{2B21A23A-9499-4ED8-A552-0872659B3A90}" dt="2023-02-18T00:06:46.866" v="110" actId="478"/>
          <ac:spMkLst>
            <pc:docMk/>
            <pc:sldMk cId="3032827026" sldId="289"/>
            <ac:spMk id="3" creationId="{88B01111-5ACE-8BC9-8BF9-DA9AD30904CF}"/>
          </ac:spMkLst>
        </pc:spChg>
        <pc:spChg chg="add mod">
          <ac:chgData name="Neemias Informatica Lima" userId="b77af7bd85500281" providerId="LiveId" clId="{2B21A23A-9499-4ED8-A552-0872659B3A90}" dt="2023-02-18T00:06:47.183" v="111"/>
          <ac:spMkLst>
            <pc:docMk/>
            <pc:sldMk cId="3032827026" sldId="289"/>
            <ac:spMk id="5" creationId="{A45DB763-8258-BDD9-D9B9-62A907CF8240}"/>
          </ac:spMkLst>
        </pc:spChg>
        <pc:spChg chg="add mod">
          <ac:chgData name="Neemias Informatica Lima" userId="b77af7bd85500281" providerId="LiveId" clId="{2B21A23A-9499-4ED8-A552-0872659B3A90}" dt="2023-02-18T00:06:47.183" v="111"/>
          <ac:spMkLst>
            <pc:docMk/>
            <pc:sldMk cId="3032827026" sldId="289"/>
            <ac:spMk id="6" creationId="{5F056E18-4358-6225-B5F4-D0CCF26ADE7C}"/>
          </ac:spMkLst>
        </pc:spChg>
        <pc:spChg chg="mod">
          <ac:chgData name="Neemias Informatica Lima" userId="b77af7bd85500281" providerId="LiveId" clId="{2B21A23A-9499-4ED8-A552-0872659B3A90}" dt="2023-02-18T00:13:03.449" v="258" actId="6549"/>
          <ac:spMkLst>
            <pc:docMk/>
            <pc:sldMk cId="3032827026" sldId="289"/>
            <ac:spMk id="12" creationId="{A64B78EF-EDA8-421A-88C9-45544BBCA9D1}"/>
          </ac:spMkLst>
        </pc:spChg>
        <pc:spChg chg="mod">
          <ac:chgData name="Neemias Informatica Lima" userId="b77af7bd85500281" providerId="LiveId" clId="{2B21A23A-9499-4ED8-A552-0872659B3A90}" dt="2023-02-18T00:10:56.523" v="204"/>
          <ac:spMkLst>
            <pc:docMk/>
            <pc:sldMk cId="3032827026" sldId="289"/>
            <ac:spMk id="14" creationId="{00000000-0000-0000-0000-000000000000}"/>
          </ac:spMkLst>
        </pc:spChg>
        <pc:picChg chg="del">
          <ac:chgData name="Neemias Informatica Lima" userId="b77af7bd85500281" providerId="LiveId" clId="{2B21A23A-9499-4ED8-A552-0872659B3A90}" dt="2023-02-18T00:06:46.866" v="110" actId="478"/>
          <ac:picMkLst>
            <pc:docMk/>
            <pc:sldMk cId="3032827026" sldId="289"/>
            <ac:picMk id="4" creationId="{D3AE5DD1-C1DA-F5E0-6B59-187B574674F1}"/>
          </ac:picMkLst>
        </pc:picChg>
        <pc:picChg chg="add mod">
          <ac:chgData name="Neemias Informatica Lima" userId="b77af7bd85500281" providerId="LiveId" clId="{2B21A23A-9499-4ED8-A552-0872659B3A90}" dt="2023-02-18T00:06:47.183" v="111"/>
          <ac:picMkLst>
            <pc:docMk/>
            <pc:sldMk cId="3032827026" sldId="289"/>
            <ac:picMk id="7" creationId="{67CE5278-C4EF-6CA3-DC22-168592E12FD9}"/>
          </ac:picMkLst>
        </pc:picChg>
      </pc:sldChg>
      <pc:sldChg chg="addSp delSp modSp mod">
        <pc:chgData name="Neemias Informatica Lima" userId="b77af7bd85500281" providerId="LiveId" clId="{2B21A23A-9499-4ED8-A552-0872659B3A90}" dt="2023-02-18T00:14:40.776" v="322" actId="6549"/>
        <pc:sldMkLst>
          <pc:docMk/>
          <pc:sldMk cId="3772032319" sldId="290"/>
        </pc:sldMkLst>
        <pc:spChg chg="del">
          <ac:chgData name="Neemias Informatica Lima" userId="b77af7bd85500281" providerId="LiveId" clId="{2B21A23A-9499-4ED8-A552-0872659B3A90}" dt="2023-02-18T00:07:03.810" v="114" actId="478"/>
          <ac:spMkLst>
            <pc:docMk/>
            <pc:sldMk cId="3772032319" sldId="290"/>
            <ac:spMk id="2" creationId="{9A06EE15-93C7-6776-9059-9371162AA4B1}"/>
          </ac:spMkLst>
        </pc:spChg>
        <pc:spChg chg="del">
          <ac:chgData name="Neemias Informatica Lima" userId="b77af7bd85500281" providerId="LiveId" clId="{2B21A23A-9499-4ED8-A552-0872659B3A90}" dt="2023-02-18T00:07:03.810" v="114" actId="478"/>
          <ac:spMkLst>
            <pc:docMk/>
            <pc:sldMk cId="3772032319" sldId="290"/>
            <ac:spMk id="3" creationId="{D801EB34-E8B0-C3FE-4F3A-4A938FB7E6EE}"/>
          </ac:spMkLst>
        </pc:spChg>
        <pc:spChg chg="add mod">
          <ac:chgData name="Neemias Informatica Lima" userId="b77af7bd85500281" providerId="LiveId" clId="{2B21A23A-9499-4ED8-A552-0872659B3A90}" dt="2023-02-18T00:07:04.391" v="115"/>
          <ac:spMkLst>
            <pc:docMk/>
            <pc:sldMk cId="3772032319" sldId="290"/>
            <ac:spMk id="5" creationId="{C28EC482-A617-57F0-D912-9F6466406AFE}"/>
          </ac:spMkLst>
        </pc:spChg>
        <pc:spChg chg="add mod">
          <ac:chgData name="Neemias Informatica Lima" userId="b77af7bd85500281" providerId="LiveId" clId="{2B21A23A-9499-4ED8-A552-0872659B3A90}" dt="2023-02-18T00:07:04.391" v="115"/>
          <ac:spMkLst>
            <pc:docMk/>
            <pc:sldMk cId="3772032319" sldId="290"/>
            <ac:spMk id="6" creationId="{3744C4D8-A9E7-98CB-1452-5E2C9408BFE1}"/>
          </ac:spMkLst>
        </pc:spChg>
        <pc:spChg chg="mod">
          <ac:chgData name="Neemias Informatica Lima" userId="b77af7bd85500281" providerId="LiveId" clId="{2B21A23A-9499-4ED8-A552-0872659B3A90}" dt="2023-02-18T00:14:40.776" v="322" actId="6549"/>
          <ac:spMkLst>
            <pc:docMk/>
            <pc:sldMk cId="3772032319" sldId="290"/>
            <ac:spMk id="12" creationId="{8D5A143D-15FB-4DFE-B0EC-FEEB77A92B2C}"/>
          </ac:spMkLst>
        </pc:spChg>
        <pc:spChg chg="mod">
          <ac:chgData name="Neemias Informatica Lima" userId="b77af7bd85500281" providerId="LiveId" clId="{2B21A23A-9499-4ED8-A552-0872659B3A90}" dt="2023-02-18T00:13:25.202" v="268"/>
          <ac:spMkLst>
            <pc:docMk/>
            <pc:sldMk cId="3772032319" sldId="290"/>
            <ac:spMk id="14" creationId="{00000000-0000-0000-0000-000000000000}"/>
          </ac:spMkLst>
        </pc:spChg>
        <pc:picChg chg="del">
          <ac:chgData name="Neemias Informatica Lima" userId="b77af7bd85500281" providerId="LiveId" clId="{2B21A23A-9499-4ED8-A552-0872659B3A90}" dt="2023-02-18T00:07:03.810" v="114" actId="478"/>
          <ac:picMkLst>
            <pc:docMk/>
            <pc:sldMk cId="3772032319" sldId="290"/>
            <ac:picMk id="4" creationId="{A88A169C-8AE6-B1BE-A29B-C1F23C7F71F6}"/>
          </ac:picMkLst>
        </pc:picChg>
        <pc:picChg chg="add mod">
          <ac:chgData name="Neemias Informatica Lima" userId="b77af7bd85500281" providerId="LiveId" clId="{2B21A23A-9499-4ED8-A552-0872659B3A90}" dt="2023-02-18T00:07:04.391" v="115"/>
          <ac:picMkLst>
            <pc:docMk/>
            <pc:sldMk cId="3772032319" sldId="290"/>
            <ac:picMk id="7" creationId="{AE1F0B7E-A1D7-B601-971D-BEAC1567D60B}"/>
          </ac:picMkLst>
        </pc:picChg>
      </pc:sldChg>
      <pc:sldChg chg="addSp delSp modSp mod">
        <pc:chgData name="Neemias Informatica Lima" userId="b77af7bd85500281" providerId="LiveId" clId="{2B21A23A-9499-4ED8-A552-0872659B3A90}" dt="2023-02-18T00:16:48.741" v="380" actId="6549"/>
        <pc:sldMkLst>
          <pc:docMk/>
          <pc:sldMk cId="1768216317" sldId="291"/>
        </pc:sldMkLst>
        <pc:spChg chg="del">
          <ac:chgData name="Neemias Informatica Lima" userId="b77af7bd85500281" providerId="LiveId" clId="{2B21A23A-9499-4ED8-A552-0872659B3A90}" dt="2023-02-18T00:07:16.678" v="118" actId="478"/>
          <ac:spMkLst>
            <pc:docMk/>
            <pc:sldMk cId="1768216317" sldId="291"/>
            <ac:spMk id="2" creationId="{E015F0B2-0F66-0CAB-26CD-741C8A1C38E3}"/>
          </ac:spMkLst>
        </pc:spChg>
        <pc:spChg chg="del">
          <ac:chgData name="Neemias Informatica Lima" userId="b77af7bd85500281" providerId="LiveId" clId="{2B21A23A-9499-4ED8-A552-0872659B3A90}" dt="2023-02-18T00:07:16.678" v="118" actId="478"/>
          <ac:spMkLst>
            <pc:docMk/>
            <pc:sldMk cId="1768216317" sldId="291"/>
            <ac:spMk id="3" creationId="{61D9EABE-D23A-D83A-1024-DC4C2D005F10}"/>
          </ac:spMkLst>
        </pc:spChg>
        <pc:spChg chg="add mod">
          <ac:chgData name="Neemias Informatica Lima" userId="b77af7bd85500281" providerId="LiveId" clId="{2B21A23A-9499-4ED8-A552-0872659B3A90}" dt="2023-02-18T00:07:17.003" v="119"/>
          <ac:spMkLst>
            <pc:docMk/>
            <pc:sldMk cId="1768216317" sldId="291"/>
            <ac:spMk id="5" creationId="{B8101250-CA8C-BD18-759B-9B9471CF9DD3}"/>
          </ac:spMkLst>
        </pc:spChg>
        <pc:spChg chg="add mod">
          <ac:chgData name="Neemias Informatica Lima" userId="b77af7bd85500281" providerId="LiveId" clId="{2B21A23A-9499-4ED8-A552-0872659B3A90}" dt="2023-02-18T00:07:17.003" v="119"/>
          <ac:spMkLst>
            <pc:docMk/>
            <pc:sldMk cId="1768216317" sldId="291"/>
            <ac:spMk id="6" creationId="{C05519DF-B670-01FA-3A1A-9C7BB6057D4E}"/>
          </ac:spMkLst>
        </pc:spChg>
        <pc:spChg chg="mod">
          <ac:chgData name="Neemias Informatica Lima" userId="b77af7bd85500281" providerId="LiveId" clId="{2B21A23A-9499-4ED8-A552-0872659B3A90}" dt="2023-02-18T00:16:48.741" v="380" actId="6549"/>
          <ac:spMkLst>
            <pc:docMk/>
            <pc:sldMk cId="1768216317" sldId="291"/>
            <ac:spMk id="12" creationId="{FD5EC092-AC81-4728-9A45-4C4BB5B95C65}"/>
          </ac:spMkLst>
        </pc:spChg>
        <pc:spChg chg="mod">
          <ac:chgData name="Neemias Informatica Lima" userId="b77af7bd85500281" providerId="LiveId" clId="{2B21A23A-9499-4ED8-A552-0872659B3A90}" dt="2023-02-18T00:15:01.265" v="328"/>
          <ac:spMkLst>
            <pc:docMk/>
            <pc:sldMk cId="1768216317" sldId="291"/>
            <ac:spMk id="14" creationId="{00000000-0000-0000-0000-000000000000}"/>
          </ac:spMkLst>
        </pc:spChg>
        <pc:picChg chg="del">
          <ac:chgData name="Neemias Informatica Lima" userId="b77af7bd85500281" providerId="LiveId" clId="{2B21A23A-9499-4ED8-A552-0872659B3A90}" dt="2023-02-18T00:07:16.678" v="118" actId="478"/>
          <ac:picMkLst>
            <pc:docMk/>
            <pc:sldMk cId="1768216317" sldId="291"/>
            <ac:picMk id="4" creationId="{6124D380-00AD-6112-4FD0-CA18D2564BB6}"/>
          </ac:picMkLst>
        </pc:picChg>
        <pc:picChg chg="add mod">
          <ac:chgData name="Neemias Informatica Lima" userId="b77af7bd85500281" providerId="LiveId" clId="{2B21A23A-9499-4ED8-A552-0872659B3A90}" dt="2023-02-18T00:07:17.003" v="119"/>
          <ac:picMkLst>
            <pc:docMk/>
            <pc:sldMk cId="1768216317" sldId="291"/>
            <ac:picMk id="7" creationId="{85D230E1-3FD1-521B-4A88-FE5C7169C017}"/>
          </ac:picMkLst>
        </pc:picChg>
      </pc:sldChg>
      <pc:sldChg chg="addSp delSp modSp mod">
        <pc:chgData name="Neemias Informatica Lima" userId="b77af7bd85500281" providerId="LiveId" clId="{2B21A23A-9499-4ED8-A552-0872659B3A90}" dt="2023-02-18T00:19:30.415" v="444" actId="6549"/>
        <pc:sldMkLst>
          <pc:docMk/>
          <pc:sldMk cId="3757265641" sldId="292"/>
        </pc:sldMkLst>
        <pc:spChg chg="del">
          <ac:chgData name="Neemias Informatica Lima" userId="b77af7bd85500281" providerId="LiveId" clId="{2B21A23A-9499-4ED8-A552-0872659B3A90}" dt="2023-02-18T00:07:33.566" v="122" actId="478"/>
          <ac:spMkLst>
            <pc:docMk/>
            <pc:sldMk cId="3757265641" sldId="292"/>
            <ac:spMk id="2" creationId="{027A531F-AB71-27B7-DE63-17DD364AC9E9}"/>
          </ac:spMkLst>
        </pc:spChg>
        <pc:spChg chg="del">
          <ac:chgData name="Neemias Informatica Lima" userId="b77af7bd85500281" providerId="LiveId" clId="{2B21A23A-9499-4ED8-A552-0872659B3A90}" dt="2023-02-18T00:07:33.566" v="122" actId="478"/>
          <ac:spMkLst>
            <pc:docMk/>
            <pc:sldMk cId="3757265641" sldId="292"/>
            <ac:spMk id="3" creationId="{E4997FB5-D27D-6192-0D0A-E57CD8B4707A}"/>
          </ac:spMkLst>
        </pc:spChg>
        <pc:spChg chg="add mod">
          <ac:chgData name="Neemias Informatica Lima" userId="b77af7bd85500281" providerId="LiveId" clId="{2B21A23A-9499-4ED8-A552-0872659B3A90}" dt="2023-02-18T00:07:33.908" v="123"/>
          <ac:spMkLst>
            <pc:docMk/>
            <pc:sldMk cId="3757265641" sldId="292"/>
            <ac:spMk id="5" creationId="{6318E834-7BBF-EFA9-76B2-DF8EB9D1ABC0}"/>
          </ac:spMkLst>
        </pc:spChg>
        <pc:spChg chg="add mod">
          <ac:chgData name="Neemias Informatica Lima" userId="b77af7bd85500281" providerId="LiveId" clId="{2B21A23A-9499-4ED8-A552-0872659B3A90}" dt="2023-02-18T00:07:33.908" v="123"/>
          <ac:spMkLst>
            <pc:docMk/>
            <pc:sldMk cId="3757265641" sldId="292"/>
            <ac:spMk id="6" creationId="{BB6BC5B4-C82C-BE2C-18B0-131294543216}"/>
          </ac:spMkLst>
        </pc:spChg>
        <pc:spChg chg="mod">
          <ac:chgData name="Neemias Informatica Lima" userId="b77af7bd85500281" providerId="LiveId" clId="{2B21A23A-9499-4ED8-A552-0872659B3A90}" dt="2023-02-18T00:19:30.415" v="444" actId="6549"/>
          <ac:spMkLst>
            <pc:docMk/>
            <pc:sldMk cId="3757265641" sldId="292"/>
            <ac:spMk id="12" creationId="{1EC42BAA-B890-43DD-B4F0-9AB5685AF2FE}"/>
          </ac:spMkLst>
        </pc:spChg>
        <pc:spChg chg="mod">
          <ac:chgData name="Neemias Informatica Lima" userId="b77af7bd85500281" providerId="LiveId" clId="{2B21A23A-9499-4ED8-A552-0872659B3A90}" dt="2023-02-18T00:17:10.590" v="386"/>
          <ac:spMkLst>
            <pc:docMk/>
            <pc:sldMk cId="3757265641" sldId="292"/>
            <ac:spMk id="14" creationId="{00000000-0000-0000-0000-000000000000}"/>
          </ac:spMkLst>
        </pc:spChg>
        <pc:picChg chg="del">
          <ac:chgData name="Neemias Informatica Lima" userId="b77af7bd85500281" providerId="LiveId" clId="{2B21A23A-9499-4ED8-A552-0872659B3A90}" dt="2023-02-18T00:07:33.566" v="122" actId="478"/>
          <ac:picMkLst>
            <pc:docMk/>
            <pc:sldMk cId="3757265641" sldId="292"/>
            <ac:picMk id="4" creationId="{0C2788A4-02C4-8A00-3D26-5B8BFF8FA6AC}"/>
          </ac:picMkLst>
        </pc:picChg>
        <pc:picChg chg="add mod">
          <ac:chgData name="Neemias Informatica Lima" userId="b77af7bd85500281" providerId="LiveId" clId="{2B21A23A-9499-4ED8-A552-0872659B3A90}" dt="2023-02-18T00:07:33.908" v="123"/>
          <ac:picMkLst>
            <pc:docMk/>
            <pc:sldMk cId="3757265641" sldId="292"/>
            <ac:picMk id="7" creationId="{91583D9F-A6C8-5819-5BDE-26113049810B}"/>
          </ac:picMkLst>
        </pc:picChg>
      </pc:sldChg>
      <pc:sldChg chg="addSp delSp modSp mod">
        <pc:chgData name="Neemias Informatica Lima" userId="b77af7bd85500281" providerId="LiveId" clId="{2B21A23A-9499-4ED8-A552-0872659B3A90}" dt="2023-02-18T00:20:20.827" v="479" actId="1035"/>
        <pc:sldMkLst>
          <pc:docMk/>
          <pc:sldMk cId="3114938747" sldId="293"/>
        </pc:sldMkLst>
        <pc:spChg chg="del">
          <ac:chgData name="Neemias Informatica Lima" userId="b77af7bd85500281" providerId="LiveId" clId="{2B21A23A-9499-4ED8-A552-0872659B3A90}" dt="2023-02-18T00:07:39.726" v="124" actId="478"/>
          <ac:spMkLst>
            <pc:docMk/>
            <pc:sldMk cId="3114938747" sldId="293"/>
            <ac:spMk id="2" creationId="{BBAFC793-CD07-076E-956A-77C3BBE6A7F1}"/>
          </ac:spMkLst>
        </pc:spChg>
        <pc:spChg chg="del">
          <ac:chgData name="Neemias Informatica Lima" userId="b77af7bd85500281" providerId="LiveId" clId="{2B21A23A-9499-4ED8-A552-0872659B3A90}" dt="2023-02-18T00:07:39.726" v="124" actId="478"/>
          <ac:spMkLst>
            <pc:docMk/>
            <pc:sldMk cId="3114938747" sldId="293"/>
            <ac:spMk id="3" creationId="{CFE9054F-662C-650D-74E2-37DF94042767}"/>
          </ac:spMkLst>
        </pc:spChg>
        <pc:spChg chg="add mod">
          <ac:chgData name="Neemias Informatica Lima" userId="b77af7bd85500281" providerId="LiveId" clId="{2B21A23A-9499-4ED8-A552-0872659B3A90}" dt="2023-02-18T00:07:40.044" v="125"/>
          <ac:spMkLst>
            <pc:docMk/>
            <pc:sldMk cId="3114938747" sldId="293"/>
            <ac:spMk id="5" creationId="{807DC5AF-EDB6-8F57-314D-EFBB05E928F9}"/>
          </ac:spMkLst>
        </pc:spChg>
        <pc:spChg chg="add mod">
          <ac:chgData name="Neemias Informatica Lima" userId="b77af7bd85500281" providerId="LiveId" clId="{2B21A23A-9499-4ED8-A552-0872659B3A90}" dt="2023-02-18T00:07:40.044" v="125"/>
          <ac:spMkLst>
            <pc:docMk/>
            <pc:sldMk cId="3114938747" sldId="293"/>
            <ac:spMk id="6" creationId="{2FE1717F-6360-2441-EB7C-1484196E46CE}"/>
          </ac:spMkLst>
        </pc:spChg>
        <pc:spChg chg="mod">
          <ac:chgData name="Neemias Informatica Lima" userId="b77af7bd85500281" providerId="LiveId" clId="{2B21A23A-9499-4ED8-A552-0872659B3A90}" dt="2023-02-18T00:20:20.827" v="479" actId="1035"/>
          <ac:spMkLst>
            <pc:docMk/>
            <pc:sldMk cId="3114938747" sldId="293"/>
            <ac:spMk id="16" creationId="{CFC8B9D9-C6ED-4706-A104-65D118A5B7F9}"/>
          </ac:spMkLst>
        </pc:spChg>
        <pc:picChg chg="del">
          <ac:chgData name="Neemias Informatica Lima" userId="b77af7bd85500281" providerId="LiveId" clId="{2B21A23A-9499-4ED8-A552-0872659B3A90}" dt="2023-02-18T00:07:39.726" v="124" actId="478"/>
          <ac:picMkLst>
            <pc:docMk/>
            <pc:sldMk cId="3114938747" sldId="293"/>
            <ac:picMk id="4" creationId="{C5958EE2-F6AB-664F-16B5-E0B4D5AA48C1}"/>
          </ac:picMkLst>
        </pc:picChg>
        <pc:picChg chg="add mod">
          <ac:chgData name="Neemias Informatica Lima" userId="b77af7bd85500281" providerId="LiveId" clId="{2B21A23A-9499-4ED8-A552-0872659B3A90}" dt="2023-02-18T00:07:40.044" v="125"/>
          <ac:picMkLst>
            <pc:docMk/>
            <pc:sldMk cId="3114938747" sldId="293"/>
            <ac:picMk id="7" creationId="{EE85116C-D0C3-796F-DACD-A51E16045731}"/>
          </ac:picMkLst>
        </pc:picChg>
      </pc:sldChg>
    </pc:docChg>
  </pc:docChgLst>
  <pc:docChgLst>
    <pc:chgData name="Neemias Informatica Lima" userId="b77af7bd85500281" providerId="LiveId" clId="{855A06E4-663D-4CDB-888B-590DA4AE648C}"/>
    <pc:docChg chg="undo redo custSel modSld">
      <pc:chgData name="Neemias Informatica Lima" userId="b77af7bd85500281" providerId="LiveId" clId="{855A06E4-663D-4CDB-888B-590DA4AE648C}" dt="2023-02-18T00:40:03.614" v="306" actId="313"/>
      <pc:docMkLst>
        <pc:docMk/>
      </pc:docMkLst>
      <pc:sldChg chg="addSp delSp modSp mod">
        <pc:chgData name="Neemias Informatica Lima" userId="b77af7bd85500281" providerId="LiveId" clId="{855A06E4-663D-4CDB-888B-590DA4AE648C}" dt="2023-02-18T00:29:25.760" v="115" actId="1440"/>
        <pc:sldMkLst>
          <pc:docMk/>
          <pc:sldMk cId="2232331225" sldId="280"/>
        </pc:sldMkLst>
        <pc:spChg chg="mod">
          <ac:chgData name="Neemias Informatica Lima" userId="b77af7bd85500281" providerId="LiveId" clId="{855A06E4-663D-4CDB-888B-590DA4AE648C}" dt="2023-02-18T00:26:25.427" v="39" actId="20577"/>
          <ac:spMkLst>
            <pc:docMk/>
            <pc:sldMk cId="2232331225" sldId="280"/>
            <ac:spMk id="6" creationId="{00000000-0000-0000-0000-000000000000}"/>
          </ac:spMkLst>
        </pc:spChg>
        <pc:spChg chg="mod">
          <ac:chgData name="Neemias Informatica Lima" userId="b77af7bd85500281" providerId="LiveId" clId="{855A06E4-663D-4CDB-888B-590DA4AE648C}" dt="2023-02-18T00:26:20.347" v="37" actId="20577"/>
          <ac:spMkLst>
            <pc:docMk/>
            <pc:sldMk cId="2232331225" sldId="280"/>
            <ac:spMk id="7" creationId="{00000000-0000-0000-0000-000000000000}"/>
          </ac:spMkLst>
        </pc:spChg>
        <pc:spChg chg="mod">
          <ac:chgData name="Neemias Informatica Lima" userId="b77af7bd85500281" providerId="LiveId" clId="{855A06E4-663D-4CDB-888B-590DA4AE648C}" dt="2023-02-18T00:27:07.572" v="47" actId="6549"/>
          <ac:spMkLst>
            <pc:docMk/>
            <pc:sldMk cId="2232331225" sldId="280"/>
            <ac:spMk id="9" creationId="{00000000-0000-0000-0000-000000000000}"/>
          </ac:spMkLst>
        </pc:spChg>
        <pc:spChg chg="mod">
          <ac:chgData name="Neemias Informatica Lima" userId="b77af7bd85500281" providerId="LiveId" clId="{855A06E4-663D-4CDB-888B-590DA4AE648C}" dt="2023-02-18T00:24:39.615" v="0" actId="20577"/>
          <ac:spMkLst>
            <pc:docMk/>
            <pc:sldMk cId="2232331225" sldId="280"/>
            <ac:spMk id="11" creationId="{00000000-0000-0000-0000-000000000000}"/>
          </ac:spMkLst>
        </pc:spChg>
        <pc:spChg chg="mod">
          <ac:chgData name="Neemias Informatica Lima" userId="b77af7bd85500281" providerId="LiveId" clId="{855A06E4-663D-4CDB-888B-590DA4AE648C}" dt="2023-02-18T00:28:22.111" v="106" actId="20577"/>
          <ac:spMkLst>
            <pc:docMk/>
            <pc:sldMk cId="2232331225" sldId="280"/>
            <ac:spMk id="16" creationId="{00000000-0000-0000-0000-000000000000}"/>
          </ac:spMkLst>
        </pc:spChg>
        <pc:picChg chg="add mod">
          <ac:chgData name="Neemias Informatica Lima" userId="b77af7bd85500281" providerId="LiveId" clId="{855A06E4-663D-4CDB-888B-590DA4AE648C}" dt="2023-02-18T00:29:25.760" v="115" actId="1440"/>
          <ac:picMkLst>
            <pc:docMk/>
            <pc:sldMk cId="2232331225" sldId="280"/>
            <ac:picMk id="3" creationId="{DE147D5A-5AB8-91C8-ECBC-9484776F39A3}"/>
          </ac:picMkLst>
        </pc:picChg>
        <pc:picChg chg="del">
          <ac:chgData name="Neemias Informatica Lima" userId="b77af7bd85500281" providerId="LiveId" clId="{855A06E4-663D-4CDB-888B-590DA4AE648C}" dt="2023-02-18T00:26:10.954" v="33" actId="478"/>
          <ac:picMkLst>
            <pc:docMk/>
            <pc:sldMk cId="2232331225" sldId="280"/>
            <ac:picMk id="8" creationId="{C86E0704-01DF-DC5E-36E0-F094762B2D3B}"/>
          </ac:picMkLst>
        </pc:picChg>
      </pc:sldChg>
      <pc:sldChg chg="addSp delSp modSp mod">
        <pc:chgData name="Neemias Informatica Lima" userId="b77af7bd85500281" providerId="LiveId" clId="{855A06E4-663D-4CDB-888B-590DA4AE648C}" dt="2023-02-18T00:40:03.614" v="306" actId="313"/>
        <pc:sldMkLst>
          <pc:docMk/>
          <pc:sldMk cId="2103443556" sldId="281"/>
        </pc:sldMkLst>
        <pc:spChg chg="mod">
          <ac:chgData name="Neemias Informatica Lima" userId="b77af7bd85500281" providerId="LiveId" clId="{855A06E4-663D-4CDB-888B-590DA4AE648C}" dt="2023-02-18T00:40:03.614" v="306" actId="313"/>
          <ac:spMkLst>
            <pc:docMk/>
            <pc:sldMk cId="2103443556" sldId="281"/>
            <ac:spMk id="8" creationId="{00000000-0000-0000-0000-000000000000}"/>
          </ac:spMkLst>
        </pc:spChg>
        <pc:spChg chg="mod">
          <ac:chgData name="Neemias Informatica Lima" userId="b77af7bd85500281" providerId="LiveId" clId="{855A06E4-663D-4CDB-888B-590DA4AE648C}" dt="2023-02-18T00:29:37.252" v="118" actId="20577"/>
          <ac:spMkLst>
            <pc:docMk/>
            <pc:sldMk cId="2103443556" sldId="281"/>
            <ac:spMk id="11" creationId="{00000000-0000-0000-0000-000000000000}"/>
          </ac:spMkLst>
        </pc:spChg>
        <pc:spChg chg="mod">
          <ac:chgData name="Neemias Informatica Lima" userId="b77af7bd85500281" providerId="LiveId" clId="{855A06E4-663D-4CDB-888B-590DA4AE648C}" dt="2023-02-18T00:30:04.069" v="125"/>
          <ac:spMkLst>
            <pc:docMk/>
            <pc:sldMk cId="2103443556" sldId="281"/>
            <ac:spMk id="18" creationId="{00000000-0000-0000-0000-000000000000}"/>
          </ac:spMkLst>
        </pc:spChg>
        <pc:picChg chg="add mod">
          <ac:chgData name="Neemias Informatica Lima" userId="b77af7bd85500281" providerId="LiveId" clId="{855A06E4-663D-4CDB-888B-590DA4AE648C}" dt="2023-02-18T00:29:51.124" v="122" actId="14100"/>
          <ac:picMkLst>
            <pc:docMk/>
            <pc:sldMk cId="2103443556" sldId="281"/>
            <ac:picMk id="2" creationId="{02805736-1CED-CA78-9D89-130D6A2374E8}"/>
          </ac:picMkLst>
        </pc:picChg>
        <pc:picChg chg="del">
          <ac:chgData name="Neemias Informatica Lima" userId="b77af7bd85500281" providerId="LiveId" clId="{855A06E4-663D-4CDB-888B-590DA4AE648C}" dt="2023-02-18T00:29:34.584" v="116" actId="478"/>
          <ac:picMkLst>
            <pc:docMk/>
            <pc:sldMk cId="2103443556" sldId="281"/>
            <ac:picMk id="3" creationId="{9A680E27-8E37-4761-6AAC-4A87E7AC5034}"/>
          </ac:picMkLst>
        </pc:picChg>
      </pc:sldChg>
      <pc:sldChg chg="addSp delSp modSp mod">
        <pc:chgData name="Neemias Informatica Lima" userId="b77af7bd85500281" providerId="LiveId" clId="{855A06E4-663D-4CDB-888B-590DA4AE648C}" dt="2023-02-18T00:39:47.582" v="305" actId="20577"/>
        <pc:sldMkLst>
          <pc:docMk/>
          <pc:sldMk cId="3683219421" sldId="282"/>
        </pc:sldMkLst>
        <pc:spChg chg="add mod">
          <ac:chgData name="Neemias Informatica Lima" userId="b77af7bd85500281" providerId="LiveId" clId="{855A06E4-663D-4CDB-888B-590DA4AE648C}" dt="2023-02-18T00:30:33.866" v="129"/>
          <ac:spMkLst>
            <pc:docMk/>
            <pc:sldMk cId="3683219421" sldId="282"/>
            <ac:spMk id="2" creationId="{453877B1-3EF3-8C81-EB1D-6326D75A710A}"/>
          </ac:spMkLst>
        </pc:spChg>
        <pc:spChg chg="add mod">
          <ac:chgData name="Neemias Informatica Lima" userId="b77af7bd85500281" providerId="LiveId" clId="{855A06E4-663D-4CDB-888B-590DA4AE648C}" dt="2023-02-18T00:30:33.866" v="129"/>
          <ac:spMkLst>
            <pc:docMk/>
            <pc:sldMk cId="3683219421" sldId="282"/>
            <ac:spMk id="4" creationId="{AE91FC83-0677-31F7-6BD6-8B12DD5826CC}"/>
          </ac:spMkLst>
        </pc:spChg>
        <pc:spChg chg="del">
          <ac:chgData name="Neemias Informatica Lima" userId="b77af7bd85500281" providerId="LiveId" clId="{855A06E4-663D-4CDB-888B-590DA4AE648C}" dt="2023-02-18T00:30:33.552" v="128" actId="478"/>
          <ac:spMkLst>
            <pc:docMk/>
            <pc:sldMk cId="3683219421" sldId="282"/>
            <ac:spMk id="6" creationId="{7877982D-F6F7-0C1D-697C-26EFAA579987}"/>
          </ac:spMkLst>
        </pc:spChg>
        <pc:spChg chg="del">
          <ac:chgData name="Neemias Informatica Lima" userId="b77af7bd85500281" providerId="LiveId" clId="{855A06E4-663D-4CDB-888B-590DA4AE648C}" dt="2023-02-18T00:30:33.552" v="128" actId="478"/>
          <ac:spMkLst>
            <pc:docMk/>
            <pc:sldMk cId="3683219421" sldId="282"/>
            <ac:spMk id="7" creationId="{430D97EE-2CA6-1994-56B4-855C4B3FCCF9}"/>
          </ac:spMkLst>
        </pc:spChg>
        <pc:spChg chg="mod">
          <ac:chgData name="Neemias Informatica Lima" userId="b77af7bd85500281" providerId="LiveId" clId="{855A06E4-663D-4CDB-888B-590DA4AE648C}" dt="2023-02-18T00:39:47.582" v="305" actId="20577"/>
          <ac:spMkLst>
            <pc:docMk/>
            <pc:sldMk cId="3683219421" sldId="282"/>
            <ac:spMk id="12" creationId="{00000000-0000-0000-0000-000000000000}"/>
          </ac:spMkLst>
        </pc:spChg>
        <pc:spChg chg="mod">
          <ac:chgData name="Neemias Informatica Lima" userId="b77af7bd85500281" providerId="LiveId" clId="{855A06E4-663D-4CDB-888B-590DA4AE648C}" dt="2023-02-18T00:32:29.131" v="158"/>
          <ac:spMkLst>
            <pc:docMk/>
            <pc:sldMk cId="3683219421" sldId="282"/>
            <ac:spMk id="14" creationId="{00000000-0000-0000-0000-000000000000}"/>
          </ac:spMkLst>
        </pc:spChg>
        <pc:picChg chg="add mod">
          <ac:chgData name="Neemias Informatica Lima" userId="b77af7bd85500281" providerId="LiveId" clId="{855A06E4-663D-4CDB-888B-590DA4AE648C}" dt="2023-02-18T00:30:33.866" v="129"/>
          <ac:picMkLst>
            <pc:docMk/>
            <pc:sldMk cId="3683219421" sldId="282"/>
            <ac:picMk id="5" creationId="{732A63E4-7B94-7A64-99E3-96FBBA3C4F0A}"/>
          </ac:picMkLst>
        </pc:picChg>
        <pc:picChg chg="del">
          <ac:chgData name="Neemias Informatica Lima" userId="b77af7bd85500281" providerId="LiveId" clId="{855A06E4-663D-4CDB-888B-590DA4AE648C}" dt="2023-02-18T00:30:33.552" v="128" actId="478"/>
          <ac:picMkLst>
            <pc:docMk/>
            <pc:sldMk cId="3683219421" sldId="282"/>
            <ac:picMk id="8" creationId="{4BE2B224-015A-3225-C6B2-4FFA1A88AFFD}"/>
          </ac:picMkLst>
        </pc:picChg>
      </pc:sldChg>
      <pc:sldChg chg="addSp delSp modSp mod">
        <pc:chgData name="Neemias Informatica Lima" userId="b77af7bd85500281" providerId="LiveId" clId="{855A06E4-663D-4CDB-888B-590DA4AE648C}" dt="2023-02-18T00:34:03.326" v="197" actId="20577"/>
        <pc:sldMkLst>
          <pc:docMk/>
          <pc:sldMk cId="3902406419" sldId="283"/>
        </pc:sldMkLst>
        <pc:spChg chg="add mod">
          <ac:chgData name="Neemias Informatica Lima" userId="b77af7bd85500281" providerId="LiveId" clId="{855A06E4-663D-4CDB-888B-590DA4AE648C}" dt="2023-02-18T00:30:40.916" v="131"/>
          <ac:spMkLst>
            <pc:docMk/>
            <pc:sldMk cId="3902406419" sldId="283"/>
            <ac:spMk id="2" creationId="{5E656519-2641-5395-B1C2-DE6D7EF215EF}"/>
          </ac:spMkLst>
        </pc:spChg>
        <pc:spChg chg="add mod">
          <ac:chgData name="Neemias Informatica Lima" userId="b77af7bd85500281" providerId="LiveId" clId="{855A06E4-663D-4CDB-888B-590DA4AE648C}" dt="2023-02-18T00:30:40.916" v="131"/>
          <ac:spMkLst>
            <pc:docMk/>
            <pc:sldMk cId="3902406419" sldId="283"/>
            <ac:spMk id="3" creationId="{0D45DE72-4763-6A05-57B9-D472F068A84D}"/>
          </ac:spMkLst>
        </pc:spChg>
        <pc:spChg chg="del">
          <ac:chgData name="Neemias Informatica Lima" userId="b77af7bd85500281" providerId="LiveId" clId="{855A06E4-663D-4CDB-888B-590DA4AE648C}" dt="2023-02-18T00:30:40.620" v="130" actId="478"/>
          <ac:spMkLst>
            <pc:docMk/>
            <pc:sldMk cId="3902406419" sldId="283"/>
            <ac:spMk id="5" creationId="{D8D2A606-772C-C070-3E90-94DA8ECA43B5}"/>
          </ac:spMkLst>
        </pc:spChg>
        <pc:spChg chg="del">
          <ac:chgData name="Neemias Informatica Lima" userId="b77af7bd85500281" providerId="LiveId" clId="{855A06E4-663D-4CDB-888B-590DA4AE648C}" dt="2023-02-18T00:30:40.620" v="130" actId="478"/>
          <ac:spMkLst>
            <pc:docMk/>
            <pc:sldMk cId="3902406419" sldId="283"/>
            <ac:spMk id="6" creationId="{64540B58-70F2-6D88-A9C2-89642F32DDEA}"/>
          </ac:spMkLst>
        </pc:spChg>
        <pc:spChg chg="mod">
          <ac:chgData name="Neemias Informatica Lima" userId="b77af7bd85500281" providerId="LiveId" clId="{855A06E4-663D-4CDB-888B-590DA4AE648C}" dt="2023-02-18T00:33:31.596" v="179"/>
          <ac:spMkLst>
            <pc:docMk/>
            <pc:sldMk cId="3902406419" sldId="283"/>
            <ac:spMk id="14" creationId="{00000000-0000-0000-0000-000000000000}"/>
          </ac:spMkLst>
        </pc:spChg>
        <pc:spChg chg="mod">
          <ac:chgData name="Neemias Informatica Lima" userId="b77af7bd85500281" providerId="LiveId" clId="{855A06E4-663D-4CDB-888B-590DA4AE648C}" dt="2023-02-18T00:34:03.326" v="197" actId="20577"/>
          <ac:spMkLst>
            <pc:docMk/>
            <pc:sldMk cId="3902406419" sldId="283"/>
            <ac:spMk id="15" creationId="{D5C09FDA-172B-4732-BD2E-A9BBEF8B191B}"/>
          </ac:spMkLst>
        </pc:spChg>
        <pc:picChg chg="add mod">
          <ac:chgData name="Neemias Informatica Lima" userId="b77af7bd85500281" providerId="LiveId" clId="{855A06E4-663D-4CDB-888B-590DA4AE648C}" dt="2023-02-18T00:30:40.916" v="131"/>
          <ac:picMkLst>
            <pc:docMk/>
            <pc:sldMk cId="3902406419" sldId="283"/>
            <ac:picMk id="4" creationId="{D08D7DF5-BF6C-4134-6237-8A98A2DCEA8D}"/>
          </ac:picMkLst>
        </pc:picChg>
        <pc:picChg chg="del">
          <ac:chgData name="Neemias Informatica Lima" userId="b77af7bd85500281" providerId="LiveId" clId="{855A06E4-663D-4CDB-888B-590DA4AE648C}" dt="2023-02-18T00:30:40.620" v="130" actId="478"/>
          <ac:picMkLst>
            <pc:docMk/>
            <pc:sldMk cId="3902406419" sldId="283"/>
            <ac:picMk id="7" creationId="{A53F162B-EE26-E8B5-154D-94707EFD7503}"/>
          </ac:picMkLst>
        </pc:picChg>
      </pc:sldChg>
      <pc:sldChg chg="addSp delSp modSp mod">
        <pc:chgData name="Neemias Informatica Lima" userId="b77af7bd85500281" providerId="LiveId" clId="{855A06E4-663D-4CDB-888B-590DA4AE648C}" dt="2023-02-18T00:35:33.711" v="227" actId="20577"/>
        <pc:sldMkLst>
          <pc:docMk/>
          <pc:sldMk cId="2424059023" sldId="284"/>
        </pc:sldMkLst>
        <pc:spChg chg="add mod">
          <ac:chgData name="Neemias Informatica Lima" userId="b77af7bd85500281" providerId="LiveId" clId="{855A06E4-663D-4CDB-888B-590DA4AE648C}" dt="2023-02-18T00:30:54.681" v="135"/>
          <ac:spMkLst>
            <pc:docMk/>
            <pc:sldMk cId="2424059023" sldId="284"/>
            <ac:spMk id="2" creationId="{37138079-6BF6-AC28-F494-F53A1A274648}"/>
          </ac:spMkLst>
        </pc:spChg>
        <pc:spChg chg="add mod">
          <ac:chgData name="Neemias Informatica Lima" userId="b77af7bd85500281" providerId="LiveId" clId="{855A06E4-663D-4CDB-888B-590DA4AE648C}" dt="2023-02-18T00:30:54.681" v="135"/>
          <ac:spMkLst>
            <pc:docMk/>
            <pc:sldMk cId="2424059023" sldId="284"/>
            <ac:spMk id="3" creationId="{247870AB-3372-548D-0E53-B375F3D2B23F}"/>
          </ac:spMkLst>
        </pc:spChg>
        <pc:spChg chg="del">
          <ac:chgData name="Neemias Informatica Lima" userId="b77af7bd85500281" providerId="LiveId" clId="{855A06E4-663D-4CDB-888B-590DA4AE648C}" dt="2023-02-18T00:30:54.340" v="134" actId="478"/>
          <ac:spMkLst>
            <pc:docMk/>
            <pc:sldMk cId="2424059023" sldId="284"/>
            <ac:spMk id="5" creationId="{DCF37699-3AAF-9999-7CCE-12E592C154FD}"/>
          </ac:spMkLst>
        </pc:spChg>
        <pc:spChg chg="del">
          <ac:chgData name="Neemias Informatica Lima" userId="b77af7bd85500281" providerId="LiveId" clId="{855A06E4-663D-4CDB-888B-590DA4AE648C}" dt="2023-02-18T00:30:54.340" v="134" actId="478"/>
          <ac:spMkLst>
            <pc:docMk/>
            <pc:sldMk cId="2424059023" sldId="284"/>
            <ac:spMk id="6" creationId="{4F35958E-C4B0-CFF3-55FF-0C5C952DB454}"/>
          </ac:spMkLst>
        </pc:spChg>
        <pc:spChg chg="mod">
          <ac:chgData name="Neemias Informatica Lima" userId="b77af7bd85500281" providerId="LiveId" clId="{855A06E4-663D-4CDB-888B-590DA4AE648C}" dt="2023-02-18T00:34:59.834" v="209"/>
          <ac:spMkLst>
            <pc:docMk/>
            <pc:sldMk cId="2424059023" sldId="284"/>
            <ac:spMk id="14" creationId="{00000000-0000-0000-0000-000000000000}"/>
          </ac:spMkLst>
        </pc:spChg>
        <pc:spChg chg="mod">
          <ac:chgData name="Neemias Informatica Lima" userId="b77af7bd85500281" providerId="LiveId" clId="{855A06E4-663D-4CDB-888B-590DA4AE648C}" dt="2023-02-18T00:35:33.711" v="227" actId="20577"/>
          <ac:spMkLst>
            <pc:docMk/>
            <pc:sldMk cId="2424059023" sldId="284"/>
            <ac:spMk id="15" creationId="{C3A1BEFC-B9B8-4142-B09F-1F5B330F4265}"/>
          </ac:spMkLst>
        </pc:spChg>
        <pc:picChg chg="add mod">
          <ac:chgData name="Neemias Informatica Lima" userId="b77af7bd85500281" providerId="LiveId" clId="{855A06E4-663D-4CDB-888B-590DA4AE648C}" dt="2023-02-18T00:30:54.681" v="135"/>
          <ac:picMkLst>
            <pc:docMk/>
            <pc:sldMk cId="2424059023" sldId="284"/>
            <ac:picMk id="4" creationId="{3478EC34-1B53-AD15-F703-F88C9843D864}"/>
          </ac:picMkLst>
        </pc:picChg>
        <pc:picChg chg="del">
          <ac:chgData name="Neemias Informatica Lima" userId="b77af7bd85500281" providerId="LiveId" clId="{855A06E4-663D-4CDB-888B-590DA4AE648C}" dt="2023-02-18T00:30:54.340" v="134" actId="478"/>
          <ac:picMkLst>
            <pc:docMk/>
            <pc:sldMk cId="2424059023" sldId="284"/>
            <ac:picMk id="7" creationId="{3B90CA61-08F5-384B-4EDE-628F6B30E66E}"/>
          </ac:picMkLst>
        </pc:picChg>
      </pc:sldChg>
      <pc:sldChg chg="addSp delSp modSp mod">
        <pc:chgData name="Neemias Informatica Lima" userId="b77af7bd85500281" providerId="LiveId" clId="{855A06E4-663D-4CDB-888B-590DA4AE648C}" dt="2023-02-18T00:36:59.051" v="262" actId="20577"/>
        <pc:sldMkLst>
          <pc:docMk/>
          <pc:sldMk cId="2241968852" sldId="285"/>
        </pc:sldMkLst>
        <pc:spChg chg="add mod">
          <ac:chgData name="Neemias Informatica Lima" userId="b77af7bd85500281" providerId="LiveId" clId="{855A06E4-663D-4CDB-888B-590DA4AE648C}" dt="2023-02-18T00:31:05.905" v="139"/>
          <ac:spMkLst>
            <pc:docMk/>
            <pc:sldMk cId="2241968852" sldId="285"/>
            <ac:spMk id="2" creationId="{8AF2A712-2198-16E9-35EB-76C6DE15A291}"/>
          </ac:spMkLst>
        </pc:spChg>
        <pc:spChg chg="add mod">
          <ac:chgData name="Neemias Informatica Lima" userId="b77af7bd85500281" providerId="LiveId" clId="{855A06E4-663D-4CDB-888B-590DA4AE648C}" dt="2023-02-18T00:31:05.905" v="139"/>
          <ac:spMkLst>
            <pc:docMk/>
            <pc:sldMk cId="2241968852" sldId="285"/>
            <ac:spMk id="3" creationId="{2B5CCB61-C72E-501E-A9BA-01F83F31D8BC}"/>
          </ac:spMkLst>
        </pc:spChg>
        <pc:spChg chg="del">
          <ac:chgData name="Neemias Informatica Lima" userId="b77af7bd85500281" providerId="LiveId" clId="{855A06E4-663D-4CDB-888B-590DA4AE648C}" dt="2023-02-18T00:31:05.604" v="138" actId="478"/>
          <ac:spMkLst>
            <pc:docMk/>
            <pc:sldMk cId="2241968852" sldId="285"/>
            <ac:spMk id="5" creationId="{41782B47-F82C-A2A2-0D17-5AA00470FB57}"/>
          </ac:spMkLst>
        </pc:spChg>
        <pc:spChg chg="del">
          <ac:chgData name="Neemias Informatica Lima" userId="b77af7bd85500281" providerId="LiveId" clId="{855A06E4-663D-4CDB-888B-590DA4AE648C}" dt="2023-02-18T00:31:05.604" v="138" actId="478"/>
          <ac:spMkLst>
            <pc:docMk/>
            <pc:sldMk cId="2241968852" sldId="285"/>
            <ac:spMk id="6" creationId="{5ACB7E35-37BE-6A66-14CF-DF2AF8C2EECD}"/>
          </ac:spMkLst>
        </pc:spChg>
        <pc:spChg chg="mod">
          <ac:chgData name="Neemias Informatica Lima" userId="b77af7bd85500281" providerId="LiveId" clId="{855A06E4-663D-4CDB-888B-590DA4AE648C}" dt="2023-02-18T00:36:19.435" v="239"/>
          <ac:spMkLst>
            <pc:docMk/>
            <pc:sldMk cId="2241968852" sldId="285"/>
            <ac:spMk id="14" creationId="{00000000-0000-0000-0000-000000000000}"/>
          </ac:spMkLst>
        </pc:spChg>
        <pc:spChg chg="mod">
          <ac:chgData name="Neemias Informatica Lima" userId="b77af7bd85500281" providerId="LiveId" clId="{855A06E4-663D-4CDB-888B-590DA4AE648C}" dt="2023-02-18T00:36:59.051" v="262" actId="20577"/>
          <ac:spMkLst>
            <pc:docMk/>
            <pc:sldMk cId="2241968852" sldId="285"/>
            <ac:spMk id="15" creationId="{0F091E13-8EAD-4FFB-9473-BC74E5ABDC64}"/>
          </ac:spMkLst>
        </pc:spChg>
        <pc:picChg chg="add mod">
          <ac:chgData name="Neemias Informatica Lima" userId="b77af7bd85500281" providerId="LiveId" clId="{855A06E4-663D-4CDB-888B-590DA4AE648C}" dt="2023-02-18T00:31:05.905" v="139"/>
          <ac:picMkLst>
            <pc:docMk/>
            <pc:sldMk cId="2241968852" sldId="285"/>
            <ac:picMk id="4" creationId="{D745C46A-332A-4ACA-2CC3-4786F38F6101}"/>
          </ac:picMkLst>
        </pc:picChg>
        <pc:picChg chg="del">
          <ac:chgData name="Neemias Informatica Lima" userId="b77af7bd85500281" providerId="LiveId" clId="{855A06E4-663D-4CDB-888B-590DA4AE648C}" dt="2023-02-18T00:31:05.604" v="138" actId="478"/>
          <ac:picMkLst>
            <pc:docMk/>
            <pc:sldMk cId="2241968852" sldId="285"/>
            <ac:picMk id="7" creationId="{2BD0D3B8-9D94-18AA-89A8-912243CFE36B}"/>
          </ac:picMkLst>
        </pc:picChg>
      </pc:sldChg>
      <pc:sldChg chg="addSp delSp modSp mod">
        <pc:chgData name="Neemias Informatica Lima" userId="b77af7bd85500281" providerId="LiveId" clId="{855A06E4-663D-4CDB-888B-590DA4AE648C}" dt="2023-02-18T00:39:27.119" v="303" actId="313"/>
        <pc:sldMkLst>
          <pc:docMk/>
          <pc:sldMk cId="1959249856" sldId="286"/>
        </pc:sldMkLst>
        <pc:spChg chg="add mod">
          <ac:chgData name="Neemias Informatica Lima" userId="b77af7bd85500281" providerId="LiveId" clId="{855A06E4-663D-4CDB-888B-590DA4AE648C}" dt="2023-02-18T00:31:18.534" v="143"/>
          <ac:spMkLst>
            <pc:docMk/>
            <pc:sldMk cId="1959249856" sldId="286"/>
            <ac:spMk id="2" creationId="{D0E058A5-6036-FD10-7F25-8F09CA9C11E4}"/>
          </ac:spMkLst>
        </pc:spChg>
        <pc:spChg chg="add mod">
          <ac:chgData name="Neemias Informatica Lima" userId="b77af7bd85500281" providerId="LiveId" clId="{855A06E4-663D-4CDB-888B-590DA4AE648C}" dt="2023-02-18T00:31:18.534" v="143"/>
          <ac:spMkLst>
            <pc:docMk/>
            <pc:sldMk cId="1959249856" sldId="286"/>
            <ac:spMk id="3" creationId="{8E6EA681-75C0-58D9-437D-46F35C505BD9}"/>
          </ac:spMkLst>
        </pc:spChg>
        <pc:spChg chg="del">
          <ac:chgData name="Neemias Informatica Lima" userId="b77af7bd85500281" providerId="LiveId" clId="{855A06E4-663D-4CDB-888B-590DA4AE648C}" dt="2023-02-18T00:31:18.269" v="142" actId="478"/>
          <ac:spMkLst>
            <pc:docMk/>
            <pc:sldMk cId="1959249856" sldId="286"/>
            <ac:spMk id="5" creationId="{529DF12F-E77F-FDEC-A36A-946947C63015}"/>
          </ac:spMkLst>
        </pc:spChg>
        <pc:spChg chg="del">
          <ac:chgData name="Neemias Informatica Lima" userId="b77af7bd85500281" providerId="LiveId" clId="{855A06E4-663D-4CDB-888B-590DA4AE648C}" dt="2023-02-18T00:31:18.269" v="142" actId="478"/>
          <ac:spMkLst>
            <pc:docMk/>
            <pc:sldMk cId="1959249856" sldId="286"/>
            <ac:spMk id="6" creationId="{329E3F37-7B2A-2C1E-CB90-33018B43954E}"/>
          </ac:spMkLst>
        </pc:spChg>
        <pc:spChg chg="mod">
          <ac:chgData name="Neemias Informatica Lima" userId="b77af7bd85500281" providerId="LiveId" clId="{855A06E4-663D-4CDB-888B-590DA4AE648C}" dt="2023-02-18T00:37:53.194" v="277"/>
          <ac:spMkLst>
            <pc:docMk/>
            <pc:sldMk cId="1959249856" sldId="286"/>
            <ac:spMk id="14" creationId="{00000000-0000-0000-0000-000000000000}"/>
          </ac:spMkLst>
        </pc:spChg>
        <pc:spChg chg="mod">
          <ac:chgData name="Neemias Informatica Lima" userId="b77af7bd85500281" providerId="LiveId" clId="{855A06E4-663D-4CDB-888B-590DA4AE648C}" dt="2023-02-18T00:39:27.119" v="303" actId="313"/>
          <ac:spMkLst>
            <pc:docMk/>
            <pc:sldMk cId="1959249856" sldId="286"/>
            <ac:spMk id="15" creationId="{863BB09B-C8C1-4354-BC51-D930C951E507}"/>
          </ac:spMkLst>
        </pc:spChg>
        <pc:picChg chg="add mod">
          <ac:chgData name="Neemias Informatica Lima" userId="b77af7bd85500281" providerId="LiveId" clId="{855A06E4-663D-4CDB-888B-590DA4AE648C}" dt="2023-02-18T00:31:18.534" v="143"/>
          <ac:picMkLst>
            <pc:docMk/>
            <pc:sldMk cId="1959249856" sldId="286"/>
            <ac:picMk id="4" creationId="{F09EC160-5612-B3B5-1B73-0156E73A0A77}"/>
          </ac:picMkLst>
        </pc:picChg>
        <pc:picChg chg="del">
          <ac:chgData name="Neemias Informatica Lima" userId="b77af7bd85500281" providerId="LiveId" clId="{855A06E4-663D-4CDB-888B-590DA4AE648C}" dt="2023-02-18T00:31:18.269" v="142" actId="478"/>
          <ac:picMkLst>
            <pc:docMk/>
            <pc:sldMk cId="1959249856" sldId="286"/>
            <ac:picMk id="7" creationId="{309AE0E6-F7B4-9EA4-8478-AFE0B1E6E340}"/>
          </ac:picMkLst>
        </pc:picChg>
      </pc:sldChg>
      <pc:sldChg chg="addSp delSp modSp mod">
        <pc:chgData name="Neemias Informatica Lima" userId="b77af7bd85500281" providerId="LiveId" clId="{855A06E4-663D-4CDB-888B-590DA4AE648C}" dt="2023-02-18T00:39:10.927" v="302" actId="313"/>
        <pc:sldMkLst>
          <pc:docMk/>
          <pc:sldMk cId="2857006406" sldId="287"/>
        </pc:sldMkLst>
        <pc:spChg chg="add mod">
          <ac:chgData name="Neemias Informatica Lima" userId="b77af7bd85500281" providerId="LiveId" clId="{855A06E4-663D-4CDB-888B-590DA4AE648C}" dt="2023-02-18T00:31:38.030" v="149"/>
          <ac:spMkLst>
            <pc:docMk/>
            <pc:sldMk cId="2857006406" sldId="287"/>
            <ac:spMk id="2" creationId="{589BC2F8-9669-5194-038D-9DD3A31C7BCB}"/>
          </ac:spMkLst>
        </pc:spChg>
        <pc:spChg chg="add mod">
          <ac:chgData name="Neemias Informatica Lima" userId="b77af7bd85500281" providerId="LiveId" clId="{855A06E4-663D-4CDB-888B-590DA4AE648C}" dt="2023-02-18T00:31:38.030" v="149"/>
          <ac:spMkLst>
            <pc:docMk/>
            <pc:sldMk cId="2857006406" sldId="287"/>
            <ac:spMk id="3" creationId="{CC04FA19-A9EB-0177-58EE-C7AE3F64863D}"/>
          </ac:spMkLst>
        </pc:spChg>
        <pc:spChg chg="del">
          <ac:chgData name="Neemias Informatica Lima" userId="b77af7bd85500281" providerId="LiveId" clId="{855A06E4-663D-4CDB-888B-590DA4AE648C}" dt="2023-02-18T00:31:37.633" v="148" actId="478"/>
          <ac:spMkLst>
            <pc:docMk/>
            <pc:sldMk cId="2857006406" sldId="287"/>
            <ac:spMk id="5" creationId="{65DA15C5-AA01-0FA3-F08F-7CDCBAA72BCA}"/>
          </ac:spMkLst>
        </pc:spChg>
        <pc:spChg chg="del">
          <ac:chgData name="Neemias Informatica Lima" userId="b77af7bd85500281" providerId="LiveId" clId="{855A06E4-663D-4CDB-888B-590DA4AE648C}" dt="2023-02-18T00:31:37.633" v="148" actId="478"/>
          <ac:spMkLst>
            <pc:docMk/>
            <pc:sldMk cId="2857006406" sldId="287"/>
            <ac:spMk id="6" creationId="{C9CC0405-9C06-BFC2-B063-A46B70803D4C}"/>
          </ac:spMkLst>
        </pc:spChg>
        <pc:spChg chg="mod">
          <ac:chgData name="Neemias Informatica Lima" userId="b77af7bd85500281" providerId="LiveId" clId="{855A06E4-663D-4CDB-888B-590DA4AE648C}" dt="2023-02-18T00:39:10.927" v="302" actId="313"/>
          <ac:spMkLst>
            <pc:docMk/>
            <pc:sldMk cId="2857006406" sldId="287"/>
            <ac:spMk id="16" creationId="{28D68641-D640-4BD7-9D5B-B3803DCCF9B3}"/>
          </ac:spMkLst>
        </pc:spChg>
        <pc:picChg chg="add mod">
          <ac:chgData name="Neemias Informatica Lima" userId="b77af7bd85500281" providerId="LiveId" clId="{855A06E4-663D-4CDB-888B-590DA4AE648C}" dt="2023-02-18T00:31:38.030" v="149"/>
          <ac:picMkLst>
            <pc:docMk/>
            <pc:sldMk cId="2857006406" sldId="287"/>
            <ac:picMk id="4" creationId="{C770ADF0-A8C5-FD8F-2871-ED638EA78294}"/>
          </ac:picMkLst>
        </pc:picChg>
        <pc:picChg chg="del">
          <ac:chgData name="Neemias Informatica Lima" userId="b77af7bd85500281" providerId="LiveId" clId="{855A06E4-663D-4CDB-888B-590DA4AE648C}" dt="2023-02-18T00:31:37.633" v="148" actId="478"/>
          <ac:picMkLst>
            <pc:docMk/>
            <pc:sldMk cId="2857006406" sldId="287"/>
            <ac:picMk id="7" creationId="{E461500E-36D6-D077-7466-0CB5EDE6B4EB}"/>
          </ac:picMkLst>
        </pc:picChg>
      </pc:sldChg>
      <pc:sldChg chg="addSp delSp modSp mod">
        <pc:chgData name="Neemias Informatica Lima" userId="b77af7bd85500281" providerId="LiveId" clId="{855A06E4-663D-4CDB-888B-590DA4AE648C}" dt="2023-02-18T00:32:59.608" v="170" actId="313"/>
        <pc:sldMkLst>
          <pc:docMk/>
          <pc:sldMk cId="2630436816" sldId="288"/>
        </pc:sldMkLst>
        <pc:spChg chg="add mod">
          <ac:chgData name="Neemias Informatica Lima" userId="b77af7bd85500281" providerId="LiveId" clId="{855A06E4-663D-4CDB-888B-590DA4AE648C}" dt="2023-02-18T00:30:25.042" v="127"/>
          <ac:spMkLst>
            <pc:docMk/>
            <pc:sldMk cId="2630436816" sldId="288"/>
            <ac:spMk id="2" creationId="{8F5A2196-2429-618F-6404-624C07CB4A73}"/>
          </ac:spMkLst>
        </pc:spChg>
        <pc:spChg chg="add mod">
          <ac:chgData name="Neemias Informatica Lima" userId="b77af7bd85500281" providerId="LiveId" clId="{855A06E4-663D-4CDB-888B-590DA4AE648C}" dt="2023-02-18T00:30:25.042" v="127"/>
          <ac:spMkLst>
            <pc:docMk/>
            <pc:sldMk cId="2630436816" sldId="288"/>
            <ac:spMk id="3" creationId="{5FC4C010-53A5-638F-EC11-C8CF89A55673}"/>
          </ac:spMkLst>
        </pc:spChg>
        <pc:spChg chg="del">
          <ac:chgData name="Neemias Informatica Lima" userId="b77af7bd85500281" providerId="LiveId" clId="{855A06E4-663D-4CDB-888B-590DA4AE648C}" dt="2023-02-18T00:30:24.308" v="126" actId="478"/>
          <ac:spMkLst>
            <pc:docMk/>
            <pc:sldMk cId="2630436816" sldId="288"/>
            <ac:spMk id="5" creationId="{48985FE0-CDA5-1025-3B1D-87F3210F77AA}"/>
          </ac:spMkLst>
        </pc:spChg>
        <pc:spChg chg="del">
          <ac:chgData name="Neemias Informatica Lima" userId="b77af7bd85500281" providerId="LiveId" clId="{855A06E4-663D-4CDB-888B-590DA4AE648C}" dt="2023-02-18T00:30:24.308" v="126" actId="478"/>
          <ac:spMkLst>
            <pc:docMk/>
            <pc:sldMk cId="2630436816" sldId="288"/>
            <ac:spMk id="6" creationId="{81DE8D96-AF7B-21B7-EDE8-CF6556C7AAF5}"/>
          </ac:spMkLst>
        </pc:spChg>
        <pc:spChg chg="mod">
          <ac:chgData name="Neemias Informatica Lima" userId="b77af7bd85500281" providerId="LiveId" clId="{855A06E4-663D-4CDB-888B-590DA4AE648C}" dt="2023-02-18T00:32:59.608" v="170" actId="313"/>
          <ac:spMkLst>
            <pc:docMk/>
            <pc:sldMk cId="2630436816" sldId="288"/>
            <ac:spMk id="13" creationId="{00000000-0000-0000-0000-000000000000}"/>
          </ac:spMkLst>
        </pc:spChg>
        <pc:spChg chg="mod">
          <ac:chgData name="Neemias Informatica Lima" userId="b77af7bd85500281" providerId="LiveId" clId="{855A06E4-663D-4CDB-888B-590DA4AE648C}" dt="2023-02-18T00:32:24.771" v="155"/>
          <ac:spMkLst>
            <pc:docMk/>
            <pc:sldMk cId="2630436816" sldId="288"/>
            <ac:spMk id="14" creationId="{00000000-0000-0000-0000-000000000000}"/>
          </ac:spMkLst>
        </pc:spChg>
        <pc:picChg chg="add mod">
          <ac:chgData name="Neemias Informatica Lima" userId="b77af7bd85500281" providerId="LiveId" clId="{855A06E4-663D-4CDB-888B-590DA4AE648C}" dt="2023-02-18T00:30:25.042" v="127"/>
          <ac:picMkLst>
            <pc:docMk/>
            <pc:sldMk cId="2630436816" sldId="288"/>
            <ac:picMk id="4" creationId="{A77EDF4F-040F-2F71-E2F4-FA4E003B358A}"/>
          </ac:picMkLst>
        </pc:picChg>
        <pc:picChg chg="del">
          <ac:chgData name="Neemias Informatica Lima" userId="b77af7bd85500281" providerId="LiveId" clId="{855A06E4-663D-4CDB-888B-590DA4AE648C}" dt="2023-02-18T00:30:24.308" v="126" actId="478"/>
          <ac:picMkLst>
            <pc:docMk/>
            <pc:sldMk cId="2630436816" sldId="288"/>
            <ac:picMk id="7" creationId="{14ED7865-039A-9121-594F-C89A9679367A}"/>
          </ac:picMkLst>
        </pc:picChg>
      </pc:sldChg>
      <pc:sldChg chg="addSp delSp modSp mod">
        <pc:chgData name="Neemias Informatica Lima" userId="b77af7bd85500281" providerId="LiveId" clId="{855A06E4-663D-4CDB-888B-590DA4AE648C}" dt="2023-02-18T00:34:45.131" v="204" actId="6549"/>
        <pc:sldMkLst>
          <pc:docMk/>
          <pc:sldMk cId="3032827026" sldId="289"/>
        </pc:sldMkLst>
        <pc:spChg chg="add mod">
          <ac:chgData name="Neemias Informatica Lima" userId="b77af7bd85500281" providerId="LiveId" clId="{855A06E4-663D-4CDB-888B-590DA4AE648C}" dt="2023-02-18T00:30:46.533" v="133"/>
          <ac:spMkLst>
            <pc:docMk/>
            <pc:sldMk cId="3032827026" sldId="289"/>
            <ac:spMk id="2" creationId="{2BA7C95E-14E4-03E6-CADA-8E2B2DF90E7D}"/>
          </ac:spMkLst>
        </pc:spChg>
        <pc:spChg chg="add mod">
          <ac:chgData name="Neemias Informatica Lima" userId="b77af7bd85500281" providerId="LiveId" clId="{855A06E4-663D-4CDB-888B-590DA4AE648C}" dt="2023-02-18T00:30:46.533" v="133"/>
          <ac:spMkLst>
            <pc:docMk/>
            <pc:sldMk cId="3032827026" sldId="289"/>
            <ac:spMk id="3" creationId="{A9AA8D98-F663-1633-9EF9-1C5432BB675C}"/>
          </ac:spMkLst>
        </pc:spChg>
        <pc:spChg chg="del">
          <ac:chgData name="Neemias Informatica Lima" userId="b77af7bd85500281" providerId="LiveId" clId="{855A06E4-663D-4CDB-888B-590DA4AE648C}" dt="2023-02-18T00:30:46.256" v="132" actId="478"/>
          <ac:spMkLst>
            <pc:docMk/>
            <pc:sldMk cId="3032827026" sldId="289"/>
            <ac:spMk id="5" creationId="{A45DB763-8258-BDD9-D9B9-62A907CF8240}"/>
          </ac:spMkLst>
        </pc:spChg>
        <pc:spChg chg="del">
          <ac:chgData name="Neemias Informatica Lima" userId="b77af7bd85500281" providerId="LiveId" clId="{855A06E4-663D-4CDB-888B-590DA4AE648C}" dt="2023-02-18T00:30:46.256" v="132" actId="478"/>
          <ac:spMkLst>
            <pc:docMk/>
            <pc:sldMk cId="3032827026" sldId="289"/>
            <ac:spMk id="6" creationId="{5F056E18-4358-6225-B5F4-D0CCF26ADE7C}"/>
          </ac:spMkLst>
        </pc:spChg>
        <pc:spChg chg="mod">
          <ac:chgData name="Neemias Informatica Lima" userId="b77af7bd85500281" providerId="LiveId" clId="{855A06E4-663D-4CDB-888B-590DA4AE648C}" dt="2023-02-18T00:34:45.131" v="204" actId="6549"/>
          <ac:spMkLst>
            <pc:docMk/>
            <pc:sldMk cId="3032827026" sldId="289"/>
            <ac:spMk id="12" creationId="{A64B78EF-EDA8-421A-88C9-45544BBCA9D1}"/>
          </ac:spMkLst>
        </pc:spChg>
        <pc:spChg chg="mod">
          <ac:chgData name="Neemias Informatica Lima" userId="b77af7bd85500281" providerId="LiveId" clId="{855A06E4-663D-4CDB-888B-590DA4AE648C}" dt="2023-02-18T00:33:36.140" v="184"/>
          <ac:spMkLst>
            <pc:docMk/>
            <pc:sldMk cId="3032827026" sldId="289"/>
            <ac:spMk id="14" creationId="{00000000-0000-0000-0000-000000000000}"/>
          </ac:spMkLst>
        </pc:spChg>
        <pc:picChg chg="add mod">
          <ac:chgData name="Neemias Informatica Lima" userId="b77af7bd85500281" providerId="LiveId" clId="{855A06E4-663D-4CDB-888B-590DA4AE648C}" dt="2023-02-18T00:30:46.533" v="133"/>
          <ac:picMkLst>
            <pc:docMk/>
            <pc:sldMk cId="3032827026" sldId="289"/>
            <ac:picMk id="4" creationId="{986619DB-974C-A2D7-A083-0C7FE80D36DA}"/>
          </ac:picMkLst>
        </pc:picChg>
        <pc:picChg chg="del">
          <ac:chgData name="Neemias Informatica Lima" userId="b77af7bd85500281" providerId="LiveId" clId="{855A06E4-663D-4CDB-888B-590DA4AE648C}" dt="2023-02-18T00:30:46.256" v="132" actId="478"/>
          <ac:picMkLst>
            <pc:docMk/>
            <pc:sldMk cId="3032827026" sldId="289"/>
            <ac:picMk id="7" creationId="{67CE5278-C4EF-6CA3-DC22-168592E12FD9}"/>
          </ac:picMkLst>
        </pc:picChg>
      </pc:sldChg>
      <pc:sldChg chg="addSp delSp modSp mod">
        <pc:chgData name="Neemias Informatica Lima" userId="b77af7bd85500281" providerId="LiveId" clId="{855A06E4-663D-4CDB-888B-590DA4AE648C}" dt="2023-02-18T00:36:06.489" v="234"/>
        <pc:sldMkLst>
          <pc:docMk/>
          <pc:sldMk cId="3772032319" sldId="290"/>
        </pc:sldMkLst>
        <pc:spChg chg="add mod">
          <ac:chgData name="Neemias Informatica Lima" userId="b77af7bd85500281" providerId="LiveId" clId="{855A06E4-663D-4CDB-888B-590DA4AE648C}" dt="2023-02-18T00:31:00.155" v="137"/>
          <ac:spMkLst>
            <pc:docMk/>
            <pc:sldMk cId="3772032319" sldId="290"/>
            <ac:spMk id="2" creationId="{9140A231-DFAA-6A74-62A9-6C95BE62847F}"/>
          </ac:spMkLst>
        </pc:spChg>
        <pc:spChg chg="add mod">
          <ac:chgData name="Neemias Informatica Lima" userId="b77af7bd85500281" providerId="LiveId" clId="{855A06E4-663D-4CDB-888B-590DA4AE648C}" dt="2023-02-18T00:31:00.155" v="137"/>
          <ac:spMkLst>
            <pc:docMk/>
            <pc:sldMk cId="3772032319" sldId="290"/>
            <ac:spMk id="3" creationId="{300B53EF-56CB-033A-DE44-BB680EF874C1}"/>
          </ac:spMkLst>
        </pc:spChg>
        <pc:spChg chg="del">
          <ac:chgData name="Neemias Informatica Lima" userId="b77af7bd85500281" providerId="LiveId" clId="{855A06E4-663D-4CDB-888B-590DA4AE648C}" dt="2023-02-18T00:30:59.892" v="136" actId="478"/>
          <ac:spMkLst>
            <pc:docMk/>
            <pc:sldMk cId="3772032319" sldId="290"/>
            <ac:spMk id="5" creationId="{C28EC482-A617-57F0-D912-9F6466406AFE}"/>
          </ac:spMkLst>
        </pc:spChg>
        <pc:spChg chg="del">
          <ac:chgData name="Neemias Informatica Lima" userId="b77af7bd85500281" providerId="LiveId" clId="{855A06E4-663D-4CDB-888B-590DA4AE648C}" dt="2023-02-18T00:30:59.892" v="136" actId="478"/>
          <ac:spMkLst>
            <pc:docMk/>
            <pc:sldMk cId="3772032319" sldId="290"/>
            <ac:spMk id="6" creationId="{3744C4D8-A9E7-98CB-1452-5E2C9408BFE1}"/>
          </ac:spMkLst>
        </pc:spChg>
        <pc:spChg chg="mod">
          <ac:chgData name="Neemias Informatica Lima" userId="b77af7bd85500281" providerId="LiveId" clId="{855A06E4-663D-4CDB-888B-590DA4AE648C}" dt="2023-02-18T00:36:06.489" v="234"/>
          <ac:spMkLst>
            <pc:docMk/>
            <pc:sldMk cId="3772032319" sldId="290"/>
            <ac:spMk id="12" creationId="{8D5A143D-15FB-4DFE-B0EC-FEEB77A92B2C}"/>
          </ac:spMkLst>
        </pc:spChg>
        <pc:spChg chg="mod">
          <ac:chgData name="Neemias Informatica Lima" userId="b77af7bd85500281" providerId="LiveId" clId="{855A06E4-663D-4CDB-888B-590DA4AE648C}" dt="2023-02-18T00:35:04.426" v="214"/>
          <ac:spMkLst>
            <pc:docMk/>
            <pc:sldMk cId="3772032319" sldId="290"/>
            <ac:spMk id="14" creationId="{00000000-0000-0000-0000-000000000000}"/>
          </ac:spMkLst>
        </pc:spChg>
        <pc:picChg chg="add mod">
          <ac:chgData name="Neemias Informatica Lima" userId="b77af7bd85500281" providerId="LiveId" clId="{855A06E4-663D-4CDB-888B-590DA4AE648C}" dt="2023-02-18T00:31:00.155" v="137"/>
          <ac:picMkLst>
            <pc:docMk/>
            <pc:sldMk cId="3772032319" sldId="290"/>
            <ac:picMk id="4" creationId="{5B180718-0ECD-02AB-0D2E-4C8D6EFA665B}"/>
          </ac:picMkLst>
        </pc:picChg>
        <pc:picChg chg="del">
          <ac:chgData name="Neemias Informatica Lima" userId="b77af7bd85500281" providerId="LiveId" clId="{855A06E4-663D-4CDB-888B-590DA4AE648C}" dt="2023-02-18T00:30:59.892" v="136" actId="478"/>
          <ac:picMkLst>
            <pc:docMk/>
            <pc:sldMk cId="3772032319" sldId="290"/>
            <ac:picMk id="7" creationId="{AE1F0B7E-A1D7-B601-971D-BEAC1567D60B}"/>
          </ac:picMkLst>
        </pc:picChg>
      </pc:sldChg>
      <pc:sldChg chg="addSp delSp modSp mod">
        <pc:chgData name="Neemias Informatica Lima" userId="b77af7bd85500281" providerId="LiveId" clId="{855A06E4-663D-4CDB-888B-590DA4AE648C}" dt="2023-02-18T00:37:33.683" v="274" actId="6549"/>
        <pc:sldMkLst>
          <pc:docMk/>
          <pc:sldMk cId="1768216317" sldId="291"/>
        </pc:sldMkLst>
        <pc:spChg chg="add mod">
          <ac:chgData name="Neemias Informatica Lima" userId="b77af7bd85500281" providerId="LiveId" clId="{855A06E4-663D-4CDB-888B-590DA4AE648C}" dt="2023-02-18T00:31:12.481" v="141"/>
          <ac:spMkLst>
            <pc:docMk/>
            <pc:sldMk cId="1768216317" sldId="291"/>
            <ac:spMk id="2" creationId="{B6606208-F437-B57F-0C49-54D580FA6F6D}"/>
          </ac:spMkLst>
        </pc:spChg>
        <pc:spChg chg="add mod">
          <ac:chgData name="Neemias Informatica Lima" userId="b77af7bd85500281" providerId="LiveId" clId="{855A06E4-663D-4CDB-888B-590DA4AE648C}" dt="2023-02-18T00:31:12.481" v="141"/>
          <ac:spMkLst>
            <pc:docMk/>
            <pc:sldMk cId="1768216317" sldId="291"/>
            <ac:spMk id="3" creationId="{A8C26DDC-B626-E9C1-3D00-A983E7DEDEA5}"/>
          </ac:spMkLst>
        </pc:spChg>
        <pc:spChg chg="del">
          <ac:chgData name="Neemias Informatica Lima" userId="b77af7bd85500281" providerId="LiveId" clId="{855A06E4-663D-4CDB-888B-590DA4AE648C}" dt="2023-02-18T00:31:12.172" v="140" actId="478"/>
          <ac:spMkLst>
            <pc:docMk/>
            <pc:sldMk cId="1768216317" sldId="291"/>
            <ac:spMk id="5" creationId="{B8101250-CA8C-BD18-759B-9B9471CF9DD3}"/>
          </ac:spMkLst>
        </pc:spChg>
        <pc:spChg chg="del">
          <ac:chgData name="Neemias Informatica Lima" userId="b77af7bd85500281" providerId="LiveId" clId="{855A06E4-663D-4CDB-888B-590DA4AE648C}" dt="2023-02-18T00:31:12.172" v="140" actId="478"/>
          <ac:spMkLst>
            <pc:docMk/>
            <pc:sldMk cId="1768216317" sldId="291"/>
            <ac:spMk id="6" creationId="{C05519DF-B670-01FA-3A1A-9C7BB6057D4E}"/>
          </ac:spMkLst>
        </pc:spChg>
        <pc:spChg chg="mod">
          <ac:chgData name="Neemias Informatica Lima" userId="b77af7bd85500281" providerId="LiveId" clId="{855A06E4-663D-4CDB-888B-590DA4AE648C}" dt="2023-02-18T00:37:33.683" v="274" actId="6549"/>
          <ac:spMkLst>
            <pc:docMk/>
            <pc:sldMk cId="1768216317" sldId="291"/>
            <ac:spMk id="12" creationId="{FD5EC092-AC81-4728-9A45-4C4BB5B95C65}"/>
          </ac:spMkLst>
        </pc:spChg>
        <pc:spChg chg="mod">
          <ac:chgData name="Neemias Informatica Lima" userId="b77af7bd85500281" providerId="LiveId" clId="{855A06E4-663D-4CDB-888B-590DA4AE648C}" dt="2023-02-18T00:36:24.963" v="242"/>
          <ac:spMkLst>
            <pc:docMk/>
            <pc:sldMk cId="1768216317" sldId="291"/>
            <ac:spMk id="14" creationId="{00000000-0000-0000-0000-000000000000}"/>
          </ac:spMkLst>
        </pc:spChg>
        <pc:picChg chg="add mod">
          <ac:chgData name="Neemias Informatica Lima" userId="b77af7bd85500281" providerId="LiveId" clId="{855A06E4-663D-4CDB-888B-590DA4AE648C}" dt="2023-02-18T00:31:12.481" v="141"/>
          <ac:picMkLst>
            <pc:docMk/>
            <pc:sldMk cId="1768216317" sldId="291"/>
            <ac:picMk id="4" creationId="{8E3E7993-20CA-231A-2843-F7719C2ADE65}"/>
          </ac:picMkLst>
        </pc:picChg>
        <pc:picChg chg="del">
          <ac:chgData name="Neemias Informatica Lima" userId="b77af7bd85500281" providerId="LiveId" clId="{855A06E4-663D-4CDB-888B-590DA4AE648C}" dt="2023-02-18T00:31:12.172" v="140" actId="478"/>
          <ac:picMkLst>
            <pc:docMk/>
            <pc:sldMk cId="1768216317" sldId="291"/>
            <ac:picMk id="7" creationId="{85D230E1-3FD1-521B-4A88-FE5C7169C017}"/>
          </ac:picMkLst>
        </pc:picChg>
      </pc:sldChg>
      <pc:sldChg chg="addSp delSp modSp mod">
        <pc:chgData name="Neemias Informatica Lima" userId="b77af7bd85500281" providerId="LiveId" clId="{855A06E4-663D-4CDB-888B-590DA4AE648C}" dt="2023-02-18T00:38:35" v="289"/>
        <pc:sldMkLst>
          <pc:docMk/>
          <pc:sldMk cId="3757265641" sldId="292"/>
        </pc:sldMkLst>
        <pc:spChg chg="add mod">
          <ac:chgData name="Neemias Informatica Lima" userId="b77af7bd85500281" providerId="LiveId" clId="{855A06E4-663D-4CDB-888B-590DA4AE648C}" dt="2023-02-18T00:31:24.743" v="145"/>
          <ac:spMkLst>
            <pc:docMk/>
            <pc:sldMk cId="3757265641" sldId="292"/>
            <ac:spMk id="2" creationId="{3A6628C8-0AE2-3EAD-DBCA-9BB0DFB70C80}"/>
          </ac:spMkLst>
        </pc:spChg>
        <pc:spChg chg="add mod">
          <ac:chgData name="Neemias Informatica Lima" userId="b77af7bd85500281" providerId="LiveId" clId="{855A06E4-663D-4CDB-888B-590DA4AE648C}" dt="2023-02-18T00:31:24.743" v="145"/>
          <ac:spMkLst>
            <pc:docMk/>
            <pc:sldMk cId="3757265641" sldId="292"/>
            <ac:spMk id="3" creationId="{818F6494-4556-4222-6337-69697D1A536A}"/>
          </ac:spMkLst>
        </pc:spChg>
        <pc:spChg chg="del">
          <ac:chgData name="Neemias Informatica Lima" userId="b77af7bd85500281" providerId="LiveId" clId="{855A06E4-663D-4CDB-888B-590DA4AE648C}" dt="2023-02-18T00:31:24.488" v="144" actId="478"/>
          <ac:spMkLst>
            <pc:docMk/>
            <pc:sldMk cId="3757265641" sldId="292"/>
            <ac:spMk id="5" creationId="{6318E834-7BBF-EFA9-76B2-DF8EB9D1ABC0}"/>
          </ac:spMkLst>
        </pc:spChg>
        <pc:spChg chg="del">
          <ac:chgData name="Neemias Informatica Lima" userId="b77af7bd85500281" providerId="LiveId" clId="{855A06E4-663D-4CDB-888B-590DA4AE648C}" dt="2023-02-18T00:31:24.488" v="144" actId="478"/>
          <ac:spMkLst>
            <pc:docMk/>
            <pc:sldMk cId="3757265641" sldId="292"/>
            <ac:spMk id="6" creationId="{BB6BC5B4-C82C-BE2C-18B0-131294543216}"/>
          </ac:spMkLst>
        </pc:spChg>
        <pc:spChg chg="mod">
          <ac:chgData name="Neemias Informatica Lima" userId="b77af7bd85500281" providerId="LiveId" clId="{855A06E4-663D-4CDB-888B-590DA4AE648C}" dt="2023-02-18T00:38:35" v="289"/>
          <ac:spMkLst>
            <pc:docMk/>
            <pc:sldMk cId="3757265641" sldId="292"/>
            <ac:spMk id="12" creationId="{1EC42BAA-B890-43DD-B4F0-9AB5685AF2FE}"/>
          </ac:spMkLst>
        </pc:spChg>
        <pc:spChg chg="mod">
          <ac:chgData name="Neemias Informatica Lima" userId="b77af7bd85500281" providerId="LiveId" clId="{855A06E4-663D-4CDB-888B-590DA4AE648C}" dt="2023-02-18T00:37:58.103" v="280"/>
          <ac:spMkLst>
            <pc:docMk/>
            <pc:sldMk cId="3757265641" sldId="292"/>
            <ac:spMk id="14" creationId="{00000000-0000-0000-0000-000000000000}"/>
          </ac:spMkLst>
        </pc:spChg>
        <pc:picChg chg="add mod">
          <ac:chgData name="Neemias Informatica Lima" userId="b77af7bd85500281" providerId="LiveId" clId="{855A06E4-663D-4CDB-888B-590DA4AE648C}" dt="2023-02-18T00:31:24.743" v="145"/>
          <ac:picMkLst>
            <pc:docMk/>
            <pc:sldMk cId="3757265641" sldId="292"/>
            <ac:picMk id="4" creationId="{36F6B3C3-DC56-3771-839F-AD5BEF3070DD}"/>
          </ac:picMkLst>
        </pc:picChg>
        <pc:picChg chg="del">
          <ac:chgData name="Neemias Informatica Lima" userId="b77af7bd85500281" providerId="LiveId" clId="{855A06E4-663D-4CDB-888B-590DA4AE648C}" dt="2023-02-18T00:31:24.488" v="144" actId="478"/>
          <ac:picMkLst>
            <pc:docMk/>
            <pc:sldMk cId="3757265641" sldId="292"/>
            <ac:picMk id="7" creationId="{91583D9F-A6C8-5819-5BDE-26113049810B}"/>
          </ac:picMkLst>
        </pc:picChg>
      </pc:sldChg>
      <pc:sldChg chg="addSp delSp modSp mod">
        <pc:chgData name="Neemias Informatica Lima" userId="b77af7bd85500281" providerId="LiveId" clId="{855A06E4-663D-4CDB-888B-590DA4AE648C}" dt="2023-02-18T00:38:48.035" v="294"/>
        <pc:sldMkLst>
          <pc:docMk/>
          <pc:sldMk cId="3114938747" sldId="293"/>
        </pc:sldMkLst>
        <pc:spChg chg="add mod">
          <ac:chgData name="Neemias Informatica Lima" userId="b77af7bd85500281" providerId="LiveId" clId="{855A06E4-663D-4CDB-888B-590DA4AE648C}" dt="2023-02-18T00:31:31.774" v="147"/>
          <ac:spMkLst>
            <pc:docMk/>
            <pc:sldMk cId="3114938747" sldId="293"/>
            <ac:spMk id="2" creationId="{1652A0B8-B030-F89D-D8A8-AE52639F6BB4}"/>
          </ac:spMkLst>
        </pc:spChg>
        <pc:spChg chg="add mod">
          <ac:chgData name="Neemias Informatica Lima" userId="b77af7bd85500281" providerId="LiveId" clId="{855A06E4-663D-4CDB-888B-590DA4AE648C}" dt="2023-02-18T00:31:31.774" v="147"/>
          <ac:spMkLst>
            <pc:docMk/>
            <pc:sldMk cId="3114938747" sldId="293"/>
            <ac:spMk id="3" creationId="{B962F04D-599A-151D-F416-5740D86C1534}"/>
          </ac:spMkLst>
        </pc:spChg>
        <pc:spChg chg="del">
          <ac:chgData name="Neemias Informatica Lima" userId="b77af7bd85500281" providerId="LiveId" clId="{855A06E4-663D-4CDB-888B-590DA4AE648C}" dt="2023-02-18T00:31:31.481" v="146" actId="478"/>
          <ac:spMkLst>
            <pc:docMk/>
            <pc:sldMk cId="3114938747" sldId="293"/>
            <ac:spMk id="5" creationId="{807DC5AF-EDB6-8F57-314D-EFBB05E928F9}"/>
          </ac:spMkLst>
        </pc:spChg>
        <pc:spChg chg="del">
          <ac:chgData name="Neemias Informatica Lima" userId="b77af7bd85500281" providerId="LiveId" clId="{855A06E4-663D-4CDB-888B-590DA4AE648C}" dt="2023-02-18T00:31:31.481" v="146" actId="478"/>
          <ac:spMkLst>
            <pc:docMk/>
            <pc:sldMk cId="3114938747" sldId="293"/>
            <ac:spMk id="6" creationId="{2FE1717F-6360-2441-EB7C-1484196E46CE}"/>
          </ac:spMkLst>
        </pc:spChg>
        <pc:spChg chg="mod">
          <ac:chgData name="Neemias Informatica Lima" userId="b77af7bd85500281" providerId="LiveId" clId="{855A06E4-663D-4CDB-888B-590DA4AE648C}" dt="2023-02-18T00:38:48.035" v="294"/>
          <ac:spMkLst>
            <pc:docMk/>
            <pc:sldMk cId="3114938747" sldId="293"/>
            <ac:spMk id="16" creationId="{CFC8B9D9-C6ED-4706-A104-65D118A5B7F9}"/>
          </ac:spMkLst>
        </pc:spChg>
        <pc:picChg chg="add mod">
          <ac:chgData name="Neemias Informatica Lima" userId="b77af7bd85500281" providerId="LiveId" clId="{855A06E4-663D-4CDB-888B-590DA4AE648C}" dt="2023-02-18T00:31:31.774" v="147"/>
          <ac:picMkLst>
            <pc:docMk/>
            <pc:sldMk cId="3114938747" sldId="293"/>
            <ac:picMk id="4" creationId="{4A7E45C2-001F-4C45-5B65-7159C9DA226E}"/>
          </ac:picMkLst>
        </pc:picChg>
        <pc:picChg chg="del">
          <ac:chgData name="Neemias Informatica Lima" userId="b77af7bd85500281" providerId="LiveId" clId="{855A06E4-663D-4CDB-888B-590DA4AE648C}" dt="2023-02-18T00:31:31.481" v="146" actId="478"/>
          <ac:picMkLst>
            <pc:docMk/>
            <pc:sldMk cId="3114938747" sldId="293"/>
            <ac:picMk id="7" creationId="{EE85116C-D0C3-796F-DACD-A51E16045731}"/>
          </ac:picMkLst>
        </pc:picChg>
      </pc:sldChg>
    </pc:docChg>
  </pc:docChgLst>
  <pc:docChgLst>
    <pc:chgData name="Neemias Informatica Lima" userId="b77af7bd85500281" providerId="LiveId" clId="{66C2A973-867D-4BAE-88F6-DBA5D489D6E1}"/>
    <pc:docChg chg="undo redo custSel modSld">
      <pc:chgData name="Neemias Informatica Lima" userId="b77af7bd85500281" providerId="LiveId" clId="{66C2A973-867D-4BAE-88F6-DBA5D489D6E1}" dt="2023-02-18T16:03:36.769" v="241" actId="20577"/>
      <pc:docMkLst>
        <pc:docMk/>
      </pc:docMkLst>
      <pc:sldChg chg="addSp delSp modSp mod">
        <pc:chgData name="Neemias Informatica Lima" userId="b77af7bd85500281" providerId="LiveId" clId="{66C2A973-867D-4BAE-88F6-DBA5D489D6E1}" dt="2023-02-18T15:50:44.221" v="20"/>
        <pc:sldMkLst>
          <pc:docMk/>
          <pc:sldMk cId="2232331225" sldId="280"/>
        </pc:sldMkLst>
        <pc:spChg chg="mod">
          <ac:chgData name="Neemias Informatica Lima" userId="b77af7bd85500281" providerId="LiveId" clId="{66C2A973-867D-4BAE-88F6-DBA5D489D6E1}" dt="2023-02-18T15:49:25.509" v="2"/>
          <ac:spMkLst>
            <pc:docMk/>
            <pc:sldMk cId="2232331225" sldId="280"/>
            <ac:spMk id="6" creationId="{00000000-0000-0000-0000-000000000000}"/>
          </ac:spMkLst>
        </pc:spChg>
        <pc:spChg chg="mod">
          <ac:chgData name="Neemias Informatica Lima" userId="b77af7bd85500281" providerId="LiveId" clId="{66C2A973-867D-4BAE-88F6-DBA5D489D6E1}" dt="2023-02-18T15:49:32.518" v="7" actId="20577"/>
          <ac:spMkLst>
            <pc:docMk/>
            <pc:sldMk cId="2232331225" sldId="280"/>
            <ac:spMk id="7" creationId="{00000000-0000-0000-0000-000000000000}"/>
          </ac:spMkLst>
        </pc:spChg>
        <pc:spChg chg="mod">
          <ac:chgData name="Neemias Informatica Lima" userId="b77af7bd85500281" providerId="LiveId" clId="{66C2A973-867D-4BAE-88F6-DBA5D489D6E1}" dt="2023-02-18T15:49:43.343" v="10"/>
          <ac:spMkLst>
            <pc:docMk/>
            <pc:sldMk cId="2232331225" sldId="280"/>
            <ac:spMk id="9" creationId="{00000000-0000-0000-0000-000000000000}"/>
          </ac:spMkLst>
        </pc:spChg>
        <pc:spChg chg="mod">
          <ac:chgData name="Neemias Informatica Lima" userId="b77af7bd85500281" providerId="LiveId" clId="{66C2A973-867D-4BAE-88F6-DBA5D489D6E1}" dt="2023-02-18T15:49:29.654" v="5" actId="20577"/>
          <ac:spMkLst>
            <pc:docMk/>
            <pc:sldMk cId="2232331225" sldId="280"/>
            <ac:spMk id="11" creationId="{00000000-0000-0000-0000-000000000000}"/>
          </ac:spMkLst>
        </pc:spChg>
        <pc:spChg chg="mod">
          <ac:chgData name="Neemias Informatica Lima" userId="b77af7bd85500281" providerId="LiveId" clId="{66C2A973-867D-4BAE-88F6-DBA5D489D6E1}" dt="2023-02-18T15:49:53.789" v="13"/>
          <ac:spMkLst>
            <pc:docMk/>
            <pc:sldMk cId="2232331225" sldId="280"/>
            <ac:spMk id="16" creationId="{00000000-0000-0000-0000-000000000000}"/>
          </ac:spMkLst>
        </pc:spChg>
        <pc:picChg chg="del">
          <ac:chgData name="Neemias Informatica Lima" userId="b77af7bd85500281" providerId="LiveId" clId="{66C2A973-867D-4BAE-88F6-DBA5D489D6E1}" dt="2023-02-18T15:49:28.231" v="3" actId="478"/>
          <ac:picMkLst>
            <pc:docMk/>
            <pc:sldMk cId="2232331225" sldId="280"/>
            <ac:picMk id="3" creationId="{DE147D5A-5AB8-91C8-ECBC-9484776F39A3}"/>
          </ac:picMkLst>
        </pc:picChg>
        <pc:picChg chg="add mod">
          <ac:chgData name="Neemias Informatica Lima" userId="b77af7bd85500281" providerId="LiveId" clId="{66C2A973-867D-4BAE-88F6-DBA5D489D6E1}" dt="2023-02-18T15:50:44.221" v="20"/>
          <ac:picMkLst>
            <pc:docMk/>
            <pc:sldMk cId="2232331225" sldId="280"/>
            <ac:picMk id="8" creationId="{3B211956-CD90-E99B-9BEB-2F225BCD9FBD}"/>
          </ac:picMkLst>
        </pc:picChg>
      </pc:sldChg>
      <pc:sldChg chg="addSp delSp modSp mod">
        <pc:chgData name="Neemias Informatica Lima" userId="b77af7bd85500281" providerId="LiveId" clId="{66C2A973-867D-4BAE-88F6-DBA5D489D6E1}" dt="2023-02-18T16:03:25.652" v="239" actId="20577"/>
        <pc:sldMkLst>
          <pc:docMk/>
          <pc:sldMk cId="2103443556" sldId="281"/>
        </pc:sldMkLst>
        <pc:spChg chg="mod">
          <ac:chgData name="Neemias Informatica Lima" userId="b77af7bd85500281" providerId="LiveId" clId="{66C2A973-867D-4BAE-88F6-DBA5D489D6E1}" dt="2023-02-18T16:03:25.652" v="239" actId="20577"/>
          <ac:spMkLst>
            <pc:docMk/>
            <pc:sldMk cId="2103443556" sldId="281"/>
            <ac:spMk id="8" creationId="{00000000-0000-0000-0000-000000000000}"/>
          </ac:spMkLst>
        </pc:spChg>
        <pc:spChg chg="mod">
          <ac:chgData name="Neemias Informatica Lima" userId="b77af7bd85500281" providerId="LiveId" clId="{66C2A973-867D-4BAE-88F6-DBA5D489D6E1}" dt="2023-02-18T15:50:58.890" v="22" actId="20577"/>
          <ac:spMkLst>
            <pc:docMk/>
            <pc:sldMk cId="2103443556" sldId="281"/>
            <ac:spMk id="11" creationId="{00000000-0000-0000-0000-000000000000}"/>
          </ac:spMkLst>
        </pc:spChg>
        <pc:spChg chg="mod">
          <ac:chgData name="Neemias Informatica Lima" userId="b77af7bd85500281" providerId="LiveId" clId="{66C2A973-867D-4BAE-88F6-DBA5D489D6E1}" dt="2023-02-18T15:51:25.800" v="30"/>
          <ac:spMkLst>
            <pc:docMk/>
            <pc:sldMk cId="2103443556" sldId="281"/>
            <ac:spMk id="18" creationId="{00000000-0000-0000-0000-000000000000}"/>
          </ac:spMkLst>
        </pc:spChg>
        <pc:picChg chg="del">
          <ac:chgData name="Neemias Informatica Lima" userId="b77af7bd85500281" providerId="LiveId" clId="{66C2A973-867D-4BAE-88F6-DBA5D489D6E1}" dt="2023-02-18T15:51:00.761" v="23" actId="478"/>
          <ac:picMkLst>
            <pc:docMk/>
            <pc:sldMk cId="2103443556" sldId="281"/>
            <ac:picMk id="2" creationId="{02805736-1CED-CA78-9D89-130D6A2374E8}"/>
          </ac:picMkLst>
        </pc:picChg>
        <pc:picChg chg="add mod">
          <ac:chgData name="Neemias Informatica Lima" userId="b77af7bd85500281" providerId="LiveId" clId="{66C2A973-867D-4BAE-88F6-DBA5D489D6E1}" dt="2023-02-18T15:51:14.907" v="29" actId="14100"/>
          <ac:picMkLst>
            <pc:docMk/>
            <pc:sldMk cId="2103443556" sldId="281"/>
            <ac:picMk id="3" creationId="{D4B2F56F-277A-D8ED-F2C7-D11440A97125}"/>
          </ac:picMkLst>
        </pc:picChg>
      </pc:sldChg>
      <pc:sldChg chg="addSp delSp modSp mod">
        <pc:chgData name="Neemias Informatica Lima" userId="b77af7bd85500281" providerId="LiveId" clId="{66C2A973-867D-4BAE-88F6-DBA5D489D6E1}" dt="2023-02-18T15:55:53.022" v="101"/>
        <pc:sldMkLst>
          <pc:docMk/>
          <pc:sldMk cId="3683219421" sldId="282"/>
        </pc:sldMkLst>
        <pc:spChg chg="del">
          <ac:chgData name="Neemias Informatica Lima" userId="b77af7bd85500281" providerId="LiveId" clId="{66C2A973-867D-4BAE-88F6-DBA5D489D6E1}" dt="2023-02-18T15:51:49.589" v="33" actId="478"/>
          <ac:spMkLst>
            <pc:docMk/>
            <pc:sldMk cId="3683219421" sldId="282"/>
            <ac:spMk id="2" creationId="{453877B1-3EF3-8C81-EB1D-6326D75A710A}"/>
          </ac:spMkLst>
        </pc:spChg>
        <pc:spChg chg="del">
          <ac:chgData name="Neemias Informatica Lima" userId="b77af7bd85500281" providerId="LiveId" clId="{66C2A973-867D-4BAE-88F6-DBA5D489D6E1}" dt="2023-02-18T15:51:49.589" v="33" actId="478"/>
          <ac:spMkLst>
            <pc:docMk/>
            <pc:sldMk cId="3683219421" sldId="282"/>
            <ac:spMk id="4" creationId="{AE91FC83-0677-31F7-6BD6-8B12DD5826CC}"/>
          </ac:spMkLst>
        </pc:spChg>
        <pc:spChg chg="add mod">
          <ac:chgData name="Neemias Informatica Lima" userId="b77af7bd85500281" providerId="LiveId" clId="{66C2A973-867D-4BAE-88F6-DBA5D489D6E1}" dt="2023-02-18T15:51:49.942" v="34"/>
          <ac:spMkLst>
            <pc:docMk/>
            <pc:sldMk cId="3683219421" sldId="282"/>
            <ac:spMk id="6" creationId="{A58341F2-DB90-0796-B2F6-D7EA3B1E064C}"/>
          </ac:spMkLst>
        </pc:spChg>
        <pc:spChg chg="add mod">
          <ac:chgData name="Neemias Informatica Lima" userId="b77af7bd85500281" providerId="LiveId" clId="{66C2A973-867D-4BAE-88F6-DBA5D489D6E1}" dt="2023-02-18T15:51:49.942" v="34"/>
          <ac:spMkLst>
            <pc:docMk/>
            <pc:sldMk cId="3683219421" sldId="282"/>
            <ac:spMk id="7" creationId="{65C9B490-B1CA-AD55-17D7-4EC4EFD6F9E5}"/>
          </ac:spMkLst>
        </pc:spChg>
        <pc:spChg chg="mod">
          <ac:chgData name="Neemias Informatica Lima" userId="b77af7bd85500281" providerId="LiveId" clId="{66C2A973-867D-4BAE-88F6-DBA5D489D6E1}" dt="2023-02-18T15:55:53.022" v="101"/>
          <ac:spMkLst>
            <pc:docMk/>
            <pc:sldMk cId="3683219421" sldId="282"/>
            <ac:spMk id="12" creationId="{00000000-0000-0000-0000-000000000000}"/>
          </ac:spMkLst>
        </pc:spChg>
        <pc:spChg chg="mod">
          <ac:chgData name="Neemias Informatica Lima" userId="b77af7bd85500281" providerId="LiveId" clId="{66C2A973-867D-4BAE-88F6-DBA5D489D6E1}" dt="2023-02-18T15:54:24.891" v="77"/>
          <ac:spMkLst>
            <pc:docMk/>
            <pc:sldMk cId="3683219421" sldId="282"/>
            <ac:spMk id="14" creationId="{00000000-0000-0000-0000-000000000000}"/>
          </ac:spMkLst>
        </pc:spChg>
        <pc:picChg chg="del">
          <ac:chgData name="Neemias Informatica Lima" userId="b77af7bd85500281" providerId="LiveId" clId="{66C2A973-867D-4BAE-88F6-DBA5D489D6E1}" dt="2023-02-18T15:51:49.589" v="33" actId="478"/>
          <ac:picMkLst>
            <pc:docMk/>
            <pc:sldMk cId="3683219421" sldId="282"/>
            <ac:picMk id="5" creationId="{732A63E4-7B94-7A64-99E3-96FBBA3C4F0A}"/>
          </ac:picMkLst>
        </pc:picChg>
        <pc:picChg chg="add mod">
          <ac:chgData name="Neemias Informatica Lima" userId="b77af7bd85500281" providerId="LiveId" clId="{66C2A973-867D-4BAE-88F6-DBA5D489D6E1}" dt="2023-02-18T15:51:49.942" v="34"/>
          <ac:picMkLst>
            <pc:docMk/>
            <pc:sldMk cId="3683219421" sldId="282"/>
            <ac:picMk id="8" creationId="{F15380B2-E6B9-9A92-F4F8-3D05E5C7C4B2}"/>
          </ac:picMkLst>
        </pc:picChg>
      </pc:sldChg>
      <pc:sldChg chg="addSp delSp modSp mod">
        <pc:chgData name="Neemias Informatica Lima" userId="b77af7bd85500281" providerId="LiveId" clId="{66C2A973-867D-4BAE-88F6-DBA5D489D6E1}" dt="2023-02-18T15:57:06.569" v="127" actId="20577"/>
        <pc:sldMkLst>
          <pc:docMk/>
          <pc:sldMk cId="3902406419" sldId="283"/>
        </pc:sldMkLst>
        <pc:spChg chg="del">
          <ac:chgData name="Neemias Informatica Lima" userId="b77af7bd85500281" providerId="LiveId" clId="{66C2A973-867D-4BAE-88F6-DBA5D489D6E1}" dt="2023-02-18T15:51:58.361" v="35" actId="478"/>
          <ac:spMkLst>
            <pc:docMk/>
            <pc:sldMk cId="3902406419" sldId="283"/>
            <ac:spMk id="2" creationId="{5E656519-2641-5395-B1C2-DE6D7EF215EF}"/>
          </ac:spMkLst>
        </pc:spChg>
        <pc:spChg chg="del">
          <ac:chgData name="Neemias Informatica Lima" userId="b77af7bd85500281" providerId="LiveId" clId="{66C2A973-867D-4BAE-88F6-DBA5D489D6E1}" dt="2023-02-18T15:51:58.361" v="35" actId="478"/>
          <ac:spMkLst>
            <pc:docMk/>
            <pc:sldMk cId="3902406419" sldId="283"/>
            <ac:spMk id="3" creationId="{0D45DE72-4763-6A05-57B9-D472F068A84D}"/>
          </ac:spMkLst>
        </pc:spChg>
        <pc:spChg chg="add mod">
          <ac:chgData name="Neemias Informatica Lima" userId="b77af7bd85500281" providerId="LiveId" clId="{66C2A973-867D-4BAE-88F6-DBA5D489D6E1}" dt="2023-02-18T15:51:58.678" v="36"/>
          <ac:spMkLst>
            <pc:docMk/>
            <pc:sldMk cId="3902406419" sldId="283"/>
            <ac:spMk id="5" creationId="{97539606-7B7F-5240-4928-99D6DD09EA3E}"/>
          </ac:spMkLst>
        </pc:spChg>
        <pc:spChg chg="add mod">
          <ac:chgData name="Neemias Informatica Lima" userId="b77af7bd85500281" providerId="LiveId" clId="{66C2A973-867D-4BAE-88F6-DBA5D489D6E1}" dt="2023-02-18T15:51:58.678" v="36"/>
          <ac:spMkLst>
            <pc:docMk/>
            <pc:sldMk cId="3902406419" sldId="283"/>
            <ac:spMk id="6" creationId="{55627872-E82C-05DA-B754-EFB9123BE7B1}"/>
          </ac:spMkLst>
        </pc:spChg>
        <pc:spChg chg="mod">
          <ac:chgData name="Neemias Informatica Lima" userId="b77af7bd85500281" providerId="LiveId" clId="{66C2A973-867D-4BAE-88F6-DBA5D489D6E1}" dt="2023-02-18T15:56:25.815" v="104"/>
          <ac:spMkLst>
            <pc:docMk/>
            <pc:sldMk cId="3902406419" sldId="283"/>
            <ac:spMk id="14" creationId="{00000000-0000-0000-0000-000000000000}"/>
          </ac:spMkLst>
        </pc:spChg>
        <pc:spChg chg="mod">
          <ac:chgData name="Neemias Informatica Lima" userId="b77af7bd85500281" providerId="LiveId" clId="{66C2A973-867D-4BAE-88F6-DBA5D489D6E1}" dt="2023-02-18T15:57:06.569" v="127" actId="20577"/>
          <ac:spMkLst>
            <pc:docMk/>
            <pc:sldMk cId="3902406419" sldId="283"/>
            <ac:spMk id="15" creationId="{D5C09FDA-172B-4732-BD2E-A9BBEF8B191B}"/>
          </ac:spMkLst>
        </pc:spChg>
        <pc:picChg chg="del">
          <ac:chgData name="Neemias Informatica Lima" userId="b77af7bd85500281" providerId="LiveId" clId="{66C2A973-867D-4BAE-88F6-DBA5D489D6E1}" dt="2023-02-18T15:51:58.361" v="35" actId="478"/>
          <ac:picMkLst>
            <pc:docMk/>
            <pc:sldMk cId="3902406419" sldId="283"/>
            <ac:picMk id="4" creationId="{D08D7DF5-BF6C-4134-6237-8A98A2DCEA8D}"/>
          </ac:picMkLst>
        </pc:picChg>
        <pc:picChg chg="add mod">
          <ac:chgData name="Neemias Informatica Lima" userId="b77af7bd85500281" providerId="LiveId" clId="{66C2A973-867D-4BAE-88F6-DBA5D489D6E1}" dt="2023-02-18T15:51:58.678" v="36"/>
          <ac:picMkLst>
            <pc:docMk/>
            <pc:sldMk cId="3902406419" sldId="283"/>
            <ac:picMk id="7" creationId="{FE682DB6-5ED2-A7AC-FF9C-5C0227FDB6C1}"/>
          </ac:picMkLst>
        </pc:picChg>
      </pc:sldChg>
      <pc:sldChg chg="addSp delSp modSp mod">
        <pc:chgData name="Neemias Informatica Lima" userId="b77af7bd85500281" providerId="LiveId" clId="{66C2A973-867D-4BAE-88F6-DBA5D489D6E1}" dt="2023-02-18T15:58:23.192" v="150"/>
        <pc:sldMkLst>
          <pc:docMk/>
          <pc:sldMk cId="2424059023" sldId="284"/>
        </pc:sldMkLst>
        <pc:spChg chg="del">
          <ac:chgData name="Neemias Informatica Lima" userId="b77af7bd85500281" providerId="LiveId" clId="{66C2A973-867D-4BAE-88F6-DBA5D489D6E1}" dt="2023-02-18T15:52:11.721" v="39" actId="478"/>
          <ac:spMkLst>
            <pc:docMk/>
            <pc:sldMk cId="2424059023" sldId="284"/>
            <ac:spMk id="2" creationId="{37138079-6BF6-AC28-F494-F53A1A274648}"/>
          </ac:spMkLst>
        </pc:spChg>
        <pc:spChg chg="del">
          <ac:chgData name="Neemias Informatica Lima" userId="b77af7bd85500281" providerId="LiveId" clId="{66C2A973-867D-4BAE-88F6-DBA5D489D6E1}" dt="2023-02-18T15:52:11.721" v="39" actId="478"/>
          <ac:spMkLst>
            <pc:docMk/>
            <pc:sldMk cId="2424059023" sldId="284"/>
            <ac:spMk id="3" creationId="{247870AB-3372-548D-0E53-B375F3D2B23F}"/>
          </ac:spMkLst>
        </pc:spChg>
        <pc:spChg chg="add mod">
          <ac:chgData name="Neemias Informatica Lima" userId="b77af7bd85500281" providerId="LiveId" clId="{66C2A973-867D-4BAE-88F6-DBA5D489D6E1}" dt="2023-02-18T15:52:12.114" v="40"/>
          <ac:spMkLst>
            <pc:docMk/>
            <pc:sldMk cId="2424059023" sldId="284"/>
            <ac:spMk id="5" creationId="{8D02F1E4-0936-0E50-0BEC-ECFE3FB111AF}"/>
          </ac:spMkLst>
        </pc:spChg>
        <pc:spChg chg="add mod">
          <ac:chgData name="Neemias Informatica Lima" userId="b77af7bd85500281" providerId="LiveId" clId="{66C2A973-867D-4BAE-88F6-DBA5D489D6E1}" dt="2023-02-18T15:52:12.114" v="40"/>
          <ac:spMkLst>
            <pc:docMk/>
            <pc:sldMk cId="2424059023" sldId="284"/>
            <ac:spMk id="6" creationId="{2478FF80-19DB-C743-0D00-EEF46AF9B9BB}"/>
          </ac:spMkLst>
        </pc:spChg>
        <pc:spChg chg="mod">
          <ac:chgData name="Neemias Informatica Lima" userId="b77af7bd85500281" providerId="LiveId" clId="{66C2A973-867D-4BAE-88F6-DBA5D489D6E1}" dt="2023-02-18T15:57:35.880" v="135"/>
          <ac:spMkLst>
            <pc:docMk/>
            <pc:sldMk cId="2424059023" sldId="284"/>
            <ac:spMk id="14" creationId="{00000000-0000-0000-0000-000000000000}"/>
          </ac:spMkLst>
        </pc:spChg>
        <pc:spChg chg="mod">
          <ac:chgData name="Neemias Informatica Lima" userId="b77af7bd85500281" providerId="LiveId" clId="{66C2A973-867D-4BAE-88F6-DBA5D489D6E1}" dt="2023-02-18T15:58:23.192" v="150"/>
          <ac:spMkLst>
            <pc:docMk/>
            <pc:sldMk cId="2424059023" sldId="284"/>
            <ac:spMk id="15" creationId="{C3A1BEFC-B9B8-4142-B09F-1F5B330F4265}"/>
          </ac:spMkLst>
        </pc:spChg>
        <pc:picChg chg="del">
          <ac:chgData name="Neemias Informatica Lima" userId="b77af7bd85500281" providerId="LiveId" clId="{66C2A973-867D-4BAE-88F6-DBA5D489D6E1}" dt="2023-02-18T15:52:11.721" v="39" actId="478"/>
          <ac:picMkLst>
            <pc:docMk/>
            <pc:sldMk cId="2424059023" sldId="284"/>
            <ac:picMk id="4" creationId="{3478EC34-1B53-AD15-F703-F88C9843D864}"/>
          </ac:picMkLst>
        </pc:picChg>
        <pc:picChg chg="add mod">
          <ac:chgData name="Neemias Informatica Lima" userId="b77af7bd85500281" providerId="LiveId" clId="{66C2A973-867D-4BAE-88F6-DBA5D489D6E1}" dt="2023-02-18T15:52:12.114" v="40"/>
          <ac:picMkLst>
            <pc:docMk/>
            <pc:sldMk cId="2424059023" sldId="284"/>
            <ac:picMk id="7" creationId="{C9FB392A-5414-6587-3FF9-EDAEFCB699F8}"/>
          </ac:picMkLst>
        </pc:picChg>
      </pc:sldChg>
      <pc:sldChg chg="addSp delSp modSp mod">
        <pc:chgData name="Neemias Informatica Lima" userId="b77af7bd85500281" providerId="LiveId" clId="{66C2A973-867D-4BAE-88F6-DBA5D489D6E1}" dt="2023-02-18T15:59:45.784" v="181" actId="6549"/>
        <pc:sldMkLst>
          <pc:docMk/>
          <pc:sldMk cId="2241968852" sldId="285"/>
        </pc:sldMkLst>
        <pc:spChg chg="del">
          <ac:chgData name="Neemias Informatica Lima" userId="b77af7bd85500281" providerId="LiveId" clId="{66C2A973-867D-4BAE-88F6-DBA5D489D6E1}" dt="2023-02-18T15:52:35.820" v="43" actId="478"/>
          <ac:spMkLst>
            <pc:docMk/>
            <pc:sldMk cId="2241968852" sldId="285"/>
            <ac:spMk id="2" creationId="{8AF2A712-2198-16E9-35EB-76C6DE15A291}"/>
          </ac:spMkLst>
        </pc:spChg>
        <pc:spChg chg="del">
          <ac:chgData name="Neemias Informatica Lima" userId="b77af7bd85500281" providerId="LiveId" clId="{66C2A973-867D-4BAE-88F6-DBA5D489D6E1}" dt="2023-02-18T15:52:35.820" v="43" actId="478"/>
          <ac:spMkLst>
            <pc:docMk/>
            <pc:sldMk cId="2241968852" sldId="285"/>
            <ac:spMk id="3" creationId="{2B5CCB61-C72E-501E-A9BA-01F83F31D8BC}"/>
          </ac:spMkLst>
        </pc:spChg>
        <pc:spChg chg="add mod">
          <ac:chgData name="Neemias Informatica Lima" userId="b77af7bd85500281" providerId="LiveId" clId="{66C2A973-867D-4BAE-88F6-DBA5D489D6E1}" dt="2023-02-18T15:52:36.170" v="44"/>
          <ac:spMkLst>
            <pc:docMk/>
            <pc:sldMk cId="2241968852" sldId="285"/>
            <ac:spMk id="5" creationId="{E0F66C85-809F-DAD3-9524-E4338CDB8C4D}"/>
          </ac:spMkLst>
        </pc:spChg>
        <pc:spChg chg="add mod">
          <ac:chgData name="Neemias Informatica Lima" userId="b77af7bd85500281" providerId="LiveId" clId="{66C2A973-867D-4BAE-88F6-DBA5D489D6E1}" dt="2023-02-18T15:52:36.170" v="44"/>
          <ac:spMkLst>
            <pc:docMk/>
            <pc:sldMk cId="2241968852" sldId="285"/>
            <ac:spMk id="6" creationId="{3727919E-6154-B800-67D0-7B52EDEDBBDD}"/>
          </ac:spMkLst>
        </pc:spChg>
        <pc:spChg chg="mod">
          <ac:chgData name="Neemias Informatica Lima" userId="b77af7bd85500281" providerId="LiveId" clId="{66C2A973-867D-4BAE-88F6-DBA5D489D6E1}" dt="2023-02-18T15:59:22.890" v="170"/>
          <ac:spMkLst>
            <pc:docMk/>
            <pc:sldMk cId="2241968852" sldId="285"/>
            <ac:spMk id="14" creationId="{00000000-0000-0000-0000-000000000000}"/>
          </ac:spMkLst>
        </pc:spChg>
        <pc:spChg chg="mod">
          <ac:chgData name="Neemias Informatica Lima" userId="b77af7bd85500281" providerId="LiveId" clId="{66C2A973-867D-4BAE-88F6-DBA5D489D6E1}" dt="2023-02-18T15:59:45.784" v="181" actId="6549"/>
          <ac:spMkLst>
            <pc:docMk/>
            <pc:sldMk cId="2241968852" sldId="285"/>
            <ac:spMk id="15" creationId="{0F091E13-8EAD-4FFB-9473-BC74E5ABDC64}"/>
          </ac:spMkLst>
        </pc:spChg>
        <pc:picChg chg="del">
          <ac:chgData name="Neemias Informatica Lima" userId="b77af7bd85500281" providerId="LiveId" clId="{66C2A973-867D-4BAE-88F6-DBA5D489D6E1}" dt="2023-02-18T15:52:35.820" v="43" actId="478"/>
          <ac:picMkLst>
            <pc:docMk/>
            <pc:sldMk cId="2241968852" sldId="285"/>
            <ac:picMk id="4" creationId="{D745C46A-332A-4ACA-2CC3-4786F38F6101}"/>
          </ac:picMkLst>
        </pc:picChg>
        <pc:picChg chg="add mod">
          <ac:chgData name="Neemias Informatica Lima" userId="b77af7bd85500281" providerId="LiveId" clId="{66C2A973-867D-4BAE-88F6-DBA5D489D6E1}" dt="2023-02-18T15:52:36.170" v="44"/>
          <ac:picMkLst>
            <pc:docMk/>
            <pc:sldMk cId="2241968852" sldId="285"/>
            <ac:picMk id="7" creationId="{56C76777-BD84-DE5B-C367-60167FC690F2}"/>
          </ac:picMkLst>
        </pc:picChg>
      </pc:sldChg>
      <pc:sldChg chg="addSp delSp modSp mod">
        <pc:chgData name="Neemias Informatica Lima" userId="b77af7bd85500281" providerId="LiveId" clId="{66C2A973-867D-4BAE-88F6-DBA5D489D6E1}" dt="2023-02-18T16:01:04.969" v="212" actId="20577"/>
        <pc:sldMkLst>
          <pc:docMk/>
          <pc:sldMk cId="1959249856" sldId="286"/>
        </pc:sldMkLst>
        <pc:spChg chg="del">
          <ac:chgData name="Neemias Informatica Lima" userId="b77af7bd85500281" providerId="LiveId" clId="{66C2A973-867D-4BAE-88F6-DBA5D489D6E1}" dt="2023-02-18T15:52:48.101" v="47" actId="478"/>
          <ac:spMkLst>
            <pc:docMk/>
            <pc:sldMk cId="1959249856" sldId="286"/>
            <ac:spMk id="2" creationId="{D0E058A5-6036-FD10-7F25-8F09CA9C11E4}"/>
          </ac:spMkLst>
        </pc:spChg>
        <pc:spChg chg="del">
          <ac:chgData name="Neemias Informatica Lima" userId="b77af7bd85500281" providerId="LiveId" clId="{66C2A973-867D-4BAE-88F6-DBA5D489D6E1}" dt="2023-02-18T15:52:48.101" v="47" actId="478"/>
          <ac:spMkLst>
            <pc:docMk/>
            <pc:sldMk cId="1959249856" sldId="286"/>
            <ac:spMk id="3" creationId="{8E6EA681-75C0-58D9-437D-46F35C505BD9}"/>
          </ac:spMkLst>
        </pc:spChg>
        <pc:spChg chg="add mod">
          <ac:chgData name="Neemias Informatica Lima" userId="b77af7bd85500281" providerId="LiveId" clId="{66C2A973-867D-4BAE-88F6-DBA5D489D6E1}" dt="2023-02-18T15:52:48.418" v="48"/>
          <ac:spMkLst>
            <pc:docMk/>
            <pc:sldMk cId="1959249856" sldId="286"/>
            <ac:spMk id="5" creationId="{11761633-2AE7-ECA8-1EB4-3FB4F16EE87F}"/>
          </ac:spMkLst>
        </pc:spChg>
        <pc:spChg chg="add mod">
          <ac:chgData name="Neemias Informatica Lima" userId="b77af7bd85500281" providerId="LiveId" clId="{66C2A973-867D-4BAE-88F6-DBA5D489D6E1}" dt="2023-02-18T15:52:48.418" v="48"/>
          <ac:spMkLst>
            <pc:docMk/>
            <pc:sldMk cId="1959249856" sldId="286"/>
            <ac:spMk id="6" creationId="{A92D523C-F5FA-9DEA-776A-846AF014C51E}"/>
          </ac:spMkLst>
        </pc:spChg>
        <pc:spChg chg="mod">
          <ac:chgData name="Neemias Informatica Lima" userId="b77af7bd85500281" providerId="LiveId" clId="{66C2A973-867D-4BAE-88F6-DBA5D489D6E1}" dt="2023-02-18T16:00:28.824" v="191"/>
          <ac:spMkLst>
            <pc:docMk/>
            <pc:sldMk cId="1959249856" sldId="286"/>
            <ac:spMk id="14" creationId="{00000000-0000-0000-0000-000000000000}"/>
          </ac:spMkLst>
        </pc:spChg>
        <pc:spChg chg="mod">
          <ac:chgData name="Neemias Informatica Lima" userId="b77af7bd85500281" providerId="LiveId" clId="{66C2A973-867D-4BAE-88F6-DBA5D489D6E1}" dt="2023-02-18T16:01:04.969" v="212" actId="20577"/>
          <ac:spMkLst>
            <pc:docMk/>
            <pc:sldMk cId="1959249856" sldId="286"/>
            <ac:spMk id="15" creationId="{863BB09B-C8C1-4354-BC51-D930C951E507}"/>
          </ac:spMkLst>
        </pc:spChg>
        <pc:picChg chg="del">
          <ac:chgData name="Neemias Informatica Lima" userId="b77af7bd85500281" providerId="LiveId" clId="{66C2A973-867D-4BAE-88F6-DBA5D489D6E1}" dt="2023-02-18T15:52:48.101" v="47" actId="478"/>
          <ac:picMkLst>
            <pc:docMk/>
            <pc:sldMk cId="1959249856" sldId="286"/>
            <ac:picMk id="4" creationId="{F09EC160-5612-B3B5-1B73-0156E73A0A77}"/>
          </ac:picMkLst>
        </pc:picChg>
        <pc:picChg chg="add mod">
          <ac:chgData name="Neemias Informatica Lima" userId="b77af7bd85500281" providerId="LiveId" clId="{66C2A973-867D-4BAE-88F6-DBA5D489D6E1}" dt="2023-02-18T15:52:48.418" v="48"/>
          <ac:picMkLst>
            <pc:docMk/>
            <pc:sldMk cId="1959249856" sldId="286"/>
            <ac:picMk id="7" creationId="{8C3ACF93-5C20-97D6-C576-5C53CE152AA4}"/>
          </ac:picMkLst>
        </pc:picChg>
      </pc:sldChg>
      <pc:sldChg chg="addSp delSp modSp mod">
        <pc:chgData name="Neemias Informatica Lima" userId="b77af7bd85500281" providerId="LiveId" clId="{66C2A973-867D-4BAE-88F6-DBA5D489D6E1}" dt="2023-02-18T16:02:51.207" v="237" actId="113"/>
        <pc:sldMkLst>
          <pc:docMk/>
          <pc:sldMk cId="2857006406" sldId="287"/>
        </pc:sldMkLst>
        <pc:spChg chg="del">
          <ac:chgData name="Neemias Informatica Lima" userId="b77af7bd85500281" providerId="LiveId" clId="{66C2A973-867D-4BAE-88F6-DBA5D489D6E1}" dt="2023-02-18T15:53:07.393" v="53" actId="478"/>
          <ac:spMkLst>
            <pc:docMk/>
            <pc:sldMk cId="2857006406" sldId="287"/>
            <ac:spMk id="2" creationId="{589BC2F8-9669-5194-038D-9DD3A31C7BCB}"/>
          </ac:spMkLst>
        </pc:spChg>
        <pc:spChg chg="del">
          <ac:chgData name="Neemias Informatica Lima" userId="b77af7bd85500281" providerId="LiveId" clId="{66C2A973-867D-4BAE-88F6-DBA5D489D6E1}" dt="2023-02-18T15:53:07.393" v="53" actId="478"/>
          <ac:spMkLst>
            <pc:docMk/>
            <pc:sldMk cId="2857006406" sldId="287"/>
            <ac:spMk id="3" creationId="{CC04FA19-A9EB-0177-58EE-C7AE3F64863D}"/>
          </ac:spMkLst>
        </pc:spChg>
        <pc:spChg chg="add mod">
          <ac:chgData name="Neemias Informatica Lima" userId="b77af7bd85500281" providerId="LiveId" clId="{66C2A973-867D-4BAE-88F6-DBA5D489D6E1}" dt="2023-02-18T15:53:44.879" v="64" actId="26606"/>
          <ac:spMkLst>
            <pc:docMk/>
            <pc:sldMk cId="2857006406" sldId="287"/>
            <ac:spMk id="5" creationId="{2A5EF71C-CCF0-3324-2BEE-CD96D2877AF5}"/>
          </ac:spMkLst>
        </pc:spChg>
        <pc:spChg chg="add mod">
          <ac:chgData name="Neemias Informatica Lima" userId="b77af7bd85500281" providerId="LiveId" clId="{66C2A973-867D-4BAE-88F6-DBA5D489D6E1}" dt="2023-02-18T15:53:44.879" v="64" actId="26606"/>
          <ac:spMkLst>
            <pc:docMk/>
            <pc:sldMk cId="2857006406" sldId="287"/>
            <ac:spMk id="6" creationId="{2FC8B578-E998-2432-1B50-CE2C817F19CE}"/>
          </ac:spMkLst>
        </pc:spChg>
        <pc:spChg chg="add del mod">
          <ac:chgData name="Neemias Informatica Lima" userId="b77af7bd85500281" providerId="LiveId" clId="{66C2A973-867D-4BAE-88F6-DBA5D489D6E1}" dt="2023-02-18T16:02:38.645" v="234" actId="26606"/>
          <ac:spMkLst>
            <pc:docMk/>
            <pc:sldMk cId="2857006406" sldId="287"/>
            <ac:spMk id="16" creationId="{28D68641-D640-4BD7-9D5B-B3803DCCF9B3}"/>
          </ac:spMkLst>
        </pc:spChg>
        <pc:graphicFrameChg chg="add del">
          <ac:chgData name="Neemias Informatica Lima" userId="b77af7bd85500281" providerId="LiveId" clId="{66C2A973-867D-4BAE-88F6-DBA5D489D6E1}" dt="2023-02-18T15:53:30.189" v="56" actId="26606"/>
          <ac:graphicFrameMkLst>
            <pc:docMk/>
            <pc:sldMk cId="2857006406" sldId="287"/>
            <ac:graphicFrameMk id="25" creationId="{8F388EAC-737C-ABE0-7D45-4FB682F4F7CD}"/>
          </ac:graphicFrameMkLst>
        </pc:graphicFrameChg>
        <pc:graphicFrameChg chg="add mod">
          <ac:chgData name="Neemias Informatica Lima" userId="b77af7bd85500281" providerId="LiveId" clId="{66C2A973-867D-4BAE-88F6-DBA5D489D6E1}" dt="2023-02-18T16:02:51.207" v="237" actId="113"/>
          <ac:graphicFrameMkLst>
            <pc:docMk/>
            <pc:sldMk cId="2857006406" sldId="287"/>
            <ac:graphicFrameMk id="26" creationId="{8AC4A7CA-D7A9-BD7E-59C7-47F309BE954E}"/>
          </ac:graphicFrameMkLst>
        </pc:graphicFrameChg>
        <pc:graphicFrameChg chg="add del">
          <ac:chgData name="Neemias Informatica Lima" userId="b77af7bd85500281" providerId="LiveId" clId="{66C2A973-867D-4BAE-88F6-DBA5D489D6E1}" dt="2023-02-18T15:53:35.631" v="58" actId="26606"/>
          <ac:graphicFrameMkLst>
            <pc:docMk/>
            <pc:sldMk cId="2857006406" sldId="287"/>
            <ac:graphicFrameMk id="27" creationId="{80E4E080-42FD-29DF-4D81-1C5482912C36}"/>
          </ac:graphicFrameMkLst>
        </pc:graphicFrameChg>
        <pc:graphicFrameChg chg="add del">
          <ac:chgData name="Neemias Informatica Lima" userId="b77af7bd85500281" providerId="LiveId" clId="{66C2A973-867D-4BAE-88F6-DBA5D489D6E1}" dt="2023-02-18T15:53:44.879" v="64" actId="26606"/>
          <ac:graphicFrameMkLst>
            <pc:docMk/>
            <pc:sldMk cId="2857006406" sldId="287"/>
            <ac:graphicFrameMk id="29" creationId="{7C903CAC-7F3C-A736-C3E9-8A2092A6BC11}"/>
          </ac:graphicFrameMkLst>
        </pc:graphicFrameChg>
        <pc:picChg chg="del">
          <ac:chgData name="Neemias Informatica Lima" userId="b77af7bd85500281" providerId="LiveId" clId="{66C2A973-867D-4BAE-88F6-DBA5D489D6E1}" dt="2023-02-18T15:53:07.393" v="53" actId="478"/>
          <ac:picMkLst>
            <pc:docMk/>
            <pc:sldMk cId="2857006406" sldId="287"/>
            <ac:picMk id="4" creationId="{C770ADF0-A8C5-FD8F-2871-ED638EA78294}"/>
          </ac:picMkLst>
        </pc:picChg>
        <pc:picChg chg="add mod">
          <ac:chgData name="Neemias Informatica Lima" userId="b77af7bd85500281" providerId="LiveId" clId="{66C2A973-867D-4BAE-88F6-DBA5D489D6E1}" dt="2023-02-18T16:02:38.645" v="234" actId="26606"/>
          <ac:picMkLst>
            <pc:docMk/>
            <pc:sldMk cId="2857006406" sldId="287"/>
            <ac:picMk id="7" creationId="{C76FCF2E-C8A3-46E5-E6A9-1203F487D083}"/>
          </ac:picMkLst>
        </pc:picChg>
        <pc:picChg chg="mod">
          <ac:chgData name="Neemias Informatica Lima" userId="b77af7bd85500281" providerId="LiveId" clId="{66C2A973-867D-4BAE-88F6-DBA5D489D6E1}" dt="2023-02-18T15:53:44.879" v="64" actId="26606"/>
          <ac:picMkLst>
            <pc:docMk/>
            <pc:sldMk cId="2857006406" sldId="287"/>
            <ac:picMk id="8" creationId="{8799D3B6-F708-8339-7DAE-3EF83B8223A7}"/>
          </ac:picMkLst>
        </pc:picChg>
      </pc:sldChg>
      <pc:sldChg chg="addSp delSp modSp mod">
        <pc:chgData name="Neemias Informatica Lima" userId="b77af7bd85500281" providerId="LiveId" clId="{66C2A973-867D-4BAE-88F6-DBA5D489D6E1}" dt="2023-02-18T15:55:02.850" v="92" actId="207"/>
        <pc:sldMkLst>
          <pc:docMk/>
          <pc:sldMk cId="2630436816" sldId="288"/>
        </pc:sldMkLst>
        <pc:spChg chg="del">
          <ac:chgData name="Neemias Informatica Lima" userId="b77af7bd85500281" providerId="LiveId" clId="{66C2A973-867D-4BAE-88F6-DBA5D489D6E1}" dt="2023-02-18T15:51:42.881" v="31" actId="478"/>
          <ac:spMkLst>
            <pc:docMk/>
            <pc:sldMk cId="2630436816" sldId="288"/>
            <ac:spMk id="2" creationId="{8F5A2196-2429-618F-6404-624C07CB4A73}"/>
          </ac:spMkLst>
        </pc:spChg>
        <pc:spChg chg="del">
          <ac:chgData name="Neemias Informatica Lima" userId="b77af7bd85500281" providerId="LiveId" clId="{66C2A973-867D-4BAE-88F6-DBA5D489D6E1}" dt="2023-02-18T15:51:42.881" v="31" actId="478"/>
          <ac:spMkLst>
            <pc:docMk/>
            <pc:sldMk cId="2630436816" sldId="288"/>
            <ac:spMk id="3" creationId="{5FC4C010-53A5-638F-EC11-C8CF89A55673}"/>
          </ac:spMkLst>
        </pc:spChg>
        <pc:spChg chg="add mod">
          <ac:chgData name="Neemias Informatica Lima" userId="b77af7bd85500281" providerId="LiveId" clId="{66C2A973-867D-4BAE-88F6-DBA5D489D6E1}" dt="2023-02-18T15:51:43.290" v="32"/>
          <ac:spMkLst>
            <pc:docMk/>
            <pc:sldMk cId="2630436816" sldId="288"/>
            <ac:spMk id="5" creationId="{309026F1-5AA9-7B1D-2287-389AB6FE278A}"/>
          </ac:spMkLst>
        </pc:spChg>
        <pc:spChg chg="add mod">
          <ac:chgData name="Neemias Informatica Lima" userId="b77af7bd85500281" providerId="LiveId" clId="{66C2A973-867D-4BAE-88F6-DBA5D489D6E1}" dt="2023-02-18T15:51:43.290" v="32"/>
          <ac:spMkLst>
            <pc:docMk/>
            <pc:sldMk cId="2630436816" sldId="288"/>
            <ac:spMk id="6" creationId="{31870D05-D6D1-E0E9-B303-86494D4AD4FE}"/>
          </ac:spMkLst>
        </pc:spChg>
        <pc:spChg chg="mod">
          <ac:chgData name="Neemias Informatica Lima" userId="b77af7bd85500281" providerId="LiveId" clId="{66C2A973-867D-4BAE-88F6-DBA5D489D6E1}" dt="2023-02-18T15:55:02.850" v="92" actId="207"/>
          <ac:spMkLst>
            <pc:docMk/>
            <pc:sldMk cId="2630436816" sldId="288"/>
            <ac:spMk id="13" creationId="{00000000-0000-0000-0000-000000000000}"/>
          </ac:spMkLst>
        </pc:spChg>
        <pc:spChg chg="mod">
          <ac:chgData name="Neemias Informatica Lima" userId="b77af7bd85500281" providerId="LiveId" clId="{66C2A973-867D-4BAE-88F6-DBA5D489D6E1}" dt="2023-02-18T15:54:19.808" v="72"/>
          <ac:spMkLst>
            <pc:docMk/>
            <pc:sldMk cId="2630436816" sldId="288"/>
            <ac:spMk id="14" creationId="{00000000-0000-0000-0000-000000000000}"/>
          </ac:spMkLst>
        </pc:spChg>
        <pc:picChg chg="del">
          <ac:chgData name="Neemias Informatica Lima" userId="b77af7bd85500281" providerId="LiveId" clId="{66C2A973-867D-4BAE-88F6-DBA5D489D6E1}" dt="2023-02-18T15:51:42.881" v="31" actId="478"/>
          <ac:picMkLst>
            <pc:docMk/>
            <pc:sldMk cId="2630436816" sldId="288"/>
            <ac:picMk id="4" creationId="{A77EDF4F-040F-2F71-E2F4-FA4E003B358A}"/>
          </ac:picMkLst>
        </pc:picChg>
        <pc:picChg chg="add mod">
          <ac:chgData name="Neemias Informatica Lima" userId="b77af7bd85500281" providerId="LiveId" clId="{66C2A973-867D-4BAE-88F6-DBA5D489D6E1}" dt="2023-02-18T15:51:43.290" v="32"/>
          <ac:picMkLst>
            <pc:docMk/>
            <pc:sldMk cId="2630436816" sldId="288"/>
            <ac:picMk id="7" creationId="{2F0F116A-900B-01A8-3C4B-4A76907EABDD}"/>
          </ac:picMkLst>
        </pc:picChg>
      </pc:sldChg>
      <pc:sldChg chg="addSp delSp modSp mod">
        <pc:chgData name="Neemias Informatica Lima" userId="b77af7bd85500281" providerId="LiveId" clId="{66C2A973-867D-4BAE-88F6-DBA5D489D6E1}" dt="2023-02-18T16:03:36.769" v="241" actId="20577"/>
        <pc:sldMkLst>
          <pc:docMk/>
          <pc:sldMk cId="3032827026" sldId="289"/>
        </pc:sldMkLst>
        <pc:spChg chg="del">
          <ac:chgData name="Neemias Informatica Lima" userId="b77af7bd85500281" providerId="LiveId" clId="{66C2A973-867D-4BAE-88F6-DBA5D489D6E1}" dt="2023-02-18T15:52:05.005" v="37" actId="478"/>
          <ac:spMkLst>
            <pc:docMk/>
            <pc:sldMk cId="3032827026" sldId="289"/>
            <ac:spMk id="2" creationId="{2BA7C95E-14E4-03E6-CADA-8E2B2DF90E7D}"/>
          </ac:spMkLst>
        </pc:spChg>
        <pc:spChg chg="del">
          <ac:chgData name="Neemias Informatica Lima" userId="b77af7bd85500281" providerId="LiveId" clId="{66C2A973-867D-4BAE-88F6-DBA5D489D6E1}" dt="2023-02-18T15:52:05.005" v="37" actId="478"/>
          <ac:spMkLst>
            <pc:docMk/>
            <pc:sldMk cId="3032827026" sldId="289"/>
            <ac:spMk id="3" creationId="{A9AA8D98-F663-1633-9EF9-1C5432BB675C}"/>
          </ac:spMkLst>
        </pc:spChg>
        <pc:spChg chg="add mod">
          <ac:chgData name="Neemias Informatica Lima" userId="b77af7bd85500281" providerId="LiveId" clId="{66C2A973-867D-4BAE-88F6-DBA5D489D6E1}" dt="2023-02-18T15:52:05.378" v="38"/>
          <ac:spMkLst>
            <pc:docMk/>
            <pc:sldMk cId="3032827026" sldId="289"/>
            <ac:spMk id="5" creationId="{8CF06668-B210-B292-DCED-38CAC509E2CF}"/>
          </ac:spMkLst>
        </pc:spChg>
        <pc:spChg chg="add mod">
          <ac:chgData name="Neemias Informatica Lima" userId="b77af7bd85500281" providerId="LiveId" clId="{66C2A973-867D-4BAE-88F6-DBA5D489D6E1}" dt="2023-02-18T15:52:05.378" v="38"/>
          <ac:spMkLst>
            <pc:docMk/>
            <pc:sldMk cId="3032827026" sldId="289"/>
            <ac:spMk id="6" creationId="{2CD6ACE3-F318-4B19-F43F-E2A65308D395}"/>
          </ac:spMkLst>
        </pc:spChg>
        <pc:spChg chg="mod">
          <ac:chgData name="Neemias Informatica Lima" userId="b77af7bd85500281" providerId="LiveId" clId="{66C2A973-867D-4BAE-88F6-DBA5D489D6E1}" dt="2023-02-18T16:03:36.769" v="241" actId="20577"/>
          <ac:spMkLst>
            <pc:docMk/>
            <pc:sldMk cId="3032827026" sldId="289"/>
            <ac:spMk id="12" creationId="{A64B78EF-EDA8-421A-88C9-45544BBCA9D1}"/>
          </ac:spMkLst>
        </pc:spChg>
        <pc:spChg chg="mod">
          <ac:chgData name="Neemias Informatica Lima" userId="b77af7bd85500281" providerId="LiveId" clId="{66C2A973-867D-4BAE-88F6-DBA5D489D6E1}" dt="2023-02-18T15:56:32.373" v="109"/>
          <ac:spMkLst>
            <pc:docMk/>
            <pc:sldMk cId="3032827026" sldId="289"/>
            <ac:spMk id="14" creationId="{00000000-0000-0000-0000-000000000000}"/>
          </ac:spMkLst>
        </pc:spChg>
        <pc:picChg chg="del">
          <ac:chgData name="Neemias Informatica Lima" userId="b77af7bd85500281" providerId="LiveId" clId="{66C2A973-867D-4BAE-88F6-DBA5D489D6E1}" dt="2023-02-18T15:52:05.005" v="37" actId="478"/>
          <ac:picMkLst>
            <pc:docMk/>
            <pc:sldMk cId="3032827026" sldId="289"/>
            <ac:picMk id="4" creationId="{986619DB-974C-A2D7-A083-0C7FE80D36DA}"/>
          </ac:picMkLst>
        </pc:picChg>
        <pc:picChg chg="add mod">
          <ac:chgData name="Neemias Informatica Lima" userId="b77af7bd85500281" providerId="LiveId" clId="{66C2A973-867D-4BAE-88F6-DBA5D489D6E1}" dt="2023-02-18T15:52:05.378" v="38"/>
          <ac:picMkLst>
            <pc:docMk/>
            <pc:sldMk cId="3032827026" sldId="289"/>
            <ac:picMk id="7" creationId="{512165D2-9220-210B-4D07-F53D097C45A6}"/>
          </ac:picMkLst>
        </pc:picChg>
      </pc:sldChg>
      <pc:sldChg chg="addSp delSp modSp mod">
        <pc:chgData name="Neemias Informatica Lima" userId="b77af7bd85500281" providerId="LiveId" clId="{66C2A973-867D-4BAE-88F6-DBA5D489D6E1}" dt="2023-02-18T15:59:08.722" v="165" actId="20577"/>
        <pc:sldMkLst>
          <pc:docMk/>
          <pc:sldMk cId="3772032319" sldId="290"/>
        </pc:sldMkLst>
        <pc:spChg chg="del">
          <ac:chgData name="Neemias Informatica Lima" userId="b77af7bd85500281" providerId="LiveId" clId="{66C2A973-867D-4BAE-88F6-DBA5D489D6E1}" dt="2023-02-18T15:52:19.833" v="41" actId="478"/>
          <ac:spMkLst>
            <pc:docMk/>
            <pc:sldMk cId="3772032319" sldId="290"/>
            <ac:spMk id="2" creationId="{9140A231-DFAA-6A74-62A9-6C95BE62847F}"/>
          </ac:spMkLst>
        </pc:spChg>
        <pc:spChg chg="del">
          <ac:chgData name="Neemias Informatica Lima" userId="b77af7bd85500281" providerId="LiveId" clId="{66C2A973-867D-4BAE-88F6-DBA5D489D6E1}" dt="2023-02-18T15:52:19.833" v="41" actId="478"/>
          <ac:spMkLst>
            <pc:docMk/>
            <pc:sldMk cId="3772032319" sldId="290"/>
            <ac:spMk id="3" creationId="{300B53EF-56CB-033A-DE44-BB680EF874C1}"/>
          </ac:spMkLst>
        </pc:spChg>
        <pc:spChg chg="add mod">
          <ac:chgData name="Neemias Informatica Lima" userId="b77af7bd85500281" providerId="LiveId" clId="{66C2A973-867D-4BAE-88F6-DBA5D489D6E1}" dt="2023-02-18T15:52:20.193" v="42"/>
          <ac:spMkLst>
            <pc:docMk/>
            <pc:sldMk cId="3772032319" sldId="290"/>
            <ac:spMk id="5" creationId="{19AB3A17-403A-2949-C727-ADDE5525086F}"/>
          </ac:spMkLst>
        </pc:spChg>
        <pc:spChg chg="add mod">
          <ac:chgData name="Neemias Informatica Lima" userId="b77af7bd85500281" providerId="LiveId" clId="{66C2A973-867D-4BAE-88F6-DBA5D489D6E1}" dt="2023-02-18T15:52:20.193" v="42"/>
          <ac:spMkLst>
            <pc:docMk/>
            <pc:sldMk cId="3772032319" sldId="290"/>
            <ac:spMk id="6" creationId="{74D1FE74-10A1-9FE7-D0C2-B18B93EFEA46}"/>
          </ac:spMkLst>
        </pc:spChg>
        <pc:spChg chg="mod">
          <ac:chgData name="Neemias Informatica Lima" userId="b77af7bd85500281" providerId="LiveId" clId="{66C2A973-867D-4BAE-88F6-DBA5D489D6E1}" dt="2023-02-18T15:59:08.722" v="165" actId="20577"/>
          <ac:spMkLst>
            <pc:docMk/>
            <pc:sldMk cId="3772032319" sldId="290"/>
            <ac:spMk id="12" creationId="{8D5A143D-15FB-4DFE-B0EC-FEEB77A92B2C}"/>
          </ac:spMkLst>
        </pc:spChg>
        <pc:spChg chg="mod">
          <ac:chgData name="Neemias Informatica Lima" userId="b77af7bd85500281" providerId="LiveId" clId="{66C2A973-867D-4BAE-88F6-DBA5D489D6E1}" dt="2023-02-18T15:57:41.996" v="142"/>
          <ac:spMkLst>
            <pc:docMk/>
            <pc:sldMk cId="3772032319" sldId="290"/>
            <ac:spMk id="14" creationId="{00000000-0000-0000-0000-000000000000}"/>
          </ac:spMkLst>
        </pc:spChg>
        <pc:picChg chg="del">
          <ac:chgData name="Neemias Informatica Lima" userId="b77af7bd85500281" providerId="LiveId" clId="{66C2A973-867D-4BAE-88F6-DBA5D489D6E1}" dt="2023-02-18T15:52:19.833" v="41" actId="478"/>
          <ac:picMkLst>
            <pc:docMk/>
            <pc:sldMk cId="3772032319" sldId="290"/>
            <ac:picMk id="4" creationId="{5B180718-0ECD-02AB-0D2E-4C8D6EFA665B}"/>
          </ac:picMkLst>
        </pc:picChg>
        <pc:picChg chg="add mod">
          <ac:chgData name="Neemias Informatica Lima" userId="b77af7bd85500281" providerId="LiveId" clId="{66C2A973-867D-4BAE-88F6-DBA5D489D6E1}" dt="2023-02-18T15:52:20.193" v="42"/>
          <ac:picMkLst>
            <pc:docMk/>
            <pc:sldMk cId="3772032319" sldId="290"/>
            <ac:picMk id="7" creationId="{A42E1DC7-9441-DD8E-3810-553BED0A11FF}"/>
          </ac:picMkLst>
        </pc:picChg>
      </pc:sldChg>
      <pc:sldChg chg="addSp delSp modSp mod">
        <pc:chgData name="Neemias Informatica Lima" userId="b77af7bd85500281" providerId="LiveId" clId="{66C2A973-867D-4BAE-88F6-DBA5D489D6E1}" dt="2023-02-18T16:00:13.204" v="186" actId="6549"/>
        <pc:sldMkLst>
          <pc:docMk/>
          <pc:sldMk cId="1768216317" sldId="291"/>
        </pc:sldMkLst>
        <pc:spChg chg="del">
          <ac:chgData name="Neemias Informatica Lima" userId="b77af7bd85500281" providerId="LiveId" clId="{66C2A973-867D-4BAE-88F6-DBA5D489D6E1}" dt="2023-02-18T15:52:42.077" v="45" actId="478"/>
          <ac:spMkLst>
            <pc:docMk/>
            <pc:sldMk cId="1768216317" sldId="291"/>
            <ac:spMk id="2" creationId="{B6606208-F437-B57F-0C49-54D580FA6F6D}"/>
          </ac:spMkLst>
        </pc:spChg>
        <pc:spChg chg="del">
          <ac:chgData name="Neemias Informatica Lima" userId="b77af7bd85500281" providerId="LiveId" clId="{66C2A973-867D-4BAE-88F6-DBA5D489D6E1}" dt="2023-02-18T15:52:42.077" v="45" actId="478"/>
          <ac:spMkLst>
            <pc:docMk/>
            <pc:sldMk cId="1768216317" sldId="291"/>
            <ac:spMk id="3" creationId="{A8C26DDC-B626-E9C1-3D00-A983E7DEDEA5}"/>
          </ac:spMkLst>
        </pc:spChg>
        <pc:spChg chg="add mod">
          <ac:chgData name="Neemias Informatica Lima" userId="b77af7bd85500281" providerId="LiveId" clId="{66C2A973-867D-4BAE-88F6-DBA5D489D6E1}" dt="2023-02-18T15:52:42.370" v="46"/>
          <ac:spMkLst>
            <pc:docMk/>
            <pc:sldMk cId="1768216317" sldId="291"/>
            <ac:spMk id="5" creationId="{F4A92E4D-519D-C23F-85C1-D7A491E52DA6}"/>
          </ac:spMkLst>
        </pc:spChg>
        <pc:spChg chg="add mod">
          <ac:chgData name="Neemias Informatica Lima" userId="b77af7bd85500281" providerId="LiveId" clId="{66C2A973-867D-4BAE-88F6-DBA5D489D6E1}" dt="2023-02-18T15:52:42.370" v="46"/>
          <ac:spMkLst>
            <pc:docMk/>
            <pc:sldMk cId="1768216317" sldId="291"/>
            <ac:spMk id="6" creationId="{8DFA9CC1-EA56-5364-ADAD-D9FE51A18C5A}"/>
          </ac:spMkLst>
        </pc:spChg>
        <pc:spChg chg="mod">
          <ac:chgData name="Neemias Informatica Lima" userId="b77af7bd85500281" providerId="LiveId" clId="{66C2A973-867D-4BAE-88F6-DBA5D489D6E1}" dt="2023-02-18T16:00:13.204" v="186" actId="6549"/>
          <ac:spMkLst>
            <pc:docMk/>
            <pc:sldMk cId="1768216317" sldId="291"/>
            <ac:spMk id="12" creationId="{FD5EC092-AC81-4728-9A45-4C4BB5B95C65}"/>
          </ac:spMkLst>
        </pc:spChg>
        <pc:spChg chg="mod">
          <ac:chgData name="Neemias Informatica Lima" userId="b77af7bd85500281" providerId="LiveId" clId="{66C2A973-867D-4BAE-88F6-DBA5D489D6E1}" dt="2023-02-18T15:59:27.675" v="175"/>
          <ac:spMkLst>
            <pc:docMk/>
            <pc:sldMk cId="1768216317" sldId="291"/>
            <ac:spMk id="14" creationId="{00000000-0000-0000-0000-000000000000}"/>
          </ac:spMkLst>
        </pc:spChg>
        <pc:picChg chg="del">
          <ac:chgData name="Neemias Informatica Lima" userId="b77af7bd85500281" providerId="LiveId" clId="{66C2A973-867D-4BAE-88F6-DBA5D489D6E1}" dt="2023-02-18T15:52:42.077" v="45" actId="478"/>
          <ac:picMkLst>
            <pc:docMk/>
            <pc:sldMk cId="1768216317" sldId="291"/>
            <ac:picMk id="4" creationId="{8E3E7993-20CA-231A-2843-F7719C2ADE65}"/>
          </ac:picMkLst>
        </pc:picChg>
        <pc:picChg chg="add mod">
          <ac:chgData name="Neemias Informatica Lima" userId="b77af7bd85500281" providerId="LiveId" clId="{66C2A973-867D-4BAE-88F6-DBA5D489D6E1}" dt="2023-02-18T15:52:42.370" v="46"/>
          <ac:picMkLst>
            <pc:docMk/>
            <pc:sldMk cId="1768216317" sldId="291"/>
            <ac:picMk id="7" creationId="{79C610EC-289E-4E24-756F-A1FD080053F0}"/>
          </ac:picMkLst>
        </pc:picChg>
      </pc:sldChg>
      <pc:sldChg chg="addSp delSp modSp mod">
        <pc:chgData name="Neemias Informatica Lima" userId="b77af7bd85500281" providerId="LiveId" clId="{66C2A973-867D-4BAE-88F6-DBA5D489D6E1}" dt="2023-02-18T16:01:25.671" v="217" actId="6549"/>
        <pc:sldMkLst>
          <pc:docMk/>
          <pc:sldMk cId="3757265641" sldId="292"/>
        </pc:sldMkLst>
        <pc:spChg chg="del">
          <ac:chgData name="Neemias Informatica Lima" userId="b77af7bd85500281" providerId="LiveId" clId="{66C2A973-867D-4BAE-88F6-DBA5D489D6E1}" dt="2023-02-18T15:52:54.064" v="49" actId="478"/>
          <ac:spMkLst>
            <pc:docMk/>
            <pc:sldMk cId="3757265641" sldId="292"/>
            <ac:spMk id="2" creationId="{3A6628C8-0AE2-3EAD-DBCA-9BB0DFB70C80}"/>
          </ac:spMkLst>
        </pc:spChg>
        <pc:spChg chg="del">
          <ac:chgData name="Neemias Informatica Lima" userId="b77af7bd85500281" providerId="LiveId" clId="{66C2A973-867D-4BAE-88F6-DBA5D489D6E1}" dt="2023-02-18T15:52:54.064" v="49" actId="478"/>
          <ac:spMkLst>
            <pc:docMk/>
            <pc:sldMk cId="3757265641" sldId="292"/>
            <ac:spMk id="3" creationId="{818F6494-4556-4222-6337-69697D1A536A}"/>
          </ac:spMkLst>
        </pc:spChg>
        <pc:spChg chg="add mod">
          <ac:chgData name="Neemias Informatica Lima" userId="b77af7bd85500281" providerId="LiveId" clId="{66C2A973-867D-4BAE-88F6-DBA5D489D6E1}" dt="2023-02-18T15:52:54.341" v="50"/>
          <ac:spMkLst>
            <pc:docMk/>
            <pc:sldMk cId="3757265641" sldId="292"/>
            <ac:spMk id="5" creationId="{C2594DFE-3F10-A638-5ADB-74E8A993C27F}"/>
          </ac:spMkLst>
        </pc:spChg>
        <pc:spChg chg="add mod">
          <ac:chgData name="Neemias Informatica Lima" userId="b77af7bd85500281" providerId="LiveId" clId="{66C2A973-867D-4BAE-88F6-DBA5D489D6E1}" dt="2023-02-18T15:52:54.341" v="50"/>
          <ac:spMkLst>
            <pc:docMk/>
            <pc:sldMk cId="3757265641" sldId="292"/>
            <ac:spMk id="6" creationId="{043124CE-3535-7FC6-ADD8-680342DCC5ED}"/>
          </ac:spMkLst>
        </pc:spChg>
        <pc:spChg chg="mod">
          <ac:chgData name="Neemias Informatica Lima" userId="b77af7bd85500281" providerId="LiveId" clId="{66C2A973-867D-4BAE-88F6-DBA5D489D6E1}" dt="2023-02-18T16:01:25.671" v="217" actId="6549"/>
          <ac:spMkLst>
            <pc:docMk/>
            <pc:sldMk cId="3757265641" sldId="292"/>
            <ac:spMk id="12" creationId="{1EC42BAA-B890-43DD-B4F0-9AB5685AF2FE}"/>
          </ac:spMkLst>
        </pc:spChg>
        <pc:spChg chg="mod">
          <ac:chgData name="Neemias Informatica Lima" userId="b77af7bd85500281" providerId="LiveId" clId="{66C2A973-867D-4BAE-88F6-DBA5D489D6E1}" dt="2023-02-18T16:00:35.642" v="198"/>
          <ac:spMkLst>
            <pc:docMk/>
            <pc:sldMk cId="3757265641" sldId="292"/>
            <ac:spMk id="14" creationId="{00000000-0000-0000-0000-000000000000}"/>
          </ac:spMkLst>
        </pc:spChg>
        <pc:picChg chg="del">
          <ac:chgData name="Neemias Informatica Lima" userId="b77af7bd85500281" providerId="LiveId" clId="{66C2A973-867D-4BAE-88F6-DBA5D489D6E1}" dt="2023-02-18T15:52:54.064" v="49" actId="478"/>
          <ac:picMkLst>
            <pc:docMk/>
            <pc:sldMk cId="3757265641" sldId="292"/>
            <ac:picMk id="4" creationId="{36F6B3C3-DC56-3771-839F-AD5BEF3070DD}"/>
          </ac:picMkLst>
        </pc:picChg>
        <pc:picChg chg="add mod">
          <ac:chgData name="Neemias Informatica Lima" userId="b77af7bd85500281" providerId="LiveId" clId="{66C2A973-867D-4BAE-88F6-DBA5D489D6E1}" dt="2023-02-18T15:52:54.341" v="50"/>
          <ac:picMkLst>
            <pc:docMk/>
            <pc:sldMk cId="3757265641" sldId="292"/>
            <ac:picMk id="7" creationId="{05BC7FF3-0839-0075-BD45-8CC01509CB0F}"/>
          </ac:picMkLst>
        </pc:picChg>
      </pc:sldChg>
      <pc:sldChg chg="addSp delSp modSp mod">
        <pc:chgData name="Neemias Informatica Lima" userId="b77af7bd85500281" providerId="LiveId" clId="{66C2A973-867D-4BAE-88F6-DBA5D489D6E1}" dt="2023-02-18T16:01:55.026" v="223" actId="6549"/>
        <pc:sldMkLst>
          <pc:docMk/>
          <pc:sldMk cId="3114938747" sldId="293"/>
        </pc:sldMkLst>
        <pc:spChg chg="del">
          <ac:chgData name="Neemias Informatica Lima" userId="b77af7bd85500281" providerId="LiveId" clId="{66C2A973-867D-4BAE-88F6-DBA5D489D6E1}" dt="2023-02-18T15:53:01.457" v="51" actId="478"/>
          <ac:spMkLst>
            <pc:docMk/>
            <pc:sldMk cId="3114938747" sldId="293"/>
            <ac:spMk id="2" creationId="{1652A0B8-B030-F89D-D8A8-AE52639F6BB4}"/>
          </ac:spMkLst>
        </pc:spChg>
        <pc:spChg chg="del">
          <ac:chgData name="Neemias Informatica Lima" userId="b77af7bd85500281" providerId="LiveId" clId="{66C2A973-867D-4BAE-88F6-DBA5D489D6E1}" dt="2023-02-18T15:53:01.457" v="51" actId="478"/>
          <ac:spMkLst>
            <pc:docMk/>
            <pc:sldMk cId="3114938747" sldId="293"/>
            <ac:spMk id="3" creationId="{B962F04D-599A-151D-F416-5740D86C1534}"/>
          </ac:spMkLst>
        </pc:spChg>
        <pc:spChg chg="add mod">
          <ac:chgData name="Neemias Informatica Lima" userId="b77af7bd85500281" providerId="LiveId" clId="{66C2A973-867D-4BAE-88F6-DBA5D489D6E1}" dt="2023-02-18T15:53:01.734" v="52"/>
          <ac:spMkLst>
            <pc:docMk/>
            <pc:sldMk cId="3114938747" sldId="293"/>
            <ac:spMk id="5" creationId="{5378ECD9-3BB4-FF10-8891-B546FA8A25AA}"/>
          </ac:spMkLst>
        </pc:spChg>
        <pc:spChg chg="add mod">
          <ac:chgData name="Neemias Informatica Lima" userId="b77af7bd85500281" providerId="LiveId" clId="{66C2A973-867D-4BAE-88F6-DBA5D489D6E1}" dt="2023-02-18T15:53:01.734" v="52"/>
          <ac:spMkLst>
            <pc:docMk/>
            <pc:sldMk cId="3114938747" sldId="293"/>
            <ac:spMk id="6" creationId="{C86C4044-964F-B6E1-947A-BA5F9AC10B3A}"/>
          </ac:spMkLst>
        </pc:spChg>
        <pc:spChg chg="mod">
          <ac:chgData name="Neemias Informatica Lima" userId="b77af7bd85500281" providerId="LiveId" clId="{66C2A973-867D-4BAE-88F6-DBA5D489D6E1}" dt="2023-02-18T16:01:55.026" v="223" actId="6549"/>
          <ac:spMkLst>
            <pc:docMk/>
            <pc:sldMk cId="3114938747" sldId="293"/>
            <ac:spMk id="16" creationId="{CFC8B9D9-C6ED-4706-A104-65D118A5B7F9}"/>
          </ac:spMkLst>
        </pc:spChg>
        <pc:picChg chg="del">
          <ac:chgData name="Neemias Informatica Lima" userId="b77af7bd85500281" providerId="LiveId" clId="{66C2A973-867D-4BAE-88F6-DBA5D489D6E1}" dt="2023-02-18T15:53:01.457" v="51" actId="478"/>
          <ac:picMkLst>
            <pc:docMk/>
            <pc:sldMk cId="3114938747" sldId="293"/>
            <ac:picMk id="4" creationId="{4A7E45C2-001F-4C45-5B65-7159C9DA226E}"/>
          </ac:picMkLst>
        </pc:picChg>
        <pc:picChg chg="add mod">
          <ac:chgData name="Neemias Informatica Lima" userId="b77af7bd85500281" providerId="LiveId" clId="{66C2A973-867D-4BAE-88F6-DBA5D489D6E1}" dt="2023-02-18T15:53:01.734" v="52"/>
          <ac:picMkLst>
            <pc:docMk/>
            <pc:sldMk cId="3114938747" sldId="293"/>
            <ac:picMk id="7" creationId="{92FAC2D2-257D-319F-60B7-30DF887B0A05}"/>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94AC745B-A56E-4C72-89FA-8519A1453DDE}"/>
    <pc:docChg chg="undo redo custSel modSld">
      <pc:chgData name="Neemias Informatica Lima" userId="b77af7bd85500281" providerId="LiveId" clId="{94AC745B-A56E-4C72-89FA-8519A1453DDE}" dt="2023-02-19T17:43:25.991" v="234" actId="313"/>
      <pc:docMkLst>
        <pc:docMk/>
      </pc:docMkLst>
      <pc:sldChg chg="addSp delSp modSp mod">
        <pc:chgData name="Neemias Informatica Lima" userId="b77af7bd85500281" providerId="LiveId" clId="{94AC745B-A56E-4C72-89FA-8519A1453DDE}" dt="2023-02-18T16:09:34.983" v="32"/>
        <pc:sldMkLst>
          <pc:docMk/>
          <pc:sldMk cId="2232331225" sldId="280"/>
        </pc:sldMkLst>
        <pc:spChg chg="mod">
          <ac:chgData name="Neemias Informatica Lima" userId="b77af7bd85500281" providerId="LiveId" clId="{94AC745B-A56E-4C72-89FA-8519A1453DDE}" dt="2023-02-18T16:07:25.837" v="4"/>
          <ac:spMkLst>
            <pc:docMk/>
            <pc:sldMk cId="2232331225" sldId="280"/>
            <ac:spMk id="6" creationId="{00000000-0000-0000-0000-000000000000}"/>
          </ac:spMkLst>
        </pc:spChg>
        <pc:spChg chg="mod">
          <ac:chgData name="Neemias Informatica Lima" userId="b77af7bd85500281" providerId="LiveId" clId="{94AC745B-A56E-4C72-89FA-8519A1453DDE}" dt="2023-02-18T16:07:38.577" v="11" actId="20577"/>
          <ac:spMkLst>
            <pc:docMk/>
            <pc:sldMk cId="2232331225" sldId="280"/>
            <ac:spMk id="7" creationId="{00000000-0000-0000-0000-000000000000}"/>
          </ac:spMkLst>
        </pc:spChg>
        <pc:spChg chg="mod">
          <ac:chgData name="Neemias Informatica Lima" userId="b77af7bd85500281" providerId="LiveId" clId="{94AC745B-A56E-4C72-89FA-8519A1453DDE}" dt="2023-02-18T16:07:54.351" v="16"/>
          <ac:spMkLst>
            <pc:docMk/>
            <pc:sldMk cId="2232331225" sldId="280"/>
            <ac:spMk id="9" creationId="{00000000-0000-0000-0000-000000000000}"/>
          </ac:spMkLst>
        </pc:spChg>
        <pc:spChg chg="mod">
          <ac:chgData name="Neemias Informatica Lima" userId="b77af7bd85500281" providerId="LiveId" clId="{94AC745B-A56E-4C72-89FA-8519A1453DDE}" dt="2023-02-18T16:07:32.374" v="7" actId="20577"/>
          <ac:spMkLst>
            <pc:docMk/>
            <pc:sldMk cId="2232331225" sldId="280"/>
            <ac:spMk id="11" creationId="{00000000-0000-0000-0000-000000000000}"/>
          </ac:spMkLst>
        </pc:spChg>
        <pc:spChg chg="mod">
          <ac:chgData name="Neemias Informatica Lima" userId="b77af7bd85500281" providerId="LiveId" clId="{94AC745B-A56E-4C72-89FA-8519A1453DDE}" dt="2023-02-18T16:08:11.075" v="25" actId="6549"/>
          <ac:spMkLst>
            <pc:docMk/>
            <pc:sldMk cId="2232331225" sldId="280"/>
            <ac:spMk id="16" creationId="{00000000-0000-0000-0000-000000000000}"/>
          </ac:spMkLst>
        </pc:spChg>
        <pc:picChg chg="add mod">
          <ac:chgData name="Neemias Informatica Lima" userId="b77af7bd85500281" providerId="LiveId" clId="{94AC745B-A56E-4C72-89FA-8519A1453DDE}" dt="2023-02-18T16:09:34.983" v="32"/>
          <ac:picMkLst>
            <pc:docMk/>
            <pc:sldMk cId="2232331225" sldId="280"/>
            <ac:picMk id="3" creationId="{BA4D8C71-AECE-6637-A784-77BED61BA718}"/>
          </ac:picMkLst>
        </pc:picChg>
        <pc:picChg chg="del">
          <ac:chgData name="Neemias Informatica Lima" userId="b77af7bd85500281" providerId="LiveId" clId="{94AC745B-A56E-4C72-89FA-8519A1453DDE}" dt="2023-02-18T16:07:28.465" v="5" actId="478"/>
          <ac:picMkLst>
            <pc:docMk/>
            <pc:sldMk cId="2232331225" sldId="280"/>
            <ac:picMk id="8" creationId="{3B211956-CD90-E99B-9BEB-2F225BCD9FBD}"/>
          </ac:picMkLst>
        </pc:picChg>
      </pc:sldChg>
      <pc:sldChg chg="addSp delSp modSp mod">
        <pc:chgData name="Neemias Informatica Lima" userId="b77af7bd85500281" providerId="LiveId" clId="{94AC745B-A56E-4C72-89FA-8519A1453DDE}" dt="2023-02-18T16:12:36.105" v="72" actId="20577"/>
        <pc:sldMkLst>
          <pc:docMk/>
          <pc:sldMk cId="2103443556" sldId="281"/>
        </pc:sldMkLst>
        <pc:spChg chg="mod">
          <ac:chgData name="Neemias Informatica Lima" userId="b77af7bd85500281" providerId="LiveId" clId="{94AC745B-A56E-4C72-89FA-8519A1453DDE}" dt="2023-02-18T16:12:36.105" v="72" actId="20577"/>
          <ac:spMkLst>
            <pc:docMk/>
            <pc:sldMk cId="2103443556" sldId="281"/>
            <ac:spMk id="8" creationId="{00000000-0000-0000-0000-000000000000}"/>
          </ac:spMkLst>
        </pc:spChg>
        <pc:spChg chg="mod">
          <ac:chgData name="Neemias Informatica Lima" userId="b77af7bd85500281" providerId="LiveId" clId="{94AC745B-A56E-4C72-89FA-8519A1453DDE}" dt="2023-02-18T16:09:52.621" v="35" actId="20577"/>
          <ac:spMkLst>
            <pc:docMk/>
            <pc:sldMk cId="2103443556" sldId="281"/>
            <ac:spMk id="11" creationId="{00000000-0000-0000-0000-000000000000}"/>
          </ac:spMkLst>
        </pc:spChg>
        <pc:spChg chg="mod">
          <ac:chgData name="Neemias Informatica Lima" userId="b77af7bd85500281" providerId="LiveId" clId="{94AC745B-A56E-4C72-89FA-8519A1453DDE}" dt="2023-02-18T16:10:31.083" v="41"/>
          <ac:spMkLst>
            <pc:docMk/>
            <pc:sldMk cId="2103443556" sldId="281"/>
            <ac:spMk id="18" creationId="{00000000-0000-0000-0000-000000000000}"/>
          </ac:spMkLst>
        </pc:spChg>
        <pc:picChg chg="add mod">
          <ac:chgData name="Neemias Informatica Lima" userId="b77af7bd85500281" providerId="LiveId" clId="{94AC745B-A56E-4C72-89FA-8519A1453DDE}" dt="2023-02-18T16:10:11.329" v="40" actId="14100"/>
          <ac:picMkLst>
            <pc:docMk/>
            <pc:sldMk cId="2103443556" sldId="281"/>
            <ac:picMk id="2" creationId="{DF2245E4-7AE3-2EF0-7524-CD6385163211}"/>
          </ac:picMkLst>
        </pc:picChg>
        <pc:picChg chg="del">
          <ac:chgData name="Neemias Informatica Lima" userId="b77af7bd85500281" providerId="LiveId" clId="{94AC745B-A56E-4C72-89FA-8519A1453DDE}" dt="2023-02-18T16:09:48.624" v="33" actId="478"/>
          <ac:picMkLst>
            <pc:docMk/>
            <pc:sldMk cId="2103443556" sldId="281"/>
            <ac:picMk id="3" creationId="{D4B2F56F-277A-D8ED-F2C7-D11440A97125}"/>
          </ac:picMkLst>
        </pc:picChg>
      </pc:sldChg>
      <pc:sldChg chg="addSp delSp modSp mod">
        <pc:chgData name="Neemias Informatica Lima" userId="b77af7bd85500281" providerId="LiveId" clId="{94AC745B-A56E-4C72-89FA-8519A1453DDE}" dt="2023-02-18T16:13:53.496" v="102"/>
        <pc:sldMkLst>
          <pc:docMk/>
          <pc:sldMk cId="3683219421" sldId="282"/>
        </pc:sldMkLst>
        <pc:spChg chg="add mod">
          <ac:chgData name="Neemias Informatica Lima" userId="b77af7bd85500281" providerId="LiveId" clId="{94AC745B-A56E-4C72-89FA-8519A1453DDE}" dt="2023-02-18T16:11:00.010" v="45"/>
          <ac:spMkLst>
            <pc:docMk/>
            <pc:sldMk cId="3683219421" sldId="282"/>
            <ac:spMk id="2" creationId="{DFBBAF15-3BEB-CF99-0AE6-AE7A034E6570}"/>
          </ac:spMkLst>
        </pc:spChg>
        <pc:spChg chg="add mod">
          <ac:chgData name="Neemias Informatica Lima" userId="b77af7bd85500281" providerId="LiveId" clId="{94AC745B-A56E-4C72-89FA-8519A1453DDE}" dt="2023-02-18T16:11:00.010" v="45"/>
          <ac:spMkLst>
            <pc:docMk/>
            <pc:sldMk cId="3683219421" sldId="282"/>
            <ac:spMk id="4" creationId="{3836F4DA-D1B4-C9D2-3B91-4679E45F230F}"/>
          </ac:spMkLst>
        </pc:spChg>
        <pc:spChg chg="del">
          <ac:chgData name="Neemias Informatica Lima" userId="b77af7bd85500281" providerId="LiveId" clId="{94AC745B-A56E-4C72-89FA-8519A1453DDE}" dt="2023-02-18T16:10:59.668" v="44" actId="478"/>
          <ac:spMkLst>
            <pc:docMk/>
            <pc:sldMk cId="3683219421" sldId="282"/>
            <ac:spMk id="6" creationId="{A58341F2-DB90-0796-B2F6-D7EA3B1E064C}"/>
          </ac:spMkLst>
        </pc:spChg>
        <pc:spChg chg="del">
          <ac:chgData name="Neemias Informatica Lima" userId="b77af7bd85500281" providerId="LiveId" clId="{94AC745B-A56E-4C72-89FA-8519A1453DDE}" dt="2023-02-18T16:10:59.668" v="44" actId="478"/>
          <ac:spMkLst>
            <pc:docMk/>
            <pc:sldMk cId="3683219421" sldId="282"/>
            <ac:spMk id="7" creationId="{65C9B490-B1CA-AD55-17D7-4EC4EFD6F9E5}"/>
          </ac:spMkLst>
        </pc:spChg>
        <pc:spChg chg="mod">
          <ac:chgData name="Neemias Informatica Lima" userId="b77af7bd85500281" providerId="LiveId" clId="{94AC745B-A56E-4C72-89FA-8519A1453DDE}" dt="2023-02-18T16:13:53.496" v="102"/>
          <ac:spMkLst>
            <pc:docMk/>
            <pc:sldMk cId="3683219421" sldId="282"/>
            <ac:spMk id="12" creationId="{00000000-0000-0000-0000-000000000000}"/>
          </ac:spMkLst>
        </pc:spChg>
        <pc:spChg chg="mod">
          <ac:chgData name="Neemias Informatica Lima" userId="b77af7bd85500281" providerId="LiveId" clId="{94AC745B-A56E-4C72-89FA-8519A1453DDE}" dt="2023-02-18T16:13:00.621" v="82"/>
          <ac:spMkLst>
            <pc:docMk/>
            <pc:sldMk cId="3683219421" sldId="282"/>
            <ac:spMk id="14" creationId="{00000000-0000-0000-0000-000000000000}"/>
          </ac:spMkLst>
        </pc:spChg>
        <pc:picChg chg="add mod">
          <ac:chgData name="Neemias Informatica Lima" userId="b77af7bd85500281" providerId="LiveId" clId="{94AC745B-A56E-4C72-89FA-8519A1453DDE}" dt="2023-02-18T16:11:00.010" v="45"/>
          <ac:picMkLst>
            <pc:docMk/>
            <pc:sldMk cId="3683219421" sldId="282"/>
            <ac:picMk id="5" creationId="{F832AE7F-35E0-4E4F-126A-25EADC0F9128}"/>
          </ac:picMkLst>
        </pc:picChg>
        <pc:picChg chg="del">
          <ac:chgData name="Neemias Informatica Lima" userId="b77af7bd85500281" providerId="LiveId" clId="{94AC745B-A56E-4C72-89FA-8519A1453DDE}" dt="2023-02-18T16:10:59.668" v="44" actId="478"/>
          <ac:picMkLst>
            <pc:docMk/>
            <pc:sldMk cId="3683219421" sldId="282"/>
            <ac:picMk id="8" creationId="{F15380B2-E6B9-9A92-F4F8-3D05E5C7C4B2}"/>
          </ac:picMkLst>
        </pc:picChg>
      </pc:sldChg>
      <pc:sldChg chg="addSp delSp modSp mod">
        <pc:chgData name="Neemias Informatica Lima" userId="b77af7bd85500281" providerId="LiveId" clId="{94AC745B-A56E-4C72-89FA-8519A1453DDE}" dt="2023-02-18T16:14:42.487" v="122" actId="20577"/>
        <pc:sldMkLst>
          <pc:docMk/>
          <pc:sldMk cId="3902406419" sldId="283"/>
        </pc:sldMkLst>
        <pc:spChg chg="add mod">
          <ac:chgData name="Neemias Informatica Lima" userId="b77af7bd85500281" providerId="LiveId" clId="{94AC745B-A56E-4C72-89FA-8519A1453DDE}" dt="2023-02-18T16:11:08.038" v="47"/>
          <ac:spMkLst>
            <pc:docMk/>
            <pc:sldMk cId="3902406419" sldId="283"/>
            <ac:spMk id="2" creationId="{B5DC4BDB-6E06-E53D-4D12-F07AC3A71F30}"/>
          </ac:spMkLst>
        </pc:spChg>
        <pc:spChg chg="add mod">
          <ac:chgData name="Neemias Informatica Lima" userId="b77af7bd85500281" providerId="LiveId" clId="{94AC745B-A56E-4C72-89FA-8519A1453DDE}" dt="2023-02-18T16:11:08.038" v="47"/>
          <ac:spMkLst>
            <pc:docMk/>
            <pc:sldMk cId="3902406419" sldId="283"/>
            <ac:spMk id="3" creationId="{C4B41F27-07A4-123F-2D03-A53BC7C5152C}"/>
          </ac:spMkLst>
        </pc:spChg>
        <pc:spChg chg="del">
          <ac:chgData name="Neemias Informatica Lima" userId="b77af7bd85500281" providerId="LiveId" clId="{94AC745B-A56E-4C72-89FA-8519A1453DDE}" dt="2023-02-18T16:11:07.752" v="46" actId="478"/>
          <ac:spMkLst>
            <pc:docMk/>
            <pc:sldMk cId="3902406419" sldId="283"/>
            <ac:spMk id="5" creationId="{97539606-7B7F-5240-4928-99D6DD09EA3E}"/>
          </ac:spMkLst>
        </pc:spChg>
        <pc:spChg chg="del">
          <ac:chgData name="Neemias Informatica Lima" userId="b77af7bd85500281" providerId="LiveId" clId="{94AC745B-A56E-4C72-89FA-8519A1453DDE}" dt="2023-02-18T16:11:07.752" v="46" actId="478"/>
          <ac:spMkLst>
            <pc:docMk/>
            <pc:sldMk cId="3902406419" sldId="283"/>
            <ac:spMk id="6" creationId="{55627872-E82C-05DA-B754-EFB9123BE7B1}"/>
          </ac:spMkLst>
        </pc:spChg>
        <pc:spChg chg="mod">
          <ac:chgData name="Neemias Informatica Lima" userId="b77af7bd85500281" providerId="LiveId" clId="{94AC745B-A56E-4C72-89FA-8519A1453DDE}" dt="2023-02-18T16:14:09.015" v="107"/>
          <ac:spMkLst>
            <pc:docMk/>
            <pc:sldMk cId="3902406419" sldId="283"/>
            <ac:spMk id="14" creationId="{00000000-0000-0000-0000-000000000000}"/>
          </ac:spMkLst>
        </pc:spChg>
        <pc:spChg chg="mod">
          <ac:chgData name="Neemias Informatica Lima" userId="b77af7bd85500281" providerId="LiveId" clId="{94AC745B-A56E-4C72-89FA-8519A1453DDE}" dt="2023-02-18T16:14:42.487" v="122" actId="20577"/>
          <ac:spMkLst>
            <pc:docMk/>
            <pc:sldMk cId="3902406419" sldId="283"/>
            <ac:spMk id="15" creationId="{D5C09FDA-172B-4732-BD2E-A9BBEF8B191B}"/>
          </ac:spMkLst>
        </pc:spChg>
        <pc:picChg chg="add mod">
          <ac:chgData name="Neemias Informatica Lima" userId="b77af7bd85500281" providerId="LiveId" clId="{94AC745B-A56E-4C72-89FA-8519A1453DDE}" dt="2023-02-18T16:11:08.038" v="47"/>
          <ac:picMkLst>
            <pc:docMk/>
            <pc:sldMk cId="3902406419" sldId="283"/>
            <ac:picMk id="4" creationId="{3ABDED39-99F0-2ED4-02DD-8156D8155779}"/>
          </ac:picMkLst>
        </pc:picChg>
        <pc:picChg chg="del">
          <ac:chgData name="Neemias Informatica Lima" userId="b77af7bd85500281" providerId="LiveId" clId="{94AC745B-A56E-4C72-89FA-8519A1453DDE}" dt="2023-02-18T16:11:07.752" v="46" actId="478"/>
          <ac:picMkLst>
            <pc:docMk/>
            <pc:sldMk cId="3902406419" sldId="283"/>
            <ac:picMk id="7" creationId="{FE682DB6-5ED2-A7AC-FF9C-5C0227FDB6C1}"/>
          </ac:picMkLst>
        </pc:picChg>
      </pc:sldChg>
      <pc:sldChg chg="addSp delSp modSp mod">
        <pc:chgData name="Neemias Informatica Lima" userId="b77af7bd85500281" providerId="LiveId" clId="{94AC745B-A56E-4C72-89FA-8519A1453DDE}" dt="2023-02-18T16:16:14.328" v="149" actId="6549"/>
        <pc:sldMkLst>
          <pc:docMk/>
          <pc:sldMk cId="2424059023" sldId="284"/>
        </pc:sldMkLst>
        <pc:spChg chg="add mod">
          <ac:chgData name="Neemias Informatica Lima" userId="b77af7bd85500281" providerId="LiveId" clId="{94AC745B-A56E-4C72-89FA-8519A1453DDE}" dt="2023-02-18T16:11:26.610" v="51"/>
          <ac:spMkLst>
            <pc:docMk/>
            <pc:sldMk cId="2424059023" sldId="284"/>
            <ac:spMk id="2" creationId="{2503360F-38A4-A47B-D4BF-7E561D406C9E}"/>
          </ac:spMkLst>
        </pc:spChg>
        <pc:spChg chg="add mod">
          <ac:chgData name="Neemias Informatica Lima" userId="b77af7bd85500281" providerId="LiveId" clId="{94AC745B-A56E-4C72-89FA-8519A1453DDE}" dt="2023-02-18T16:11:26.610" v="51"/>
          <ac:spMkLst>
            <pc:docMk/>
            <pc:sldMk cId="2424059023" sldId="284"/>
            <ac:spMk id="3" creationId="{89B76C92-7593-7825-7992-9C5DD6C88640}"/>
          </ac:spMkLst>
        </pc:spChg>
        <pc:spChg chg="del">
          <ac:chgData name="Neemias Informatica Lima" userId="b77af7bd85500281" providerId="LiveId" clId="{94AC745B-A56E-4C72-89FA-8519A1453DDE}" dt="2023-02-18T16:11:26.275" v="50" actId="478"/>
          <ac:spMkLst>
            <pc:docMk/>
            <pc:sldMk cId="2424059023" sldId="284"/>
            <ac:spMk id="5" creationId="{8D02F1E4-0936-0E50-0BEC-ECFE3FB111AF}"/>
          </ac:spMkLst>
        </pc:spChg>
        <pc:spChg chg="del">
          <ac:chgData name="Neemias Informatica Lima" userId="b77af7bd85500281" providerId="LiveId" clId="{94AC745B-A56E-4C72-89FA-8519A1453DDE}" dt="2023-02-18T16:11:26.275" v="50" actId="478"/>
          <ac:spMkLst>
            <pc:docMk/>
            <pc:sldMk cId="2424059023" sldId="284"/>
            <ac:spMk id="6" creationId="{2478FF80-19DB-C743-0D00-EEF46AF9B9BB}"/>
          </ac:spMkLst>
        </pc:spChg>
        <pc:spChg chg="mod">
          <ac:chgData name="Neemias Informatica Lima" userId="b77af7bd85500281" providerId="LiveId" clId="{94AC745B-A56E-4C72-89FA-8519A1453DDE}" dt="2023-02-18T16:15:35.595" v="132"/>
          <ac:spMkLst>
            <pc:docMk/>
            <pc:sldMk cId="2424059023" sldId="284"/>
            <ac:spMk id="14" creationId="{00000000-0000-0000-0000-000000000000}"/>
          </ac:spMkLst>
        </pc:spChg>
        <pc:spChg chg="mod">
          <ac:chgData name="Neemias Informatica Lima" userId="b77af7bd85500281" providerId="LiveId" clId="{94AC745B-A56E-4C72-89FA-8519A1453DDE}" dt="2023-02-18T16:16:14.328" v="149" actId="6549"/>
          <ac:spMkLst>
            <pc:docMk/>
            <pc:sldMk cId="2424059023" sldId="284"/>
            <ac:spMk id="15" creationId="{C3A1BEFC-B9B8-4142-B09F-1F5B330F4265}"/>
          </ac:spMkLst>
        </pc:spChg>
        <pc:picChg chg="add mod">
          <ac:chgData name="Neemias Informatica Lima" userId="b77af7bd85500281" providerId="LiveId" clId="{94AC745B-A56E-4C72-89FA-8519A1453DDE}" dt="2023-02-18T16:11:26.610" v="51"/>
          <ac:picMkLst>
            <pc:docMk/>
            <pc:sldMk cId="2424059023" sldId="284"/>
            <ac:picMk id="4" creationId="{4D376F47-5C7A-390A-D2DD-0100C9B8FAD1}"/>
          </ac:picMkLst>
        </pc:picChg>
        <pc:picChg chg="del">
          <ac:chgData name="Neemias Informatica Lima" userId="b77af7bd85500281" providerId="LiveId" clId="{94AC745B-A56E-4C72-89FA-8519A1453DDE}" dt="2023-02-18T16:11:26.275" v="50" actId="478"/>
          <ac:picMkLst>
            <pc:docMk/>
            <pc:sldMk cId="2424059023" sldId="284"/>
            <ac:picMk id="7" creationId="{C9FB392A-5414-6587-3FF9-EDAEFCB699F8}"/>
          </ac:picMkLst>
        </pc:picChg>
      </pc:sldChg>
      <pc:sldChg chg="addSp delSp modSp mod">
        <pc:chgData name="Neemias Informatica Lima" userId="b77af7bd85500281" providerId="LiveId" clId="{94AC745B-A56E-4C72-89FA-8519A1453DDE}" dt="2023-02-18T16:18:04.043" v="181" actId="207"/>
        <pc:sldMkLst>
          <pc:docMk/>
          <pc:sldMk cId="2241968852" sldId="285"/>
        </pc:sldMkLst>
        <pc:spChg chg="add mod">
          <ac:chgData name="Neemias Informatica Lima" userId="b77af7bd85500281" providerId="LiveId" clId="{94AC745B-A56E-4C72-89FA-8519A1453DDE}" dt="2023-02-18T16:11:38.521" v="55"/>
          <ac:spMkLst>
            <pc:docMk/>
            <pc:sldMk cId="2241968852" sldId="285"/>
            <ac:spMk id="2" creationId="{D98E0231-9F39-1C4F-A91B-4945804F7527}"/>
          </ac:spMkLst>
        </pc:spChg>
        <pc:spChg chg="add mod">
          <ac:chgData name="Neemias Informatica Lima" userId="b77af7bd85500281" providerId="LiveId" clId="{94AC745B-A56E-4C72-89FA-8519A1453DDE}" dt="2023-02-18T16:11:38.521" v="55"/>
          <ac:spMkLst>
            <pc:docMk/>
            <pc:sldMk cId="2241968852" sldId="285"/>
            <ac:spMk id="3" creationId="{37AAAB9C-BCFB-A1A8-75C1-FD005D0E4CC0}"/>
          </ac:spMkLst>
        </pc:spChg>
        <pc:spChg chg="del">
          <ac:chgData name="Neemias Informatica Lima" userId="b77af7bd85500281" providerId="LiveId" clId="{94AC745B-A56E-4C72-89FA-8519A1453DDE}" dt="2023-02-18T16:11:38.205" v="54" actId="478"/>
          <ac:spMkLst>
            <pc:docMk/>
            <pc:sldMk cId="2241968852" sldId="285"/>
            <ac:spMk id="5" creationId="{E0F66C85-809F-DAD3-9524-E4338CDB8C4D}"/>
          </ac:spMkLst>
        </pc:spChg>
        <pc:spChg chg="del">
          <ac:chgData name="Neemias Informatica Lima" userId="b77af7bd85500281" providerId="LiveId" clId="{94AC745B-A56E-4C72-89FA-8519A1453DDE}" dt="2023-02-18T16:11:38.205" v="54" actId="478"/>
          <ac:spMkLst>
            <pc:docMk/>
            <pc:sldMk cId="2241968852" sldId="285"/>
            <ac:spMk id="6" creationId="{3727919E-6154-B800-67D0-7B52EDEDBBDD}"/>
          </ac:spMkLst>
        </pc:spChg>
        <pc:spChg chg="mod">
          <ac:chgData name="Neemias Informatica Lima" userId="b77af7bd85500281" providerId="LiveId" clId="{94AC745B-A56E-4C72-89FA-8519A1453DDE}" dt="2023-02-18T16:16:55.397" v="159"/>
          <ac:spMkLst>
            <pc:docMk/>
            <pc:sldMk cId="2241968852" sldId="285"/>
            <ac:spMk id="14" creationId="{00000000-0000-0000-0000-000000000000}"/>
          </ac:spMkLst>
        </pc:spChg>
        <pc:spChg chg="mod">
          <ac:chgData name="Neemias Informatica Lima" userId="b77af7bd85500281" providerId="LiveId" clId="{94AC745B-A56E-4C72-89FA-8519A1453DDE}" dt="2023-02-18T16:18:04.043" v="181" actId="207"/>
          <ac:spMkLst>
            <pc:docMk/>
            <pc:sldMk cId="2241968852" sldId="285"/>
            <ac:spMk id="15" creationId="{0F091E13-8EAD-4FFB-9473-BC74E5ABDC64}"/>
          </ac:spMkLst>
        </pc:spChg>
        <pc:picChg chg="add mod">
          <ac:chgData name="Neemias Informatica Lima" userId="b77af7bd85500281" providerId="LiveId" clId="{94AC745B-A56E-4C72-89FA-8519A1453DDE}" dt="2023-02-18T16:11:38.521" v="55"/>
          <ac:picMkLst>
            <pc:docMk/>
            <pc:sldMk cId="2241968852" sldId="285"/>
            <ac:picMk id="4" creationId="{2DEAF4C4-199B-E013-BCA3-8145744E83BD}"/>
          </ac:picMkLst>
        </pc:picChg>
        <pc:picChg chg="del">
          <ac:chgData name="Neemias Informatica Lima" userId="b77af7bd85500281" providerId="LiveId" clId="{94AC745B-A56E-4C72-89FA-8519A1453DDE}" dt="2023-02-18T16:11:38.205" v="54" actId="478"/>
          <ac:picMkLst>
            <pc:docMk/>
            <pc:sldMk cId="2241968852" sldId="285"/>
            <ac:picMk id="7" creationId="{56C76777-BD84-DE5B-C367-60167FC690F2}"/>
          </ac:picMkLst>
        </pc:picChg>
      </pc:sldChg>
      <pc:sldChg chg="addSp delSp modSp mod">
        <pc:chgData name="Neemias Informatica Lima" userId="b77af7bd85500281" providerId="LiveId" clId="{94AC745B-A56E-4C72-89FA-8519A1453DDE}" dt="2023-02-18T16:20:05.848" v="209" actId="20577"/>
        <pc:sldMkLst>
          <pc:docMk/>
          <pc:sldMk cId="1959249856" sldId="286"/>
        </pc:sldMkLst>
        <pc:spChg chg="add mod">
          <ac:chgData name="Neemias Informatica Lima" userId="b77af7bd85500281" providerId="LiveId" clId="{94AC745B-A56E-4C72-89FA-8519A1453DDE}" dt="2023-02-18T16:11:52.189" v="59"/>
          <ac:spMkLst>
            <pc:docMk/>
            <pc:sldMk cId="1959249856" sldId="286"/>
            <ac:spMk id="2" creationId="{7136AEE8-7366-F3C8-0AEC-CDE7259610A7}"/>
          </ac:spMkLst>
        </pc:spChg>
        <pc:spChg chg="add mod">
          <ac:chgData name="Neemias Informatica Lima" userId="b77af7bd85500281" providerId="LiveId" clId="{94AC745B-A56E-4C72-89FA-8519A1453DDE}" dt="2023-02-18T16:11:52.189" v="59"/>
          <ac:spMkLst>
            <pc:docMk/>
            <pc:sldMk cId="1959249856" sldId="286"/>
            <ac:spMk id="3" creationId="{60726A15-7103-1CD5-5CC8-65CBAF402EA7}"/>
          </ac:spMkLst>
        </pc:spChg>
        <pc:spChg chg="del">
          <ac:chgData name="Neemias Informatica Lima" userId="b77af7bd85500281" providerId="LiveId" clId="{94AC745B-A56E-4C72-89FA-8519A1453DDE}" dt="2023-02-18T16:11:51.776" v="58" actId="478"/>
          <ac:spMkLst>
            <pc:docMk/>
            <pc:sldMk cId="1959249856" sldId="286"/>
            <ac:spMk id="5" creationId="{11761633-2AE7-ECA8-1EB4-3FB4F16EE87F}"/>
          </ac:spMkLst>
        </pc:spChg>
        <pc:spChg chg="del">
          <ac:chgData name="Neemias Informatica Lima" userId="b77af7bd85500281" providerId="LiveId" clId="{94AC745B-A56E-4C72-89FA-8519A1453DDE}" dt="2023-02-18T16:11:51.776" v="58" actId="478"/>
          <ac:spMkLst>
            <pc:docMk/>
            <pc:sldMk cId="1959249856" sldId="286"/>
            <ac:spMk id="6" creationId="{A92D523C-F5FA-9DEA-776A-846AF014C51E}"/>
          </ac:spMkLst>
        </pc:spChg>
        <pc:spChg chg="mod">
          <ac:chgData name="Neemias Informatica Lima" userId="b77af7bd85500281" providerId="LiveId" clId="{94AC745B-A56E-4C72-89FA-8519A1453DDE}" dt="2023-02-18T16:20:05.848" v="209" actId="20577"/>
          <ac:spMkLst>
            <pc:docMk/>
            <pc:sldMk cId="1959249856" sldId="286"/>
            <ac:spMk id="14" creationId="{00000000-0000-0000-0000-000000000000}"/>
          </ac:spMkLst>
        </pc:spChg>
        <pc:spChg chg="mod">
          <ac:chgData name="Neemias Informatica Lima" userId="b77af7bd85500281" providerId="LiveId" clId="{94AC745B-A56E-4C72-89FA-8519A1453DDE}" dt="2023-02-18T16:19:31.166" v="208" actId="207"/>
          <ac:spMkLst>
            <pc:docMk/>
            <pc:sldMk cId="1959249856" sldId="286"/>
            <ac:spMk id="15" creationId="{863BB09B-C8C1-4354-BC51-D930C951E507}"/>
          </ac:spMkLst>
        </pc:spChg>
        <pc:picChg chg="add mod">
          <ac:chgData name="Neemias Informatica Lima" userId="b77af7bd85500281" providerId="LiveId" clId="{94AC745B-A56E-4C72-89FA-8519A1453DDE}" dt="2023-02-18T16:11:52.189" v="59"/>
          <ac:picMkLst>
            <pc:docMk/>
            <pc:sldMk cId="1959249856" sldId="286"/>
            <ac:picMk id="4" creationId="{F19BDAB7-8A30-CB3F-2630-00E424D2C4DD}"/>
          </ac:picMkLst>
        </pc:picChg>
        <pc:picChg chg="del">
          <ac:chgData name="Neemias Informatica Lima" userId="b77af7bd85500281" providerId="LiveId" clId="{94AC745B-A56E-4C72-89FA-8519A1453DDE}" dt="2023-02-18T16:11:51.776" v="58" actId="478"/>
          <ac:picMkLst>
            <pc:docMk/>
            <pc:sldMk cId="1959249856" sldId="286"/>
            <ac:picMk id="7" creationId="{8C3ACF93-5C20-97D6-C576-5C53CE152AA4}"/>
          </ac:picMkLst>
        </pc:picChg>
      </pc:sldChg>
      <pc:sldChg chg="addSp delSp modSp mod">
        <pc:chgData name="Neemias Informatica Lima" userId="b77af7bd85500281" providerId="LiveId" clId="{94AC745B-A56E-4C72-89FA-8519A1453DDE}" dt="2023-02-18T16:22:00.877" v="226"/>
        <pc:sldMkLst>
          <pc:docMk/>
          <pc:sldMk cId="2857006406" sldId="287"/>
        </pc:sldMkLst>
        <pc:spChg chg="add mod">
          <ac:chgData name="Neemias Informatica Lima" userId="b77af7bd85500281" providerId="LiveId" clId="{94AC745B-A56E-4C72-89FA-8519A1453DDE}" dt="2023-02-18T16:12:11.457" v="65"/>
          <ac:spMkLst>
            <pc:docMk/>
            <pc:sldMk cId="2857006406" sldId="287"/>
            <ac:spMk id="2" creationId="{98089CAA-F439-D948-092A-88F16F967A1D}"/>
          </ac:spMkLst>
        </pc:spChg>
        <pc:spChg chg="add mod">
          <ac:chgData name="Neemias Informatica Lima" userId="b77af7bd85500281" providerId="LiveId" clId="{94AC745B-A56E-4C72-89FA-8519A1453DDE}" dt="2023-02-18T16:12:11.457" v="65"/>
          <ac:spMkLst>
            <pc:docMk/>
            <pc:sldMk cId="2857006406" sldId="287"/>
            <ac:spMk id="3" creationId="{E631C20F-E339-8ABE-42A7-B94B8B88EC8C}"/>
          </ac:spMkLst>
        </pc:spChg>
        <pc:spChg chg="del">
          <ac:chgData name="Neemias Informatica Lima" userId="b77af7bd85500281" providerId="LiveId" clId="{94AC745B-A56E-4C72-89FA-8519A1453DDE}" dt="2023-02-18T16:12:11.151" v="64" actId="478"/>
          <ac:spMkLst>
            <pc:docMk/>
            <pc:sldMk cId="2857006406" sldId="287"/>
            <ac:spMk id="5" creationId="{2A5EF71C-CCF0-3324-2BEE-CD96D2877AF5}"/>
          </ac:spMkLst>
        </pc:spChg>
        <pc:spChg chg="del">
          <ac:chgData name="Neemias Informatica Lima" userId="b77af7bd85500281" providerId="LiveId" clId="{94AC745B-A56E-4C72-89FA-8519A1453DDE}" dt="2023-02-18T16:12:11.151" v="64" actId="478"/>
          <ac:spMkLst>
            <pc:docMk/>
            <pc:sldMk cId="2857006406" sldId="287"/>
            <ac:spMk id="6" creationId="{2FC8B578-E998-2432-1B50-CE2C817F19CE}"/>
          </ac:spMkLst>
        </pc:spChg>
        <pc:graphicFrameChg chg="mod">
          <ac:chgData name="Neemias Informatica Lima" userId="b77af7bd85500281" providerId="LiveId" clId="{94AC745B-A56E-4C72-89FA-8519A1453DDE}" dt="2023-02-18T16:22:00.877" v="226"/>
          <ac:graphicFrameMkLst>
            <pc:docMk/>
            <pc:sldMk cId="2857006406" sldId="287"/>
            <ac:graphicFrameMk id="26" creationId="{8AC4A7CA-D7A9-BD7E-59C7-47F309BE954E}"/>
          </ac:graphicFrameMkLst>
        </pc:graphicFrameChg>
        <pc:picChg chg="add mod">
          <ac:chgData name="Neemias Informatica Lima" userId="b77af7bd85500281" providerId="LiveId" clId="{94AC745B-A56E-4C72-89FA-8519A1453DDE}" dt="2023-02-18T16:12:11.457" v="65"/>
          <ac:picMkLst>
            <pc:docMk/>
            <pc:sldMk cId="2857006406" sldId="287"/>
            <ac:picMk id="4" creationId="{3E24F115-19A9-8BAB-0909-99B650F3F4C0}"/>
          </ac:picMkLst>
        </pc:picChg>
        <pc:picChg chg="del">
          <ac:chgData name="Neemias Informatica Lima" userId="b77af7bd85500281" providerId="LiveId" clId="{94AC745B-A56E-4C72-89FA-8519A1453DDE}" dt="2023-02-18T16:12:11.151" v="64" actId="478"/>
          <ac:picMkLst>
            <pc:docMk/>
            <pc:sldMk cId="2857006406" sldId="287"/>
            <ac:picMk id="7" creationId="{C76FCF2E-C8A3-46E5-E6A9-1203F487D083}"/>
          </ac:picMkLst>
        </pc:picChg>
      </pc:sldChg>
      <pc:sldChg chg="addSp delSp modSp mod">
        <pc:chgData name="Neemias Informatica Lima" userId="b77af7bd85500281" providerId="LiveId" clId="{94AC745B-A56E-4C72-89FA-8519A1453DDE}" dt="2023-02-19T17:42:29.978" v="228" actId="6549"/>
        <pc:sldMkLst>
          <pc:docMk/>
          <pc:sldMk cId="2630436816" sldId="288"/>
        </pc:sldMkLst>
        <pc:spChg chg="add mod">
          <ac:chgData name="Neemias Informatica Lima" userId="b77af7bd85500281" providerId="LiveId" clId="{94AC745B-A56E-4C72-89FA-8519A1453DDE}" dt="2023-02-18T16:10:52.618" v="43"/>
          <ac:spMkLst>
            <pc:docMk/>
            <pc:sldMk cId="2630436816" sldId="288"/>
            <ac:spMk id="2" creationId="{557B8935-5D68-9009-F648-87E105CE15FD}"/>
          </ac:spMkLst>
        </pc:spChg>
        <pc:spChg chg="add mod">
          <ac:chgData name="Neemias Informatica Lima" userId="b77af7bd85500281" providerId="LiveId" clId="{94AC745B-A56E-4C72-89FA-8519A1453DDE}" dt="2023-02-18T16:10:52.618" v="43"/>
          <ac:spMkLst>
            <pc:docMk/>
            <pc:sldMk cId="2630436816" sldId="288"/>
            <ac:spMk id="3" creationId="{252C1792-0945-62F0-BA5A-27F048EB2913}"/>
          </ac:spMkLst>
        </pc:spChg>
        <pc:spChg chg="del">
          <ac:chgData name="Neemias Informatica Lima" userId="b77af7bd85500281" providerId="LiveId" clId="{94AC745B-A56E-4C72-89FA-8519A1453DDE}" dt="2023-02-18T16:10:52.164" v="42" actId="478"/>
          <ac:spMkLst>
            <pc:docMk/>
            <pc:sldMk cId="2630436816" sldId="288"/>
            <ac:spMk id="5" creationId="{309026F1-5AA9-7B1D-2287-389AB6FE278A}"/>
          </ac:spMkLst>
        </pc:spChg>
        <pc:spChg chg="del">
          <ac:chgData name="Neemias Informatica Lima" userId="b77af7bd85500281" providerId="LiveId" clId="{94AC745B-A56E-4C72-89FA-8519A1453DDE}" dt="2023-02-18T16:10:52.164" v="42" actId="478"/>
          <ac:spMkLst>
            <pc:docMk/>
            <pc:sldMk cId="2630436816" sldId="288"/>
            <ac:spMk id="6" creationId="{31870D05-D6D1-E0E9-B303-86494D4AD4FE}"/>
          </ac:spMkLst>
        </pc:spChg>
        <pc:spChg chg="mod">
          <ac:chgData name="Neemias Informatica Lima" userId="b77af7bd85500281" providerId="LiveId" clId="{94AC745B-A56E-4C72-89FA-8519A1453DDE}" dt="2023-02-19T17:42:29.978" v="228" actId="6549"/>
          <ac:spMkLst>
            <pc:docMk/>
            <pc:sldMk cId="2630436816" sldId="288"/>
            <ac:spMk id="13" creationId="{00000000-0000-0000-0000-000000000000}"/>
          </ac:spMkLst>
        </pc:spChg>
        <pc:spChg chg="mod">
          <ac:chgData name="Neemias Informatica Lima" userId="b77af7bd85500281" providerId="LiveId" clId="{94AC745B-A56E-4C72-89FA-8519A1453DDE}" dt="2023-02-18T16:12:55.747" v="77"/>
          <ac:spMkLst>
            <pc:docMk/>
            <pc:sldMk cId="2630436816" sldId="288"/>
            <ac:spMk id="14" creationId="{00000000-0000-0000-0000-000000000000}"/>
          </ac:spMkLst>
        </pc:spChg>
        <pc:picChg chg="add mod">
          <ac:chgData name="Neemias Informatica Lima" userId="b77af7bd85500281" providerId="LiveId" clId="{94AC745B-A56E-4C72-89FA-8519A1453DDE}" dt="2023-02-18T16:10:52.618" v="43"/>
          <ac:picMkLst>
            <pc:docMk/>
            <pc:sldMk cId="2630436816" sldId="288"/>
            <ac:picMk id="4" creationId="{093F76B0-2522-7776-7743-5294939D6133}"/>
          </ac:picMkLst>
        </pc:picChg>
        <pc:picChg chg="del">
          <ac:chgData name="Neemias Informatica Lima" userId="b77af7bd85500281" providerId="LiveId" clId="{94AC745B-A56E-4C72-89FA-8519A1453DDE}" dt="2023-02-18T16:10:52.164" v="42" actId="478"/>
          <ac:picMkLst>
            <pc:docMk/>
            <pc:sldMk cId="2630436816" sldId="288"/>
            <ac:picMk id="7" creationId="{2F0F116A-900B-01A8-3C4B-4A76907EABDD}"/>
          </ac:picMkLst>
        </pc:picChg>
      </pc:sldChg>
      <pc:sldChg chg="addSp delSp modSp mod">
        <pc:chgData name="Neemias Informatica Lima" userId="b77af7bd85500281" providerId="LiveId" clId="{94AC745B-A56E-4C72-89FA-8519A1453DDE}" dt="2023-02-19T17:42:43.788" v="230" actId="6549"/>
        <pc:sldMkLst>
          <pc:docMk/>
          <pc:sldMk cId="3032827026" sldId="289"/>
        </pc:sldMkLst>
        <pc:spChg chg="add mod">
          <ac:chgData name="Neemias Informatica Lima" userId="b77af7bd85500281" providerId="LiveId" clId="{94AC745B-A56E-4C72-89FA-8519A1453DDE}" dt="2023-02-18T16:11:18.950" v="49"/>
          <ac:spMkLst>
            <pc:docMk/>
            <pc:sldMk cId="3032827026" sldId="289"/>
            <ac:spMk id="2" creationId="{0A658622-9735-1871-BEB5-4903EC751D89}"/>
          </ac:spMkLst>
        </pc:spChg>
        <pc:spChg chg="add mod">
          <ac:chgData name="Neemias Informatica Lima" userId="b77af7bd85500281" providerId="LiveId" clId="{94AC745B-A56E-4C72-89FA-8519A1453DDE}" dt="2023-02-18T16:11:18.950" v="49"/>
          <ac:spMkLst>
            <pc:docMk/>
            <pc:sldMk cId="3032827026" sldId="289"/>
            <ac:spMk id="3" creationId="{787D5EA7-9649-54FC-3990-389263A6C042}"/>
          </ac:spMkLst>
        </pc:spChg>
        <pc:spChg chg="del">
          <ac:chgData name="Neemias Informatica Lima" userId="b77af7bd85500281" providerId="LiveId" clId="{94AC745B-A56E-4C72-89FA-8519A1453DDE}" dt="2023-02-18T16:11:18.600" v="48" actId="478"/>
          <ac:spMkLst>
            <pc:docMk/>
            <pc:sldMk cId="3032827026" sldId="289"/>
            <ac:spMk id="5" creationId="{8CF06668-B210-B292-DCED-38CAC509E2CF}"/>
          </ac:spMkLst>
        </pc:spChg>
        <pc:spChg chg="del">
          <ac:chgData name="Neemias Informatica Lima" userId="b77af7bd85500281" providerId="LiveId" clId="{94AC745B-A56E-4C72-89FA-8519A1453DDE}" dt="2023-02-18T16:11:18.600" v="48" actId="478"/>
          <ac:spMkLst>
            <pc:docMk/>
            <pc:sldMk cId="3032827026" sldId="289"/>
            <ac:spMk id="6" creationId="{2CD6ACE3-F318-4B19-F43F-E2A65308D395}"/>
          </ac:spMkLst>
        </pc:spChg>
        <pc:spChg chg="mod">
          <ac:chgData name="Neemias Informatica Lima" userId="b77af7bd85500281" providerId="LiveId" clId="{94AC745B-A56E-4C72-89FA-8519A1453DDE}" dt="2023-02-19T17:42:43.788" v="230" actId="6549"/>
          <ac:spMkLst>
            <pc:docMk/>
            <pc:sldMk cId="3032827026" sldId="289"/>
            <ac:spMk id="12" creationId="{A64B78EF-EDA8-421A-88C9-45544BBCA9D1}"/>
          </ac:spMkLst>
        </pc:spChg>
        <pc:spChg chg="mod">
          <ac:chgData name="Neemias Informatica Lima" userId="b77af7bd85500281" providerId="LiveId" clId="{94AC745B-A56E-4C72-89FA-8519A1453DDE}" dt="2023-02-18T16:14:14.487" v="112"/>
          <ac:spMkLst>
            <pc:docMk/>
            <pc:sldMk cId="3032827026" sldId="289"/>
            <ac:spMk id="14" creationId="{00000000-0000-0000-0000-000000000000}"/>
          </ac:spMkLst>
        </pc:spChg>
        <pc:picChg chg="add mod">
          <ac:chgData name="Neemias Informatica Lima" userId="b77af7bd85500281" providerId="LiveId" clId="{94AC745B-A56E-4C72-89FA-8519A1453DDE}" dt="2023-02-18T16:11:18.950" v="49"/>
          <ac:picMkLst>
            <pc:docMk/>
            <pc:sldMk cId="3032827026" sldId="289"/>
            <ac:picMk id="4" creationId="{041EF333-CD54-2FD2-1654-80F4E6A94052}"/>
          </ac:picMkLst>
        </pc:picChg>
        <pc:picChg chg="del">
          <ac:chgData name="Neemias Informatica Lima" userId="b77af7bd85500281" providerId="LiveId" clId="{94AC745B-A56E-4C72-89FA-8519A1453DDE}" dt="2023-02-18T16:11:18.600" v="48" actId="478"/>
          <ac:picMkLst>
            <pc:docMk/>
            <pc:sldMk cId="3032827026" sldId="289"/>
            <ac:picMk id="7" creationId="{512165D2-9220-210B-4D07-F53D097C45A6}"/>
          </ac:picMkLst>
        </pc:picChg>
      </pc:sldChg>
      <pc:sldChg chg="addSp delSp modSp mod">
        <pc:chgData name="Neemias Informatica Lima" userId="b77af7bd85500281" providerId="LiveId" clId="{94AC745B-A56E-4C72-89FA-8519A1453DDE}" dt="2023-02-18T16:16:42.552" v="156" actId="20577"/>
        <pc:sldMkLst>
          <pc:docMk/>
          <pc:sldMk cId="3772032319" sldId="290"/>
        </pc:sldMkLst>
        <pc:spChg chg="add mod">
          <ac:chgData name="Neemias Informatica Lima" userId="b77af7bd85500281" providerId="LiveId" clId="{94AC745B-A56E-4C72-89FA-8519A1453DDE}" dt="2023-02-18T16:11:32.954" v="53"/>
          <ac:spMkLst>
            <pc:docMk/>
            <pc:sldMk cId="3772032319" sldId="290"/>
            <ac:spMk id="2" creationId="{232E8508-F7F3-5544-4B61-BEC9A26290DA}"/>
          </ac:spMkLst>
        </pc:spChg>
        <pc:spChg chg="add mod">
          <ac:chgData name="Neemias Informatica Lima" userId="b77af7bd85500281" providerId="LiveId" clId="{94AC745B-A56E-4C72-89FA-8519A1453DDE}" dt="2023-02-18T16:11:32.954" v="53"/>
          <ac:spMkLst>
            <pc:docMk/>
            <pc:sldMk cId="3772032319" sldId="290"/>
            <ac:spMk id="3" creationId="{3CE5ACAD-2994-8220-2062-6BD37E86A343}"/>
          </ac:spMkLst>
        </pc:spChg>
        <pc:spChg chg="del">
          <ac:chgData name="Neemias Informatica Lima" userId="b77af7bd85500281" providerId="LiveId" clId="{94AC745B-A56E-4C72-89FA-8519A1453DDE}" dt="2023-02-18T16:11:32.612" v="52" actId="478"/>
          <ac:spMkLst>
            <pc:docMk/>
            <pc:sldMk cId="3772032319" sldId="290"/>
            <ac:spMk id="5" creationId="{19AB3A17-403A-2949-C727-ADDE5525086F}"/>
          </ac:spMkLst>
        </pc:spChg>
        <pc:spChg chg="del">
          <ac:chgData name="Neemias Informatica Lima" userId="b77af7bd85500281" providerId="LiveId" clId="{94AC745B-A56E-4C72-89FA-8519A1453DDE}" dt="2023-02-18T16:11:32.612" v="52" actId="478"/>
          <ac:spMkLst>
            <pc:docMk/>
            <pc:sldMk cId="3772032319" sldId="290"/>
            <ac:spMk id="6" creationId="{74D1FE74-10A1-9FE7-D0C2-B18B93EFEA46}"/>
          </ac:spMkLst>
        </pc:spChg>
        <pc:spChg chg="mod">
          <ac:chgData name="Neemias Informatica Lima" userId="b77af7bd85500281" providerId="LiveId" clId="{94AC745B-A56E-4C72-89FA-8519A1453DDE}" dt="2023-02-18T16:16:42.552" v="156" actId="20577"/>
          <ac:spMkLst>
            <pc:docMk/>
            <pc:sldMk cId="3772032319" sldId="290"/>
            <ac:spMk id="12" creationId="{8D5A143D-15FB-4DFE-B0EC-FEEB77A92B2C}"/>
          </ac:spMkLst>
        </pc:spChg>
        <pc:spChg chg="mod">
          <ac:chgData name="Neemias Informatica Lima" userId="b77af7bd85500281" providerId="LiveId" clId="{94AC745B-A56E-4C72-89FA-8519A1453DDE}" dt="2023-02-18T16:15:43.070" v="137"/>
          <ac:spMkLst>
            <pc:docMk/>
            <pc:sldMk cId="3772032319" sldId="290"/>
            <ac:spMk id="14" creationId="{00000000-0000-0000-0000-000000000000}"/>
          </ac:spMkLst>
        </pc:spChg>
        <pc:picChg chg="add mod">
          <ac:chgData name="Neemias Informatica Lima" userId="b77af7bd85500281" providerId="LiveId" clId="{94AC745B-A56E-4C72-89FA-8519A1453DDE}" dt="2023-02-18T16:11:32.954" v="53"/>
          <ac:picMkLst>
            <pc:docMk/>
            <pc:sldMk cId="3772032319" sldId="290"/>
            <ac:picMk id="4" creationId="{E492D4C4-4535-56DE-2E47-50B3DA93C27A}"/>
          </ac:picMkLst>
        </pc:picChg>
        <pc:picChg chg="del">
          <ac:chgData name="Neemias Informatica Lima" userId="b77af7bd85500281" providerId="LiveId" clId="{94AC745B-A56E-4C72-89FA-8519A1453DDE}" dt="2023-02-18T16:11:32.612" v="52" actId="478"/>
          <ac:picMkLst>
            <pc:docMk/>
            <pc:sldMk cId="3772032319" sldId="290"/>
            <ac:picMk id="7" creationId="{A42E1DC7-9441-DD8E-3810-553BED0A11FF}"/>
          </ac:picMkLst>
        </pc:picChg>
      </pc:sldChg>
      <pc:sldChg chg="addSp delSp modSp mod">
        <pc:chgData name="Neemias Informatica Lima" userId="b77af7bd85500281" providerId="LiveId" clId="{94AC745B-A56E-4C72-89FA-8519A1453DDE}" dt="2023-02-19T17:43:06.982" v="231" actId="313"/>
        <pc:sldMkLst>
          <pc:docMk/>
          <pc:sldMk cId="1768216317" sldId="291"/>
        </pc:sldMkLst>
        <pc:spChg chg="add mod">
          <ac:chgData name="Neemias Informatica Lima" userId="b77af7bd85500281" providerId="LiveId" clId="{94AC745B-A56E-4C72-89FA-8519A1453DDE}" dt="2023-02-18T16:11:44.785" v="57"/>
          <ac:spMkLst>
            <pc:docMk/>
            <pc:sldMk cId="1768216317" sldId="291"/>
            <ac:spMk id="2" creationId="{D1493894-0AAC-A0F8-E031-770853CDC220}"/>
          </ac:spMkLst>
        </pc:spChg>
        <pc:spChg chg="add mod">
          <ac:chgData name="Neemias Informatica Lima" userId="b77af7bd85500281" providerId="LiveId" clId="{94AC745B-A56E-4C72-89FA-8519A1453DDE}" dt="2023-02-18T16:11:44.785" v="57"/>
          <ac:spMkLst>
            <pc:docMk/>
            <pc:sldMk cId="1768216317" sldId="291"/>
            <ac:spMk id="3" creationId="{647CB444-467A-72CF-25FA-CA3E75425DFA}"/>
          </ac:spMkLst>
        </pc:spChg>
        <pc:spChg chg="del">
          <ac:chgData name="Neemias Informatica Lima" userId="b77af7bd85500281" providerId="LiveId" clId="{94AC745B-A56E-4C72-89FA-8519A1453DDE}" dt="2023-02-18T16:11:44.428" v="56" actId="478"/>
          <ac:spMkLst>
            <pc:docMk/>
            <pc:sldMk cId="1768216317" sldId="291"/>
            <ac:spMk id="5" creationId="{F4A92E4D-519D-C23F-85C1-D7A491E52DA6}"/>
          </ac:spMkLst>
        </pc:spChg>
        <pc:spChg chg="del">
          <ac:chgData name="Neemias Informatica Lima" userId="b77af7bd85500281" providerId="LiveId" clId="{94AC745B-A56E-4C72-89FA-8519A1453DDE}" dt="2023-02-18T16:11:44.428" v="56" actId="478"/>
          <ac:spMkLst>
            <pc:docMk/>
            <pc:sldMk cId="1768216317" sldId="291"/>
            <ac:spMk id="6" creationId="{8DFA9CC1-EA56-5364-ADAD-D9FE51A18C5A}"/>
          </ac:spMkLst>
        </pc:spChg>
        <pc:spChg chg="mod">
          <ac:chgData name="Neemias Informatica Lima" userId="b77af7bd85500281" providerId="LiveId" clId="{94AC745B-A56E-4C72-89FA-8519A1453DDE}" dt="2023-02-19T17:43:06.982" v="231" actId="313"/>
          <ac:spMkLst>
            <pc:docMk/>
            <pc:sldMk cId="1768216317" sldId="291"/>
            <ac:spMk id="12" creationId="{FD5EC092-AC81-4728-9A45-4C4BB5B95C65}"/>
          </ac:spMkLst>
        </pc:spChg>
        <pc:spChg chg="mod">
          <ac:chgData name="Neemias Informatica Lima" userId="b77af7bd85500281" providerId="LiveId" clId="{94AC745B-A56E-4C72-89FA-8519A1453DDE}" dt="2023-02-18T16:17:01.667" v="166"/>
          <ac:spMkLst>
            <pc:docMk/>
            <pc:sldMk cId="1768216317" sldId="291"/>
            <ac:spMk id="14" creationId="{00000000-0000-0000-0000-000000000000}"/>
          </ac:spMkLst>
        </pc:spChg>
        <pc:picChg chg="add mod">
          <ac:chgData name="Neemias Informatica Lima" userId="b77af7bd85500281" providerId="LiveId" clId="{94AC745B-A56E-4C72-89FA-8519A1453DDE}" dt="2023-02-18T16:11:44.785" v="57"/>
          <ac:picMkLst>
            <pc:docMk/>
            <pc:sldMk cId="1768216317" sldId="291"/>
            <ac:picMk id="4" creationId="{D38755FF-E7E7-1BFF-262C-453E71CCE118}"/>
          </ac:picMkLst>
        </pc:picChg>
        <pc:picChg chg="del">
          <ac:chgData name="Neemias Informatica Lima" userId="b77af7bd85500281" providerId="LiveId" clId="{94AC745B-A56E-4C72-89FA-8519A1453DDE}" dt="2023-02-18T16:11:44.428" v="56" actId="478"/>
          <ac:picMkLst>
            <pc:docMk/>
            <pc:sldMk cId="1768216317" sldId="291"/>
            <ac:picMk id="7" creationId="{79C610EC-289E-4E24-756F-A1FD080053F0}"/>
          </ac:picMkLst>
        </pc:picChg>
      </pc:sldChg>
      <pc:sldChg chg="addSp delSp modSp mod">
        <pc:chgData name="Neemias Informatica Lima" userId="b77af7bd85500281" providerId="LiveId" clId="{94AC745B-A56E-4C72-89FA-8519A1453DDE}" dt="2023-02-18T16:20:25.784" v="216" actId="20577"/>
        <pc:sldMkLst>
          <pc:docMk/>
          <pc:sldMk cId="3757265641" sldId="292"/>
        </pc:sldMkLst>
        <pc:spChg chg="add mod">
          <ac:chgData name="Neemias Informatica Lima" userId="b77af7bd85500281" providerId="LiveId" clId="{94AC745B-A56E-4C72-89FA-8519A1453DDE}" dt="2023-02-18T16:11:58.049" v="61"/>
          <ac:spMkLst>
            <pc:docMk/>
            <pc:sldMk cId="3757265641" sldId="292"/>
            <ac:spMk id="2" creationId="{6EAD8CDE-3335-CB1F-3B11-2CD9AF2C7F5E}"/>
          </ac:spMkLst>
        </pc:spChg>
        <pc:spChg chg="add mod">
          <ac:chgData name="Neemias Informatica Lima" userId="b77af7bd85500281" providerId="LiveId" clId="{94AC745B-A56E-4C72-89FA-8519A1453DDE}" dt="2023-02-18T16:11:58.049" v="61"/>
          <ac:spMkLst>
            <pc:docMk/>
            <pc:sldMk cId="3757265641" sldId="292"/>
            <ac:spMk id="3" creationId="{94961E67-E49D-F3F8-5EE0-8DE739B4A505}"/>
          </ac:spMkLst>
        </pc:spChg>
        <pc:spChg chg="del">
          <ac:chgData name="Neemias Informatica Lima" userId="b77af7bd85500281" providerId="LiveId" clId="{94AC745B-A56E-4C72-89FA-8519A1453DDE}" dt="2023-02-18T16:11:57.764" v="60" actId="478"/>
          <ac:spMkLst>
            <pc:docMk/>
            <pc:sldMk cId="3757265641" sldId="292"/>
            <ac:spMk id="5" creationId="{C2594DFE-3F10-A638-5ADB-74E8A993C27F}"/>
          </ac:spMkLst>
        </pc:spChg>
        <pc:spChg chg="del">
          <ac:chgData name="Neemias Informatica Lima" userId="b77af7bd85500281" providerId="LiveId" clId="{94AC745B-A56E-4C72-89FA-8519A1453DDE}" dt="2023-02-18T16:11:57.764" v="60" actId="478"/>
          <ac:spMkLst>
            <pc:docMk/>
            <pc:sldMk cId="3757265641" sldId="292"/>
            <ac:spMk id="6" creationId="{043124CE-3535-7FC6-ADD8-680342DCC5ED}"/>
          </ac:spMkLst>
        </pc:spChg>
        <pc:spChg chg="mod">
          <ac:chgData name="Neemias Informatica Lima" userId="b77af7bd85500281" providerId="LiveId" clId="{94AC745B-A56E-4C72-89FA-8519A1453DDE}" dt="2023-02-18T16:20:25.784" v="216" actId="20577"/>
          <ac:spMkLst>
            <pc:docMk/>
            <pc:sldMk cId="3757265641" sldId="292"/>
            <ac:spMk id="12" creationId="{1EC42BAA-B890-43DD-B4F0-9AB5685AF2FE}"/>
          </ac:spMkLst>
        </pc:spChg>
        <pc:spChg chg="mod">
          <ac:chgData name="Neemias Informatica Lima" userId="b77af7bd85500281" providerId="LiveId" clId="{94AC745B-A56E-4C72-89FA-8519A1453DDE}" dt="2023-02-18T16:20:20.982" v="215"/>
          <ac:spMkLst>
            <pc:docMk/>
            <pc:sldMk cId="3757265641" sldId="292"/>
            <ac:spMk id="14" creationId="{00000000-0000-0000-0000-000000000000}"/>
          </ac:spMkLst>
        </pc:spChg>
        <pc:picChg chg="add mod">
          <ac:chgData name="Neemias Informatica Lima" userId="b77af7bd85500281" providerId="LiveId" clId="{94AC745B-A56E-4C72-89FA-8519A1453DDE}" dt="2023-02-18T16:11:58.049" v="61"/>
          <ac:picMkLst>
            <pc:docMk/>
            <pc:sldMk cId="3757265641" sldId="292"/>
            <ac:picMk id="4" creationId="{BC478E5C-3D28-3FEC-3AA4-CA21C6DA9F67}"/>
          </ac:picMkLst>
        </pc:picChg>
        <pc:picChg chg="del">
          <ac:chgData name="Neemias Informatica Lima" userId="b77af7bd85500281" providerId="LiveId" clId="{94AC745B-A56E-4C72-89FA-8519A1453DDE}" dt="2023-02-18T16:11:57.764" v="60" actId="478"/>
          <ac:picMkLst>
            <pc:docMk/>
            <pc:sldMk cId="3757265641" sldId="292"/>
            <ac:picMk id="7" creationId="{05BC7FF3-0839-0075-BD45-8CC01509CB0F}"/>
          </ac:picMkLst>
        </pc:picChg>
      </pc:sldChg>
      <pc:sldChg chg="addSp delSp modSp mod">
        <pc:chgData name="Neemias Informatica Lima" userId="b77af7bd85500281" providerId="LiveId" clId="{94AC745B-A56E-4C72-89FA-8519A1453DDE}" dt="2023-02-19T17:43:25.991" v="234" actId="313"/>
        <pc:sldMkLst>
          <pc:docMk/>
          <pc:sldMk cId="3114938747" sldId="293"/>
        </pc:sldMkLst>
        <pc:spChg chg="add mod">
          <ac:chgData name="Neemias Informatica Lima" userId="b77af7bd85500281" providerId="LiveId" clId="{94AC745B-A56E-4C72-89FA-8519A1453DDE}" dt="2023-02-18T16:12:04.097" v="63"/>
          <ac:spMkLst>
            <pc:docMk/>
            <pc:sldMk cId="3114938747" sldId="293"/>
            <ac:spMk id="2" creationId="{2773E43C-80D2-EBAB-E65A-CD32FB5B1250}"/>
          </ac:spMkLst>
        </pc:spChg>
        <pc:spChg chg="add mod">
          <ac:chgData name="Neemias Informatica Lima" userId="b77af7bd85500281" providerId="LiveId" clId="{94AC745B-A56E-4C72-89FA-8519A1453DDE}" dt="2023-02-18T16:12:04.097" v="63"/>
          <ac:spMkLst>
            <pc:docMk/>
            <pc:sldMk cId="3114938747" sldId="293"/>
            <ac:spMk id="3" creationId="{4FDCAFF0-F3EF-7E3D-D4DF-249E6CA73B25}"/>
          </ac:spMkLst>
        </pc:spChg>
        <pc:spChg chg="del">
          <ac:chgData name="Neemias Informatica Lima" userId="b77af7bd85500281" providerId="LiveId" clId="{94AC745B-A56E-4C72-89FA-8519A1453DDE}" dt="2023-02-18T16:12:03.784" v="62" actId="478"/>
          <ac:spMkLst>
            <pc:docMk/>
            <pc:sldMk cId="3114938747" sldId="293"/>
            <ac:spMk id="5" creationId="{5378ECD9-3BB4-FF10-8891-B546FA8A25AA}"/>
          </ac:spMkLst>
        </pc:spChg>
        <pc:spChg chg="del">
          <ac:chgData name="Neemias Informatica Lima" userId="b77af7bd85500281" providerId="LiveId" clId="{94AC745B-A56E-4C72-89FA-8519A1453DDE}" dt="2023-02-18T16:12:03.784" v="62" actId="478"/>
          <ac:spMkLst>
            <pc:docMk/>
            <pc:sldMk cId="3114938747" sldId="293"/>
            <ac:spMk id="6" creationId="{C86C4044-964F-B6E1-947A-BA5F9AC10B3A}"/>
          </ac:spMkLst>
        </pc:spChg>
        <pc:spChg chg="mod">
          <ac:chgData name="Neemias Informatica Lima" userId="b77af7bd85500281" providerId="LiveId" clId="{94AC745B-A56E-4C72-89FA-8519A1453DDE}" dt="2023-02-19T17:43:25.991" v="234" actId="313"/>
          <ac:spMkLst>
            <pc:docMk/>
            <pc:sldMk cId="3114938747" sldId="293"/>
            <ac:spMk id="16" creationId="{CFC8B9D9-C6ED-4706-A104-65D118A5B7F9}"/>
          </ac:spMkLst>
        </pc:spChg>
        <pc:picChg chg="add mod">
          <ac:chgData name="Neemias Informatica Lima" userId="b77af7bd85500281" providerId="LiveId" clId="{94AC745B-A56E-4C72-89FA-8519A1453DDE}" dt="2023-02-18T16:12:04.097" v="63"/>
          <ac:picMkLst>
            <pc:docMk/>
            <pc:sldMk cId="3114938747" sldId="293"/>
            <ac:picMk id="4" creationId="{6F138D02-DF93-500E-0D2D-9C48675E0C8C}"/>
          </ac:picMkLst>
        </pc:picChg>
        <pc:picChg chg="del">
          <ac:chgData name="Neemias Informatica Lima" userId="b77af7bd85500281" providerId="LiveId" clId="{94AC745B-A56E-4C72-89FA-8519A1453DDE}" dt="2023-02-18T16:12:03.784" v="62" actId="478"/>
          <ac:picMkLst>
            <pc:docMk/>
            <pc:sldMk cId="3114938747" sldId="293"/>
            <ac:picMk id="7" creationId="{92FAC2D2-257D-319F-60B7-30DF887B0A05}"/>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E27A76-7552-4F23-97D3-1A8A1A7B460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F9D6F60-A8EF-4087-BAF9-174F03EDED61}">
      <dgm:prSet/>
      <dgm:spPr/>
      <dgm:t>
        <a:bodyPr/>
        <a:lstStyle/>
        <a:p>
          <a:r>
            <a:rPr lang="pt-BR" b="1" dirty="0"/>
            <a:t>1. Qual é a estreita relação entre o evangelho e o juízo, conforme a profecia das 70 semanas? Essa é uma boa notícia? Isso alivia o medo em relação ao juízo?</a:t>
          </a:r>
        </a:p>
      </dgm:t>
    </dgm:pt>
    <dgm:pt modelId="{AA09A909-6225-498E-94C3-7C1ADDFD8CBF}" type="parTrans" cxnId="{445A0611-3BA8-42B0-A447-75436F36D189}">
      <dgm:prSet/>
      <dgm:spPr/>
      <dgm:t>
        <a:bodyPr/>
        <a:lstStyle/>
        <a:p>
          <a:endParaRPr lang="en-US"/>
        </a:p>
      </dgm:t>
    </dgm:pt>
    <dgm:pt modelId="{61090623-31D9-491C-AD28-C634BAA30891}" type="sibTrans" cxnId="{445A0611-3BA8-42B0-A447-75436F36D189}">
      <dgm:prSet/>
      <dgm:spPr/>
      <dgm:t>
        <a:bodyPr/>
        <a:lstStyle/>
        <a:p>
          <a:endParaRPr lang="en-US"/>
        </a:p>
      </dgm:t>
    </dgm:pt>
    <dgm:pt modelId="{2F939444-C0C6-425C-92D2-257462EBF5A4}">
      <dgm:prSet/>
      <dgm:spPr/>
      <dgm:t>
        <a:bodyPr/>
        <a:lstStyle/>
        <a:p>
          <a:r>
            <a:rPr lang="pt-BR" b="1" dirty="0"/>
            <a:t>2. Em favor de quem o Messias foi cortado? (</a:t>
          </a:r>
          <a:r>
            <a:rPr lang="pt-BR" b="1" dirty="0" err="1"/>
            <a:t>Dn</a:t>
          </a:r>
          <a:r>
            <a:rPr lang="pt-BR" b="1" dirty="0"/>
            <a:t> 9:26, ACF)</a:t>
          </a:r>
        </a:p>
      </dgm:t>
    </dgm:pt>
    <dgm:pt modelId="{02A83ADA-06D9-45D7-BC16-E8F9AB1EBE52}" type="parTrans" cxnId="{8FD6311F-CAFA-437C-8312-EA578B221C31}">
      <dgm:prSet/>
      <dgm:spPr/>
      <dgm:t>
        <a:bodyPr/>
        <a:lstStyle/>
        <a:p>
          <a:endParaRPr lang="en-US"/>
        </a:p>
      </dgm:t>
    </dgm:pt>
    <dgm:pt modelId="{A9F65A1B-9776-46C5-AD16-714DE9F869E7}" type="sibTrans" cxnId="{8FD6311F-CAFA-437C-8312-EA578B221C31}">
      <dgm:prSet/>
      <dgm:spPr/>
      <dgm:t>
        <a:bodyPr/>
        <a:lstStyle/>
        <a:p>
          <a:endParaRPr lang="en-US"/>
        </a:p>
      </dgm:t>
    </dgm:pt>
    <dgm:pt modelId="{2B0B79AA-0420-49DC-8479-5E29CFB9612F}">
      <dgm:prSet/>
      <dgm:spPr/>
      <dgm:t>
        <a:bodyPr/>
        <a:lstStyle/>
        <a:p>
          <a:r>
            <a:rPr lang="pt-BR" b="1" dirty="0"/>
            <a:t>3. Por que o santuário era purificado? (</a:t>
          </a:r>
          <a:r>
            <a:rPr lang="pt-BR" b="1" dirty="0" err="1"/>
            <a:t>Lv</a:t>
          </a:r>
          <a:r>
            <a:rPr lang="pt-BR" b="1" dirty="0"/>
            <a:t> 16:16). Como o povo devia agir nessa ocasião? (</a:t>
          </a:r>
          <a:r>
            <a:rPr lang="pt-BR" b="1" dirty="0" err="1"/>
            <a:t>Lv</a:t>
          </a:r>
          <a:r>
            <a:rPr lang="pt-BR" b="1" dirty="0"/>
            <a:t> 23:26-29). </a:t>
          </a:r>
          <a:r>
            <a:rPr lang="pt-BR" b="1"/>
            <a:t>Que significado isso tem para nós em nossos dias?</a:t>
          </a:r>
          <a:endParaRPr lang="en-US" b="1" dirty="0"/>
        </a:p>
      </dgm:t>
    </dgm:pt>
    <dgm:pt modelId="{A047B028-20E0-4E3C-9354-449A90CA966A}" type="parTrans" cxnId="{9EFFF416-E9A7-44DE-90A5-BD349D10B5D4}">
      <dgm:prSet/>
      <dgm:spPr/>
      <dgm:t>
        <a:bodyPr/>
        <a:lstStyle/>
        <a:p>
          <a:endParaRPr lang="en-US"/>
        </a:p>
      </dgm:t>
    </dgm:pt>
    <dgm:pt modelId="{98C376FC-FC6C-46A1-9F9C-4D850B9D4436}" type="sibTrans" cxnId="{9EFFF416-E9A7-44DE-90A5-BD349D10B5D4}">
      <dgm:prSet/>
      <dgm:spPr/>
      <dgm:t>
        <a:bodyPr/>
        <a:lstStyle/>
        <a:p>
          <a:endParaRPr lang="en-US"/>
        </a:p>
      </dgm:t>
    </dgm:pt>
    <dgm:pt modelId="{AD724947-B7F9-42B5-90D6-4010AD39F9CD}" type="pres">
      <dgm:prSet presAssocID="{3BE27A76-7552-4F23-97D3-1A8A1A7B4600}" presName="outerComposite" presStyleCnt="0">
        <dgm:presLayoutVars>
          <dgm:chMax val="5"/>
          <dgm:dir/>
          <dgm:resizeHandles val="exact"/>
        </dgm:presLayoutVars>
      </dgm:prSet>
      <dgm:spPr/>
    </dgm:pt>
    <dgm:pt modelId="{0B8B038B-5DA5-4671-9380-468EE9EACA47}" type="pres">
      <dgm:prSet presAssocID="{3BE27A76-7552-4F23-97D3-1A8A1A7B4600}" presName="dummyMaxCanvas" presStyleCnt="0">
        <dgm:presLayoutVars/>
      </dgm:prSet>
      <dgm:spPr/>
    </dgm:pt>
    <dgm:pt modelId="{BC37320D-E81D-4C9D-92B0-092C6FABA8D8}" type="pres">
      <dgm:prSet presAssocID="{3BE27A76-7552-4F23-97D3-1A8A1A7B4600}" presName="ThreeNodes_1" presStyleLbl="node1" presStyleIdx="0" presStyleCnt="3">
        <dgm:presLayoutVars>
          <dgm:bulletEnabled val="1"/>
        </dgm:presLayoutVars>
      </dgm:prSet>
      <dgm:spPr/>
    </dgm:pt>
    <dgm:pt modelId="{629B5FF6-7D3B-476C-ADEA-812C2996EB52}" type="pres">
      <dgm:prSet presAssocID="{3BE27A76-7552-4F23-97D3-1A8A1A7B4600}" presName="ThreeNodes_2" presStyleLbl="node1" presStyleIdx="1" presStyleCnt="3">
        <dgm:presLayoutVars>
          <dgm:bulletEnabled val="1"/>
        </dgm:presLayoutVars>
      </dgm:prSet>
      <dgm:spPr/>
    </dgm:pt>
    <dgm:pt modelId="{6ADCC049-B727-4583-A8B2-0C6FBE26A302}" type="pres">
      <dgm:prSet presAssocID="{3BE27A76-7552-4F23-97D3-1A8A1A7B4600}" presName="ThreeNodes_3" presStyleLbl="node1" presStyleIdx="2" presStyleCnt="3">
        <dgm:presLayoutVars>
          <dgm:bulletEnabled val="1"/>
        </dgm:presLayoutVars>
      </dgm:prSet>
      <dgm:spPr/>
    </dgm:pt>
    <dgm:pt modelId="{FEB780E7-77B7-4C57-8BFD-A10D3B700B23}" type="pres">
      <dgm:prSet presAssocID="{3BE27A76-7552-4F23-97D3-1A8A1A7B4600}" presName="ThreeConn_1-2" presStyleLbl="fgAccFollowNode1" presStyleIdx="0" presStyleCnt="2">
        <dgm:presLayoutVars>
          <dgm:bulletEnabled val="1"/>
        </dgm:presLayoutVars>
      </dgm:prSet>
      <dgm:spPr/>
    </dgm:pt>
    <dgm:pt modelId="{C62FF9F9-B251-404A-A55F-7C173D477A56}" type="pres">
      <dgm:prSet presAssocID="{3BE27A76-7552-4F23-97D3-1A8A1A7B4600}" presName="ThreeConn_2-3" presStyleLbl="fgAccFollowNode1" presStyleIdx="1" presStyleCnt="2">
        <dgm:presLayoutVars>
          <dgm:bulletEnabled val="1"/>
        </dgm:presLayoutVars>
      </dgm:prSet>
      <dgm:spPr/>
    </dgm:pt>
    <dgm:pt modelId="{FE9D4474-AF0B-4588-94AD-80EF798BC3AB}" type="pres">
      <dgm:prSet presAssocID="{3BE27A76-7552-4F23-97D3-1A8A1A7B4600}" presName="ThreeNodes_1_text" presStyleLbl="node1" presStyleIdx="2" presStyleCnt="3">
        <dgm:presLayoutVars>
          <dgm:bulletEnabled val="1"/>
        </dgm:presLayoutVars>
      </dgm:prSet>
      <dgm:spPr/>
    </dgm:pt>
    <dgm:pt modelId="{FA5060AF-A812-4058-8BD4-7296A0CFBDD3}" type="pres">
      <dgm:prSet presAssocID="{3BE27A76-7552-4F23-97D3-1A8A1A7B4600}" presName="ThreeNodes_2_text" presStyleLbl="node1" presStyleIdx="2" presStyleCnt="3">
        <dgm:presLayoutVars>
          <dgm:bulletEnabled val="1"/>
        </dgm:presLayoutVars>
      </dgm:prSet>
      <dgm:spPr/>
    </dgm:pt>
    <dgm:pt modelId="{2B05D827-21EC-4F52-A607-86FC5A116068}" type="pres">
      <dgm:prSet presAssocID="{3BE27A76-7552-4F23-97D3-1A8A1A7B4600}" presName="ThreeNodes_3_text" presStyleLbl="node1" presStyleIdx="2" presStyleCnt="3">
        <dgm:presLayoutVars>
          <dgm:bulletEnabled val="1"/>
        </dgm:presLayoutVars>
      </dgm:prSet>
      <dgm:spPr/>
    </dgm:pt>
  </dgm:ptLst>
  <dgm:cxnLst>
    <dgm:cxn modelId="{6BFCE10E-1625-4C39-9322-7EBC696F3434}" type="presOf" srcId="{A9F65A1B-9776-46C5-AD16-714DE9F869E7}" destId="{C62FF9F9-B251-404A-A55F-7C173D477A56}" srcOrd="0" destOrd="0" presId="urn:microsoft.com/office/officeart/2005/8/layout/vProcess5"/>
    <dgm:cxn modelId="{445A0611-3BA8-42B0-A447-75436F36D189}" srcId="{3BE27A76-7552-4F23-97D3-1A8A1A7B4600}" destId="{5F9D6F60-A8EF-4087-BAF9-174F03EDED61}" srcOrd="0" destOrd="0" parTransId="{AA09A909-6225-498E-94C3-7C1ADDFD8CBF}" sibTransId="{61090623-31D9-491C-AD28-C634BAA30891}"/>
    <dgm:cxn modelId="{9EFFF416-E9A7-44DE-90A5-BD349D10B5D4}" srcId="{3BE27A76-7552-4F23-97D3-1A8A1A7B4600}" destId="{2B0B79AA-0420-49DC-8479-5E29CFB9612F}" srcOrd="2" destOrd="0" parTransId="{A047B028-20E0-4E3C-9354-449A90CA966A}" sibTransId="{98C376FC-FC6C-46A1-9F9C-4D850B9D4436}"/>
    <dgm:cxn modelId="{8FD6311F-CAFA-437C-8312-EA578B221C31}" srcId="{3BE27A76-7552-4F23-97D3-1A8A1A7B4600}" destId="{2F939444-C0C6-425C-92D2-257462EBF5A4}" srcOrd="1" destOrd="0" parTransId="{02A83ADA-06D9-45D7-BC16-E8F9AB1EBE52}" sibTransId="{A9F65A1B-9776-46C5-AD16-714DE9F869E7}"/>
    <dgm:cxn modelId="{AAD61B2E-8D39-4AE4-A4A0-79306561357F}" type="presOf" srcId="{3BE27A76-7552-4F23-97D3-1A8A1A7B4600}" destId="{AD724947-B7F9-42B5-90D6-4010AD39F9CD}" srcOrd="0" destOrd="0" presId="urn:microsoft.com/office/officeart/2005/8/layout/vProcess5"/>
    <dgm:cxn modelId="{11502773-21D7-4EEA-9B28-7E66FF63AA6B}" type="presOf" srcId="{2F939444-C0C6-425C-92D2-257462EBF5A4}" destId="{629B5FF6-7D3B-476C-ADEA-812C2996EB52}" srcOrd="0" destOrd="0" presId="urn:microsoft.com/office/officeart/2005/8/layout/vProcess5"/>
    <dgm:cxn modelId="{1F3DFE73-209B-4720-BA1E-183224BAC0B9}" type="presOf" srcId="{5F9D6F60-A8EF-4087-BAF9-174F03EDED61}" destId="{BC37320D-E81D-4C9D-92B0-092C6FABA8D8}" srcOrd="0" destOrd="0" presId="urn:microsoft.com/office/officeart/2005/8/layout/vProcess5"/>
    <dgm:cxn modelId="{AE65B276-2D45-4A8A-B3B1-CF7C71B89CEC}" type="presOf" srcId="{2F939444-C0C6-425C-92D2-257462EBF5A4}" destId="{FA5060AF-A812-4058-8BD4-7296A0CFBDD3}" srcOrd="1" destOrd="0" presId="urn:microsoft.com/office/officeart/2005/8/layout/vProcess5"/>
    <dgm:cxn modelId="{7A2E605A-5495-4B12-9887-A703BC0231DA}" type="presOf" srcId="{61090623-31D9-491C-AD28-C634BAA30891}" destId="{FEB780E7-77B7-4C57-8BFD-A10D3B700B23}" srcOrd="0" destOrd="0" presId="urn:microsoft.com/office/officeart/2005/8/layout/vProcess5"/>
    <dgm:cxn modelId="{21119686-951A-4500-A6F6-AD13A0FA325A}" type="presOf" srcId="{5F9D6F60-A8EF-4087-BAF9-174F03EDED61}" destId="{FE9D4474-AF0B-4588-94AD-80EF798BC3AB}" srcOrd="1" destOrd="0" presId="urn:microsoft.com/office/officeart/2005/8/layout/vProcess5"/>
    <dgm:cxn modelId="{799CC989-C6B4-49C7-9E45-DEE853194894}" type="presOf" srcId="{2B0B79AA-0420-49DC-8479-5E29CFB9612F}" destId="{6ADCC049-B727-4583-A8B2-0C6FBE26A302}" srcOrd="0" destOrd="0" presId="urn:microsoft.com/office/officeart/2005/8/layout/vProcess5"/>
    <dgm:cxn modelId="{085671D6-EED8-487E-87AA-AE434A19E0AA}" type="presOf" srcId="{2B0B79AA-0420-49DC-8479-5E29CFB9612F}" destId="{2B05D827-21EC-4F52-A607-86FC5A116068}" srcOrd="1" destOrd="0" presId="urn:microsoft.com/office/officeart/2005/8/layout/vProcess5"/>
    <dgm:cxn modelId="{3A752464-FC24-468E-AE83-7392BCF426DF}" type="presParOf" srcId="{AD724947-B7F9-42B5-90D6-4010AD39F9CD}" destId="{0B8B038B-5DA5-4671-9380-468EE9EACA47}" srcOrd="0" destOrd="0" presId="urn:microsoft.com/office/officeart/2005/8/layout/vProcess5"/>
    <dgm:cxn modelId="{A20F305A-3039-4CF0-8897-E6BC7367A359}" type="presParOf" srcId="{AD724947-B7F9-42B5-90D6-4010AD39F9CD}" destId="{BC37320D-E81D-4C9D-92B0-092C6FABA8D8}" srcOrd="1" destOrd="0" presId="urn:microsoft.com/office/officeart/2005/8/layout/vProcess5"/>
    <dgm:cxn modelId="{2EB0D548-6B0A-4264-8EEE-46339763CEB7}" type="presParOf" srcId="{AD724947-B7F9-42B5-90D6-4010AD39F9CD}" destId="{629B5FF6-7D3B-476C-ADEA-812C2996EB52}" srcOrd="2" destOrd="0" presId="urn:microsoft.com/office/officeart/2005/8/layout/vProcess5"/>
    <dgm:cxn modelId="{1EB599DB-D4BF-4ED0-A424-5EB3950858B8}" type="presParOf" srcId="{AD724947-B7F9-42B5-90D6-4010AD39F9CD}" destId="{6ADCC049-B727-4583-A8B2-0C6FBE26A302}" srcOrd="3" destOrd="0" presId="urn:microsoft.com/office/officeart/2005/8/layout/vProcess5"/>
    <dgm:cxn modelId="{7B246BBD-6455-463D-B05F-2C856F2F6811}" type="presParOf" srcId="{AD724947-B7F9-42B5-90D6-4010AD39F9CD}" destId="{FEB780E7-77B7-4C57-8BFD-A10D3B700B23}" srcOrd="4" destOrd="0" presId="urn:microsoft.com/office/officeart/2005/8/layout/vProcess5"/>
    <dgm:cxn modelId="{35F3E8D1-70A4-4A55-94BB-4AE22D533B86}" type="presParOf" srcId="{AD724947-B7F9-42B5-90D6-4010AD39F9CD}" destId="{C62FF9F9-B251-404A-A55F-7C173D477A56}" srcOrd="5" destOrd="0" presId="urn:microsoft.com/office/officeart/2005/8/layout/vProcess5"/>
    <dgm:cxn modelId="{05A68FB0-F82A-41BC-B120-AD97A497E03F}" type="presParOf" srcId="{AD724947-B7F9-42B5-90D6-4010AD39F9CD}" destId="{FE9D4474-AF0B-4588-94AD-80EF798BC3AB}" srcOrd="6" destOrd="0" presId="urn:microsoft.com/office/officeart/2005/8/layout/vProcess5"/>
    <dgm:cxn modelId="{7D89F483-9B45-4571-B8C5-2D57069B0832}" type="presParOf" srcId="{AD724947-B7F9-42B5-90D6-4010AD39F9CD}" destId="{FA5060AF-A812-4058-8BD4-7296A0CFBDD3}" srcOrd="7" destOrd="0" presId="urn:microsoft.com/office/officeart/2005/8/layout/vProcess5"/>
    <dgm:cxn modelId="{1650C7FF-CC0B-46F2-B730-619D31FAF7A1}" type="presParOf" srcId="{AD724947-B7F9-42B5-90D6-4010AD39F9CD}" destId="{2B05D827-21EC-4F52-A607-86FC5A11606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7320D-E81D-4C9D-92B0-092C6FABA8D8}">
      <dsp:nvSpPr>
        <dsp:cNvPr id="0" name=""/>
        <dsp:cNvSpPr/>
      </dsp:nvSpPr>
      <dsp:spPr>
        <a:xfrm>
          <a:off x="0" y="0"/>
          <a:ext cx="6953343" cy="7201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b="1" kern="1200" dirty="0"/>
            <a:t>1. Qual é a estreita relação entre o evangelho e o juízo, conforme a profecia das 70 semanas? Essa é uma boa notícia? Isso alivia o medo em relação ao juízo?</a:t>
          </a:r>
        </a:p>
      </dsp:txBody>
      <dsp:txXfrm>
        <a:off x="21094" y="21094"/>
        <a:ext cx="6176194" cy="678009"/>
      </dsp:txXfrm>
    </dsp:sp>
    <dsp:sp modelId="{629B5FF6-7D3B-476C-ADEA-812C2996EB52}">
      <dsp:nvSpPr>
        <dsp:cNvPr id="0" name=""/>
        <dsp:cNvSpPr/>
      </dsp:nvSpPr>
      <dsp:spPr>
        <a:xfrm>
          <a:off x="613530" y="840229"/>
          <a:ext cx="6953343" cy="7201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b="1" kern="1200" dirty="0"/>
            <a:t>2. Em favor de quem o Messias foi cortado? (</a:t>
          </a:r>
          <a:r>
            <a:rPr lang="pt-BR" sz="1300" b="1" kern="1200" dirty="0" err="1"/>
            <a:t>Dn</a:t>
          </a:r>
          <a:r>
            <a:rPr lang="pt-BR" sz="1300" b="1" kern="1200" dirty="0"/>
            <a:t> 9:26, ACF)</a:t>
          </a:r>
        </a:p>
      </dsp:txBody>
      <dsp:txXfrm>
        <a:off x="634624" y="861323"/>
        <a:ext cx="5829496" cy="678009"/>
      </dsp:txXfrm>
    </dsp:sp>
    <dsp:sp modelId="{6ADCC049-B727-4583-A8B2-0C6FBE26A302}">
      <dsp:nvSpPr>
        <dsp:cNvPr id="0" name=""/>
        <dsp:cNvSpPr/>
      </dsp:nvSpPr>
      <dsp:spPr>
        <a:xfrm>
          <a:off x="1227060" y="1680459"/>
          <a:ext cx="6953343" cy="7201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b="1" kern="1200" dirty="0"/>
            <a:t>3. Por que o santuário era purificado? (</a:t>
          </a:r>
          <a:r>
            <a:rPr lang="pt-BR" sz="1300" b="1" kern="1200" dirty="0" err="1"/>
            <a:t>Lv</a:t>
          </a:r>
          <a:r>
            <a:rPr lang="pt-BR" sz="1300" b="1" kern="1200" dirty="0"/>
            <a:t> 16:16). Como o povo devia agir nessa ocasião? (</a:t>
          </a:r>
          <a:r>
            <a:rPr lang="pt-BR" sz="1300" b="1" kern="1200" dirty="0" err="1"/>
            <a:t>Lv</a:t>
          </a:r>
          <a:r>
            <a:rPr lang="pt-BR" sz="1300" b="1" kern="1200" dirty="0"/>
            <a:t> 23:26-29). </a:t>
          </a:r>
          <a:r>
            <a:rPr lang="pt-BR" sz="1300" b="1" kern="1200"/>
            <a:t>Que significado isso tem para nós em nossos dias?</a:t>
          </a:r>
          <a:endParaRPr lang="en-US" sz="1300" b="1" kern="1200" dirty="0"/>
        </a:p>
      </dsp:txBody>
      <dsp:txXfrm>
        <a:off x="1248154" y="1701553"/>
        <a:ext cx="5829496" cy="678009"/>
      </dsp:txXfrm>
    </dsp:sp>
    <dsp:sp modelId="{FEB780E7-77B7-4C57-8BFD-A10D3B700B23}">
      <dsp:nvSpPr>
        <dsp:cNvPr id="0" name=""/>
        <dsp:cNvSpPr/>
      </dsp:nvSpPr>
      <dsp:spPr>
        <a:xfrm>
          <a:off x="6485215" y="546149"/>
          <a:ext cx="468128" cy="46812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590544" y="546149"/>
        <a:ext cx="257470" cy="352266"/>
      </dsp:txXfrm>
    </dsp:sp>
    <dsp:sp modelId="{C62FF9F9-B251-404A-A55F-7C173D477A56}">
      <dsp:nvSpPr>
        <dsp:cNvPr id="0" name=""/>
        <dsp:cNvSpPr/>
      </dsp:nvSpPr>
      <dsp:spPr>
        <a:xfrm>
          <a:off x="7098745" y="1381578"/>
          <a:ext cx="468128" cy="46812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204074" y="1381578"/>
        <a:ext cx="257470" cy="35226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19/02/2023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19/02/2023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2/19/2023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2/19/2023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2/19/2023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 hora do Seu juízo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06</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493681" y="3369790"/>
            <a:ext cx="7655965"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"E digo isto a vocês que conhecem o tempo: já é hora de despertarem do sono, porque a nossa salvação está agora mais perto do que quando no princípio cremos. Vai alta a noite, e o dia vem chegando” (</a:t>
            </a:r>
            <a:r>
              <a:rPr lang="pt-BR" altLang="pt-BR" sz="1200" i="1" dirty="0" err="1">
                <a:latin typeface="Arial Black" panose="020B0A04020102020204" pitchFamily="34" charset="0"/>
                <a:cs typeface="Arial" panose="020B0604020202020204" pitchFamily="34" charset="0"/>
              </a:rPr>
              <a:t>Rm</a:t>
            </a:r>
            <a:r>
              <a:rPr lang="pt-BR" altLang="pt-BR" sz="1200" i="1" dirty="0">
                <a:latin typeface="Arial Black" panose="020B0A04020102020204" pitchFamily="34" charset="0"/>
                <a:cs typeface="Arial" panose="020B0604020202020204" pitchFamily="34" charset="0"/>
              </a:rPr>
              <a:t> 13:11,12).</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06</a:t>
            </a:r>
          </a:p>
        </p:txBody>
      </p:sp>
      <p:sp>
        <p:nvSpPr>
          <p:cNvPr id="16" name="Retângulo 15"/>
          <p:cNvSpPr>
            <a:spLocks noChangeArrowheads="1"/>
          </p:cNvSpPr>
          <p:nvPr/>
        </p:nvSpPr>
        <p:spPr bwMode="auto">
          <a:xfrm>
            <a:off x="1517314" y="428936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Dn 8; 9; Ed 7, Mt 3:13-17; Rm 5:6-9; Mc 15:38; Lv 16:16</a:t>
            </a:r>
            <a:endParaRPr lang="pt-BR" altLang="pt-BR" sz="1200" dirty="0">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6F3A0BC-C3CC-4334-B492-5E2DD5021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2" y="4841"/>
            <a:ext cx="1500968" cy="2262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BA4D8C71-AECE-6637-A784-77BED61BA718}"/>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4223759" y="586666"/>
            <a:ext cx="2229080" cy="2262449"/>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Messias morto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173701"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 depois das sessenta e duas semanas será cortado o Messias”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9:26, ACF). O Messias seria imolado ou crucificado. O verso acrescenta: “mas não para Si mesmo”. Em outras palavras, a morte de Cristo na cruz foi para nós, não para Ele mesmo. Por isso Paulo escreveu: “Deus prova o Seu próprio amor para conosco pelo fato de Cristo ter morrido por nós quando ainda éramos pecadores”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5:8).</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Daniel 9:27, lemos que na metade da semana dos últimos sete anos, Cristo faria “cessar o sacrifício e a oferta”. Na metade dessa sétima semana, em 31 d.C., Cristo confirmou a aliança eterna com Seu sangue ao morrer na cruz, e o sistema de sacrifícios perdeu todo e qualquer significado profético. Essas profecias revelam que o Messias seria crucificado e, consequentemente, o sistema de sacrifícios perderia seu significado profético na primavera de 31 </a:t>
            </a:r>
            <a:r>
              <a:rPr lang="pt-BR" altLang="pt-BR" sz="1600" dirty="0" err="1">
                <a:latin typeface="Arial Black" panose="020B0A04020102020204" pitchFamily="34" charset="0"/>
                <a:cs typeface="Arial" panose="020B0604020202020204" pitchFamily="34" charset="0"/>
              </a:rPr>
              <a:t>d.C</a:t>
            </a:r>
            <a:endParaRPr lang="pt-BR" altLang="pt-BR" sz="1600" dirty="0">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a:extLst>
              <a:ext uri="{FF2B5EF4-FFF2-40B4-BE49-F238E27FC236}">
                <a16:creationId xmlns:a16="http://schemas.microsoft.com/office/drawing/2014/main" id="{890E538E-07EC-A376-4929-1D0B7D103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1493894-0AAC-A0F8-E031-770853CDC22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647CB444-467A-72CF-25FA-CA3E75425DF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Dn 8; 9; Ed 7, Mt 3:13-17; Rm 5:6-9; Mc 15:38; Lv 16:16</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D38755FF-E7E7-1BFF-262C-453E71CCE118}"/>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6" y="-77557"/>
            <a:ext cx="1364475" cy="950294"/>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ano de 1844</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Levítico 16:16. Qual foi a razão para a purificação do santuário, e o que isso nos ensina sobre o evangelho?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8. Leia Levítico 23:26-29.0 que Deus ordenou que Seu povo fizesse no dia do juízo, e o que isso significa para nós?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Os capítulos de Daniel 7a 9 e Apocalipse 74 se concentram especialmente nos apelos urgentes de preparação para a hora do juízo. Desde 7844, vivemos na hora do juízo, proclamada na mensagem do primeiro anjo (</a:t>
            </a:r>
            <a:r>
              <a:rPr lang="pt-BR" altLang="pt-BR" sz="1500" dirty="0" err="1">
                <a:solidFill>
                  <a:srgbClr val="000099"/>
                </a:solidFill>
                <a:latin typeface="Arial Black" panose="020B0A04020102020204" pitchFamily="34" charset="0"/>
                <a:cs typeface="Arial" panose="020B0604020202020204" pitchFamily="34" charset="0"/>
              </a:rPr>
              <a:t>Ap</a:t>
            </a:r>
            <a:r>
              <a:rPr lang="pt-BR" altLang="pt-BR" sz="1500" dirty="0">
                <a:solidFill>
                  <a:srgbClr val="000099"/>
                </a:solidFill>
                <a:latin typeface="Arial Black" panose="020B0A04020102020204" pitchFamily="34" charset="0"/>
                <a:cs typeface="Arial" panose="020B0604020202020204" pitchFamily="34" charset="0"/>
              </a:rPr>
              <a:t> 14:7). Como afligir nossa alma?</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7406FDB4-0976-5055-EF78-8A993A889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7136AEE8-7366-F3C8-0AEC-CDE7259610A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60726A15-7103-1CD5-5CC8-65CBAF402EA7}"/>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Dn 8; 9; Ed 7, Mt 3:13-17; Rm 5:6-9; Mc 15:38; Lv 16:16</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F19BDAB7-8A30-CB3F-2630-00E424D2C4DD}"/>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6" y="-77557"/>
            <a:ext cx="1364475" cy="950294"/>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ano de 1844</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73701"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primeiros 490 anos da profecia de 2.300 anos foram designados especialmente para a nação judaica da antiguidade e para a vinda do Messias. A última parte dos 2.300 anos tem a ver com o povo de Deus, tanto judeus quanto gentios, juntamente com a purificação do santuário celestial e, finalmente, a segunda vinda de Cristo.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primeiros 490 anos se aplicam ao primeiro advento do Messias e terminaram em 34 d.C. Ao subtrairmos 490 anos dos 2.300 anos nos restam 1.810 anos. Esses 1.810 anos se aplicam ao povo de Deus. Se partirmos de 34 d.C. e somarmos 1.810 anos, chegaremos a 1844 d.C.</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luz da purificação do santuário ou da restauração da verdade sobre o santuário e o juízo celestial no tempo do fim, em Apocalipse 14:6, 7 Deus faz Seu último apelo a toda a humanidade para que responda ao Seu amor, aceite Sua graça, e viva de forma piedosa e obediente.</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58AC132A-C8EC-76E6-23C4-A3185DFF6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EAD8CDE-3335-CB1F-3B11-2CD9AF2C7F5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94961E67-E49D-F3F8-5EE0-8DE739B4A50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Dn 8; 9; Ed 7, Mt 3:13-17; Rm 5:6-9; Mc 15:38; Lv 16:16</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BC478E5C-3D28-3FEC-3AA4-CA21C6DA9F67}"/>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6" y="-77557"/>
            <a:ext cx="1364475" cy="950294"/>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58562"/>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Até dois mil e trezentos dias a partir de quando? Por que não a partir de quando Daniel teve a visão, “no terceiro ano do reinado do rei </a:t>
            </a:r>
            <a:r>
              <a:rPr lang="pt-BR" altLang="pt-BR" sz="1600" dirty="0" err="1">
                <a:latin typeface="Arial Black" panose="020B0A04020102020204" pitchFamily="34" charset="0"/>
                <a:cs typeface="Arial" panose="020B0604020202020204" pitchFamily="34" charset="0"/>
              </a:rPr>
              <a:t>Belsazar</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8:1)?</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visão de Daniel 8 não incluía Babilônia. Começava com eventos posteriores, ou seja, Média-Pérsia, Grécia, Roma, até “o fim”. Por que datar um evento, a purificação do santuário, que está na visão, a partir de um império, Babilônia, que não aparece? A data de início para o clímax da visão deve vir de dentro da própria visão, que começou com a Média-Pérsia e </a:t>
            </a:r>
            <a:r>
              <a:rPr lang="pt-BR" altLang="pt-BR" sz="1600">
                <a:latin typeface="Arial Black" panose="020B0A04020102020204" pitchFamily="34" charset="0"/>
                <a:cs typeface="Arial" panose="020B0604020202020204" pitchFamily="34" charset="0"/>
              </a:rPr>
              <a:t>se estenderia </a:t>
            </a:r>
            <a:r>
              <a:rPr lang="pt-BR" altLang="pt-BR" sz="1600" dirty="0">
                <a:latin typeface="Arial Black" panose="020B0A04020102020204" pitchFamily="34" charset="0"/>
                <a:cs typeface="Arial" panose="020B0604020202020204" pitchFamily="34" charset="0"/>
              </a:rPr>
              <a:t>até “o fim”. Seria muito tempo.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Qual seria a data do início? Daniel 8 não diz. Mas Daniel 9 traz a revelação.</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a:extLst>
              <a:ext uri="{FF2B5EF4-FFF2-40B4-BE49-F238E27FC236}">
                <a16:creationId xmlns:a16="http://schemas.microsoft.com/office/drawing/2014/main" id="{DB07F899-5E02-C3D0-31DF-0D33300DD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773E43C-80D2-EBAB-E65A-CD32FB5B125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4FDCAFF0-F3EF-7E3D-D4DF-249E6CA73B2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Dn 8; 9; Ed 7, Mt 3:13-17; Rm 5:6-9; Mc 15:38; Lv 16:16</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F138D02-DF93-500E-0D2D-9C48675E0C8C}"/>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6" y="-77557"/>
            <a:ext cx="1364475" cy="950294"/>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8799D3B6-F708-8339-7DAE-3EF83B822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6" name="CaixaDeTexto 15">
            <a:extLst>
              <a:ext uri="{FF2B5EF4-FFF2-40B4-BE49-F238E27FC236}">
                <a16:creationId xmlns:a16="http://schemas.microsoft.com/office/drawing/2014/main" id="{8AC4A7CA-D7A9-BD7E-59C7-47F309BE954E}"/>
              </a:ext>
            </a:extLst>
          </p:cNvPr>
          <p:cNvGraphicFramePr/>
          <p:nvPr>
            <p:extLst>
              <p:ext uri="{D42A27DB-BD31-4B8C-83A1-F6EECF244321}">
                <p14:modId xmlns:p14="http://schemas.microsoft.com/office/powerpoint/2010/main" val="3844312091"/>
              </p:ext>
            </p:extLst>
          </p:nvPr>
        </p:nvGraphicFramePr>
        <p:xfrm>
          <a:off x="33430" y="1208029"/>
          <a:ext cx="8180404" cy="2400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tângulo 1">
            <a:extLst>
              <a:ext uri="{FF2B5EF4-FFF2-40B4-BE49-F238E27FC236}">
                <a16:creationId xmlns:a16="http://schemas.microsoft.com/office/drawing/2014/main" id="{98089CAA-F439-D948-092A-88F16F967A1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E631C20F-E339-8ABE-42A7-B94B8B88EC8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Dn 8; 9; Ed 7, Mt 3:13-17; Rm 5:6-9; Mc 15:38; Lv 16:16</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E24F115-19A9-8BAB-0909-99B650F3F4C0}"/>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brightnessContrast bright="-20000" contrast="40000"/>
                    </a14:imgEffect>
                  </a14:imgLayer>
                </a14:imgProps>
              </a:ext>
            </a:extLst>
          </a:blip>
          <a:stretch>
            <a:fillRect/>
          </a:stretch>
        </p:blipFill>
        <p:spPr>
          <a:xfrm>
            <a:off x="7617066" y="-77557"/>
            <a:ext cx="1364475" cy="950294"/>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O fogo do juízo divino ardeu sobre Ele no Calvário, e todos os que estão em Cristo estão seguros para sempre sob Suas asas. Na cruz, Cristo foi julgado como um pecador condenado para que pudéssemos ser julgados como cidadãos justos do reino celestial. Ele foi julgado como um criminoso para que pudéssemos ser libertos do fogo destrutivo da perdição eterna, tanto de modo figurado quanto literalmente.</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Dn 8; 9; Ed 7, Mt 3:13-17; Rm 5:6-9; Mc 15:38; Lv 16:16</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54ADA26-F7B5-E851-A19C-B33C3766D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DF2245E4-7AE3-2EF0-7524-CD6385163211}"/>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6" y="-77557"/>
            <a:ext cx="1364475" cy="950294"/>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purificação do santuário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Daniel 8:14. Que tempo específico Daniel apresenta para a purificação do santuário?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Daniel 8:27 e 9:21, 22. Qual foi a reação de Daniel à visão dos 2.300 dias, e o que Deus lhe respondeu?</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 que é significativo que a morte de Jesus, revelada em Daniel 9:24-27, esteja diretamente ligada ao juízo de Daniel 8:14? Que grande verdade é ensinada por meio disso?</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E000AF40-C1C2-04BD-4D53-043502258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57B8935-5D68-9009-F648-87E105CE15F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252C1792-0945-62F0-BA5A-27F048EB291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Dn 8; 9; Ed 7, Mt 3:13-17; Rm 5:6-9; Mc 15:38; Lv 16:16</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93F76B0-2522-7776-7743-5294939D6133}"/>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6" y="-77557"/>
            <a:ext cx="1364475" cy="950294"/>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purificação do santuário</a:t>
            </a:r>
          </a:p>
        </p:txBody>
      </p:sp>
      <p:sp>
        <p:nvSpPr>
          <p:cNvPr id="12" name="CaixaDeTexto 10"/>
          <p:cNvSpPr txBox="1">
            <a:spLocks noChangeArrowheads="1"/>
          </p:cNvSpPr>
          <p:nvPr/>
        </p:nvSpPr>
        <p:spPr bwMode="auto">
          <a:xfrm>
            <a:off x="24368" y="1153304"/>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No fim do capítulo 8 de Daniel, o profeta desfaleceu e disse: “Fiquei espantado com a visão, e não havia quem a entendesse”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8:27). Ou seja, a visão dos 2.300 dias (o restante da visão já havia sido explicada; ver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8:19-22). O capítulo seguinte, Daniel 9, registra o anjo Gabriel indo explicar a Daniel a profecia dos 2.300 dias. “Daniel, agora eu vim para dar a você inteligência e discernimento”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9:22).</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Gabriel surpreendeu Daniel ao revelar uma resposta muito mais ampla à sua oração do que ele jamais havia imaginado. O anjo conduziu o profeta pelo fluxo do tempo e revelou a verdade sobre o Messias vindouro, apontando as datas exatas do início de Seu ministério e Sua morte cruel, eventos que estavam diretamente ligados à purificação do santuário, mencionada em Daniel 8. Em outras palavras, a morte de Cristo e o juízo estão inseparavelmente ligados.</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23C4DCDC-7522-A0DF-E1C2-2ADF7565F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FBBAF15-3BEB-CF99-0AE6-AE7A034E657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4" name="Retângulo 3">
            <a:extLst>
              <a:ext uri="{FF2B5EF4-FFF2-40B4-BE49-F238E27FC236}">
                <a16:creationId xmlns:a16="http://schemas.microsoft.com/office/drawing/2014/main" id="{3836F4DA-D1B4-C9D2-3B91-4679E45F230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Dn 8; 9; Ed 7, Mt 3:13-17; Rm 5:6-9; Mc 15:38; Lv 16:16</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F832AE7F-35E0-4E4F-126A-25EADC0F9128}"/>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6" y="-77557"/>
            <a:ext cx="1364475" cy="950294"/>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Os 2.300 dias e o tempo do fim</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Segundo o anjo, a que período de tempo se aplicam a visão de Daniel 8 e os 2.300 dias, e por que é importante entender isso? </a:t>
            </a:r>
            <a:r>
              <a:rPr lang="pt-BR" altLang="pt-BR" sz="1500" dirty="0" err="1">
                <a:solidFill>
                  <a:srgbClr val="C00000"/>
                </a:solidFill>
                <a:latin typeface="Arial Black" panose="020B0A04020102020204" pitchFamily="34" charset="0"/>
                <a:cs typeface="Arial" panose="020B0604020202020204" pitchFamily="34" charset="0"/>
              </a:rPr>
              <a:t>Dn</a:t>
            </a:r>
            <a:r>
              <a:rPr lang="pt-BR" altLang="pt-BR" sz="1500" dirty="0">
                <a:solidFill>
                  <a:srgbClr val="C00000"/>
                </a:solidFill>
                <a:latin typeface="Arial Black" panose="020B0A04020102020204" pitchFamily="34" charset="0"/>
                <a:cs typeface="Arial" panose="020B0604020202020204" pitchFamily="34" charset="0"/>
              </a:rPr>
              <a:t> 8:17,19, 26</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Gabriel disse que Daniel era amado. Isso indica uma ligação entre o Céu e a Terra?</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625EFE89-F78B-EBB1-9CB0-1CBF1C2F6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5DC4BDB-6E06-E53D-4D12-F07AC3A71F3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C4B41F27-07A4-123F-2D03-A53BC7C5152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Dn 8; 9; Ed 7, Mt 3:13-17; Rm 5:6-9; Mc 15:38; Lv 16:16</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ABDED39-99F0-2ED4-02DD-8156D8155779}"/>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6" y="-77557"/>
            <a:ext cx="1364475" cy="950294"/>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Os 2.300 dias e o tempo do fim</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207085"/>
            <a:ext cx="81342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Alguns argumentam que os 2.300 dias são literais. Acreditam que o chifre pequeno de Daniel 8 se refira ao líder militar selêucida Antíoco Epifânio (216 a.C.-164 a.C.), que atacou Jerusalém e profanou o templo judeu, embora os 2.300 dias não se encaixem sequer na sua época. Essa interpretação, no entanto, é contrária à clara instrução do anjo de que a visão se aplica ao “tempo do fim”. Antíoco não viveu nesse tempo. Em Daniel 8, Gabriel começou a explicação sobre a profecia dos 2.300 dias. Ele disse que o carneiro representava a Média e a Pérsia e o bode representava a Grécia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8:20, 21). Embora não tenha sido nomeado, como foi o caso dos dois poderes antes dele, o elemento seguinte, o chifre pequeno, é obviamente Roma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8:9, 23, 24). Ele, então, retratou uma espécie de fase político-religiosa de Roma, que lançaria “por terra a verdade” e interferida no ministério celestial de Cristo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8:10-12, 25).</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68E5EA0E-2BAA-3576-FEFB-129C79628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A658622-9735-1871-BEB5-4903EC751D8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787D5EA7-9649-54FC-3990-389263A6C04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Dn 8; 9; Ed 7, Mt 3:13-17; Rm 5:6-9; Mc 15:38; Lv 16:16</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41EF333-CD54-2FD2-1654-80F4E6A94052}"/>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6" y="-77557"/>
            <a:ext cx="1364475" cy="950294"/>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Instrução do anjo a Daniel</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Daniel 9:23. Que instrução específica o anjo deu a Daniel? Por que isso é importante para compreender o significado da purificação do santuário em Daniel 8:14?</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Daniel 9:24-27 fala de quais eventos na vida de Jesus?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8702EECD-51D1-C70A-D2BD-B45C94B0A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503360F-38A4-A47B-D4BF-7E561D406C9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89B76C92-7593-7825-7992-9C5DD6C8864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Dn 8; 9; Ed 7, Mt 3:13-17; Rm 5:6-9; Mc 15:38; Lv 16:16</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4D376F47-5C7A-390A-D2DD-0100C9B8FAD1}"/>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6" y="-77557"/>
            <a:ext cx="1364475" cy="950294"/>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Instrução do anjo a Daniel</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29278"/>
            <a:ext cx="82332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Se aplicarmos esse princípio, 70 semanas são compostas por 490 dias. Uma vez que um dia profético equivale a um ano literal, 490 dias são 490 anos literais.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Gabriel diz a Daniel que 490 anos estão “cortados” (significado literal da palavra hebraica </a:t>
            </a:r>
            <a:r>
              <a:rPr lang="pt-BR" altLang="pt-BR" sz="1600" dirty="0" err="1">
                <a:latin typeface="Arial Black" panose="020B0A04020102020204" pitchFamily="34" charset="0"/>
                <a:cs typeface="Arial" panose="020B0604020202020204" pitchFamily="34" charset="0"/>
              </a:rPr>
              <a:t>chathak</a:t>
            </a:r>
            <a:r>
              <a:rPr lang="pt-BR" altLang="pt-BR" sz="1600" dirty="0">
                <a:latin typeface="Arial Black" panose="020B0A04020102020204" pitchFamily="34" charset="0"/>
                <a:cs typeface="Arial" panose="020B0604020202020204" pitchFamily="34" charset="0"/>
              </a:rPr>
              <a:t>, traduzida algumas vezes como “determinados”). Cortados de quê? Da única outra profecia de tempo mencionada: os 2.300 dias de Daniel 8:14. Esses 490 anos, uma profecia temporal, estão diretamente ligados à profecia temporal de Daniel 8:14, a única parte da visão deixada sem explicação em Daniel 8 e a única profecia de tempo de Daniel 8. Assim, com essa profecia, Gabriel ajudou Daniel a entender o que ele não havia entendido no capítulo anterior: os 2.300 dias.</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90BA5F3F-4950-8D41-DDF5-375F2C88E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32E8508-F7F3-5544-4B61-BEC9A26290D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3CE5ACAD-2994-8220-2062-6BD37E86A34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Dn 8; 9; Ed 7, Mt 3:13-17; Rm 5:6-9; Mc 15:38; Lv 16:16</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E492D4C4-4535-56DE-2E47-50B3DA93C27A}"/>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6" y="-77557"/>
            <a:ext cx="1364475" cy="950294"/>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Messias morto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Que grandes verdades são reveladas em Romanos 5:6-9 e Daniel 9:26?</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Tendo em mente o que foi escrito acima, leia Marcos 15:38 e Mateus 3:15,16. Como esses versos nos ajudam a entender a profecia de Daniel 9:24-27?</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628B461B-6DC0-A68F-1777-A9F031191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98E0231-9F39-1C4F-A91B-4945804F752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37AAAB9C-BCFB-A1A8-75C1-FD005D0E4CC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Dn 8; 9; Ed 7, Mt 3:13-17; Rm 5:6-9; Mc 15:38; Lv 16:16</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2DEAF4C4-199B-E013-BCA3-8145744E83BD}"/>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6" y="-77557"/>
            <a:ext cx="1364475" cy="950294"/>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Vermelho">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3551</TotalTime>
  <Words>2005</Words>
  <Application>Microsoft Office PowerPoint</Application>
  <PresentationFormat>Personalizar</PresentationFormat>
  <Paragraphs>145</Paragraphs>
  <Slides>14</Slides>
  <Notes>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 Black</vt:lpstr>
      <vt:lpstr>Calibri Light</vt:lpstr>
      <vt:lpstr>Calibri</vt:lpstr>
      <vt:lpstr>Arial</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2023-02-19T17:43:26Z</dcterms:modified>
</cp:coreProperties>
</file>