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1A23A-9499-4ED8-A552-0872659B3A90}" v="20" dt="2023-02-18T00:20:20.827"/>
    <p1510:client id="{855A06E4-663D-4CDB-888B-590DA4AE648C}" v="15" dt="2023-02-18T00:31:38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11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0491A05-8E5C-483A-85F1-DF0DC3166634}"/>
    <pc:docChg chg="undo redo custSel modSld">
      <pc:chgData name="Neemias Informatica Lima" userId="b77af7bd85500281" providerId="LiveId" clId="{20491A05-8E5C-483A-85F1-DF0DC3166634}" dt="2023-02-13T00:13:42.227" v="321" actId="20577"/>
      <pc:docMkLst>
        <pc:docMk/>
      </pc:docMkLst>
      <pc:sldChg chg="addSp delSp modSp mod">
        <pc:chgData name="Neemias Informatica Lima" userId="b77af7bd85500281" providerId="LiveId" clId="{20491A05-8E5C-483A-85F1-DF0DC3166634}" dt="2023-02-13T00:01:08.717" v="58" actId="20577"/>
        <pc:sldMkLst>
          <pc:docMk/>
          <pc:sldMk cId="2232331225" sldId="280"/>
        </pc:sldMkLst>
        <pc:spChg chg="mod">
          <ac:chgData name="Neemias Informatica Lima" userId="b77af7bd85500281" providerId="LiveId" clId="{20491A05-8E5C-483A-85F1-DF0DC3166634}" dt="2023-02-12T23:58:50.52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08.717" v="5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0:03.549" v="46" actId="1410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8:53.26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9:59.064" v="4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0:56.384" v="54"/>
          <ac:picMkLst>
            <pc:docMk/>
            <pc:sldMk cId="2232331225" sldId="280"/>
            <ac:picMk id="3" creationId="{9A7AC882-C7DF-60B7-A47F-7FC1F5661338}"/>
          </ac:picMkLst>
        </pc:picChg>
        <pc:picChg chg="del">
          <ac:chgData name="Neemias Informatica Lima" userId="b77af7bd85500281" providerId="LiveId" clId="{20491A05-8E5C-483A-85F1-DF0DC3166634}" dt="2023-02-13T00:00:25.294" v="47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20491A05-8E5C-483A-85F1-DF0DC3166634}" dt="2023-02-13T00:04:17.653" v="98" actId="6549"/>
        <pc:sldMkLst>
          <pc:docMk/>
          <pc:sldMk cId="2103443556" sldId="281"/>
        </pc:sldMkLst>
        <pc:spChg chg="mod">
          <ac:chgData name="Neemias Informatica Lima" userId="b77af7bd85500281" providerId="LiveId" clId="{20491A05-8E5C-483A-85F1-DF0DC3166634}" dt="2023-02-13T00:04:17.653" v="9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22.789" v="6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2:21.458" v="6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1:35.383" v="66" actId="1076"/>
          <ac:picMkLst>
            <pc:docMk/>
            <pc:sldMk cId="2103443556" sldId="281"/>
            <ac:picMk id="2" creationId="{931C1065-F736-9E49-FE2C-EA3AA0039C15}"/>
          </ac:picMkLst>
        </pc:picChg>
        <pc:picChg chg="del">
          <ac:chgData name="Neemias Informatica Lima" userId="b77af7bd85500281" providerId="LiveId" clId="{20491A05-8E5C-483A-85F1-DF0DC3166634}" dt="2023-02-13T00:01:21.070" v="59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43.457" v="130"/>
        <pc:sldMkLst>
          <pc:docMk/>
          <pc:sldMk cId="3683219421" sldId="282"/>
        </pc:sldMkLst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2" creationId="{D1539DC8-0C63-A061-BEA9-1CCA0729F4E5}"/>
          </ac:spMkLst>
        </pc:spChg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4" creationId="{983B6037-1420-82ED-F0BD-6552861EA7E6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20491A05-8E5C-483A-85F1-DF0DC3166634}" dt="2023-02-13T00:05:43.457" v="130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9.951" v="10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9.263" v="73"/>
          <ac:picMkLst>
            <pc:docMk/>
            <pc:sldMk cId="3683219421" sldId="282"/>
            <ac:picMk id="5" creationId="{91D5133E-7D97-AFE0-12BC-1C0D920B2476}"/>
          </ac:picMkLst>
        </pc:picChg>
        <pc:picChg chg="del">
          <ac:chgData name="Neemias Informatica Lima" userId="b77af7bd85500281" providerId="LiveId" clId="{20491A05-8E5C-483A-85F1-DF0DC3166634}" dt="2023-02-13T00:02:38.977" v="72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20491A05-8E5C-483A-85F1-DF0DC3166634}" dt="2023-02-13T00:06:55.545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2" creationId="{461D9483-AA7E-453F-7294-8D257E0BB19A}"/>
          </ac:spMkLst>
        </pc:spChg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3" creationId="{0F4E8DD2-E1C1-E544-7050-946740722A62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20491A05-8E5C-483A-85F1-DF0DC3166634}" dt="2023-02-13T00:05:53.122" v="13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6:55.545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491A05-8E5C-483A-85F1-DF0DC3166634}" dt="2023-02-13T00:02:46.151" v="75"/>
          <ac:picMkLst>
            <pc:docMk/>
            <pc:sldMk cId="3902406419" sldId="283"/>
            <ac:picMk id="4" creationId="{C34F1B22-40EF-73F6-C9FE-76BBF493D19C}"/>
          </ac:picMkLst>
        </pc:picChg>
        <pc:picChg chg="del">
          <ac:chgData name="Neemias Informatica Lima" userId="b77af7bd85500281" providerId="LiveId" clId="{20491A05-8E5C-483A-85F1-DF0DC3166634}" dt="2023-02-13T00:02:45.857" v="74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20491A05-8E5C-483A-85F1-DF0DC3166634}" dt="2023-02-13T00:08:29.588" v="209" actId="207"/>
        <pc:sldMkLst>
          <pc:docMk/>
          <pc:sldMk cId="2424059023" sldId="284"/>
        </pc:sldMkLst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2" creationId="{1F35E9BC-2A3E-9780-C377-06B62BCDB81D}"/>
          </ac:spMkLst>
        </pc:spChg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3" creationId="{A5214F37-3468-1BD0-27C1-E7738401BAD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20491A05-8E5C-483A-85F1-DF0DC3166634}" dt="2023-02-13T00:07:29.702" v="18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8:29.588" v="209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491A05-8E5C-483A-85F1-DF0DC3166634}" dt="2023-02-13T00:03:01.919" v="79"/>
          <ac:picMkLst>
            <pc:docMk/>
            <pc:sldMk cId="2424059023" sldId="284"/>
            <ac:picMk id="4" creationId="{7A27562D-6D87-953A-1FAF-D19E059D083B}"/>
          </ac:picMkLst>
        </pc:picChg>
        <pc:picChg chg="del">
          <ac:chgData name="Neemias Informatica Lima" userId="b77af7bd85500281" providerId="LiveId" clId="{20491A05-8E5C-483A-85F1-DF0DC3166634}" dt="2023-02-13T00:03:00.812" v="78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20491A05-8E5C-483A-85F1-DF0DC3166634}" dt="2023-02-13T00:10:37.629" v="253" actId="20577"/>
        <pc:sldMkLst>
          <pc:docMk/>
          <pc:sldMk cId="2241968852" sldId="285"/>
        </pc:sldMkLst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2" creationId="{DD2AAD8D-6A33-3B7F-FD4A-1881B0F6BD62}"/>
          </ac:spMkLst>
        </pc:spChg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3" creationId="{2945F242-9C5F-F77C-0CF2-34D7967AA37C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20491A05-8E5C-483A-85F1-DF0DC3166634}" dt="2023-02-13T00:10:10.854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0:37.629" v="25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491A05-8E5C-483A-85F1-DF0DC3166634}" dt="2023-02-13T00:03:20.718" v="83"/>
          <ac:picMkLst>
            <pc:docMk/>
            <pc:sldMk cId="2241968852" sldId="285"/>
            <ac:picMk id="4" creationId="{C2EC4749-24AA-632E-CC1D-1EACA51C4B96}"/>
          </ac:picMkLst>
        </pc:picChg>
        <pc:picChg chg="del">
          <ac:chgData name="Neemias Informatica Lima" userId="b77af7bd85500281" providerId="LiveId" clId="{20491A05-8E5C-483A-85F1-DF0DC3166634}" dt="2023-02-13T00:03:20.484" v="82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21.532" v="299" actId="20577"/>
        <pc:sldMkLst>
          <pc:docMk/>
          <pc:sldMk cId="1959249856" sldId="286"/>
        </pc:sldMkLst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2" creationId="{97DF95CF-459F-97A9-A18A-5D0D1071708F}"/>
          </ac:spMkLst>
        </pc:spChg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3" creationId="{4AADDF1C-522D-7500-EB06-3A51D88A2082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20491A05-8E5C-483A-85F1-DF0DC3166634}" dt="2023-02-13T00:11:48.834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2:21.532" v="29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491A05-8E5C-483A-85F1-DF0DC3166634}" dt="2023-02-13T00:03:32.031" v="87"/>
          <ac:picMkLst>
            <pc:docMk/>
            <pc:sldMk cId="1959249856" sldId="286"/>
            <ac:picMk id="4" creationId="{E9E5B4F0-C678-A358-E26C-1B27B31BCE84}"/>
          </ac:picMkLst>
        </pc:picChg>
        <pc:picChg chg="del">
          <ac:chgData name="Neemias Informatica Lima" userId="b77af7bd85500281" providerId="LiveId" clId="{20491A05-8E5C-483A-85F1-DF0DC3166634}" dt="2023-02-13T00:03:31.760" v="86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42.227" v="321" actId="20577"/>
        <pc:sldMkLst>
          <pc:docMk/>
          <pc:sldMk cId="2857006406" sldId="287"/>
        </pc:sldMkLst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2" creationId="{5C09207E-6B32-9911-D959-980FDC740420}"/>
          </ac:spMkLst>
        </pc:spChg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3" creationId="{3822B40E-6BA1-DB8A-972E-65F2F5965794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20491A05-8E5C-483A-85F1-DF0DC3166634}" dt="2023-02-13T00:13:42.227" v="32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0491A05-8E5C-483A-85F1-DF0DC3166634}" dt="2023-02-13T00:03:51.578" v="93"/>
          <ac:picMkLst>
            <pc:docMk/>
            <pc:sldMk cId="2857006406" sldId="287"/>
            <ac:picMk id="4" creationId="{D8355AA2-98AC-EF79-CB01-1225481DA968}"/>
          </ac:picMkLst>
        </pc:picChg>
        <pc:picChg chg="del">
          <ac:chgData name="Neemias Informatica Lima" userId="b77af7bd85500281" providerId="LiveId" clId="{20491A05-8E5C-483A-85F1-DF0DC3166634}" dt="2023-02-13T00:03:51.356" v="92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09.402" v="121" actId="20577"/>
        <pc:sldMkLst>
          <pc:docMk/>
          <pc:sldMk cId="2630436816" sldId="288"/>
        </pc:sldMkLst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2" creationId="{BB703E08-6DA6-EF70-DB84-5D6BCE1E2F2C}"/>
          </ac:spMkLst>
        </pc:spChg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3" creationId="{EDCC1251-1956-A485-A968-2096F2EB54A1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20491A05-8E5C-483A-85F1-DF0DC3166634}" dt="2023-02-13T00:05:09.402" v="12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5.014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1.339" v="71"/>
          <ac:picMkLst>
            <pc:docMk/>
            <pc:sldMk cId="2630436816" sldId="288"/>
            <ac:picMk id="4" creationId="{0DCDBDD1-2AC2-945B-2C5F-99BBC8A76ACE}"/>
          </ac:picMkLst>
        </pc:picChg>
        <pc:picChg chg="del">
          <ac:chgData name="Neemias Informatica Lima" userId="b77af7bd85500281" providerId="LiveId" clId="{20491A05-8E5C-483A-85F1-DF0DC3166634}" dt="2023-02-13T00:02:31.044" v="70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20491A05-8E5C-483A-85F1-DF0DC3166634}" dt="2023-02-13T00:07:20.421" v="180"/>
        <pc:sldMkLst>
          <pc:docMk/>
          <pc:sldMk cId="3032827026" sldId="289"/>
        </pc:sldMkLst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2" creationId="{C3AD34BD-A91B-96B4-1520-5303026F5081}"/>
          </ac:spMkLst>
        </pc:spChg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3" creationId="{88B01111-5ACE-8BC9-8BF9-DA9AD30904C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20491A05-8E5C-483A-85F1-DF0DC3166634}" dt="2023-02-13T00:07:20.421" v="18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491A05-8E5C-483A-85F1-DF0DC3166634}" dt="2023-02-13T00:05:59.518" v="13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51.341" v="77"/>
          <ac:picMkLst>
            <pc:docMk/>
            <pc:sldMk cId="3032827026" sldId="289"/>
            <ac:picMk id="4" creationId="{D3AE5DD1-C1DA-F5E0-6B59-187B574674F1}"/>
          </ac:picMkLst>
        </pc:picChg>
        <pc:picChg chg="del">
          <ac:chgData name="Neemias Informatica Lima" userId="b77af7bd85500281" providerId="LiveId" clId="{20491A05-8E5C-483A-85F1-DF0DC3166634}" dt="2023-02-13T00:02:51.076" v="76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20491A05-8E5C-483A-85F1-DF0DC3166634}" dt="2023-02-13T00:09:57.905" v="232" actId="6549"/>
        <pc:sldMkLst>
          <pc:docMk/>
          <pc:sldMk cId="3772032319" sldId="290"/>
        </pc:sldMkLst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2" creationId="{9A06EE15-93C7-6776-9059-9371162AA4B1}"/>
          </ac:spMkLst>
        </pc:spChg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3" creationId="{D801EB34-E8B0-C3FE-4F3A-4A938FB7E6EE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20491A05-8E5C-483A-85F1-DF0DC3166634}" dt="2023-02-13T00:09:57.905" v="2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491A05-8E5C-483A-85F1-DF0DC3166634}" dt="2023-02-13T00:07:34.389" v="19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14.798" v="81"/>
          <ac:picMkLst>
            <pc:docMk/>
            <pc:sldMk cId="3772032319" sldId="290"/>
            <ac:picMk id="4" creationId="{A88A169C-8AE6-B1BE-A29B-C1F23C7F71F6}"/>
          </ac:picMkLst>
        </pc:picChg>
        <pc:picChg chg="del">
          <ac:chgData name="Neemias Informatica Lima" userId="b77af7bd85500281" providerId="LiveId" clId="{20491A05-8E5C-483A-85F1-DF0DC3166634}" dt="2023-02-13T00:03:14.553" v="80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20491A05-8E5C-483A-85F1-DF0DC3166634}" dt="2023-02-13T00:11:33.908" v="276"/>
        <pc:sldMkLst>
          <pc:docMk/>
          <pc:sldMk cId="1768216317" sldId="291"/>
        </pc:sldMkLst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2" creationId="{E015F0B2-0F66-0CAB-26CD-741C8A1C38E3}"/>
          </ac:spMkLst>
        </pc:spChg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3" creationId="{61D9EABE-D23A-D83A-1024-DC4C2D005F10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20491A05-8E5C-483A-85F1-DF0DC3166634}" dt="2023-02-13T00:11:33.908" v="2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491A05-8E5C-483A-85F1-DF0DC3166634}" dt="2023-02-13T00:10:15.007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26.129" v="85"/>
          <ac:picMkLst>
            <pc:docMk/>
            <pc:sldMk cId="1768216317" sldId="291"/>
            <ac:picMk id="4" creationId="{6124D380-00AD-6112-4FD0-CA18D2564BB6}"/>
          </ac:picMkLst>
        </pc:picChg>
        <pc:picChg chg="del">
          <ac:chgData name="Neemias Informatica Lima" userId="b77af7bd85500281" providerId="LiveId" clId="{20491A05-8E5C-483A-85F1-DF0DC3166634}" dt="2023-02-13T00:03:25.869" v="84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52.140" v="306"/>
        <pc:sldMkLst>
          <pc:docMk/>
          <pc:sldMk cId="3757265641" sldId="292"/>
        </pc:sldMkLst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2" creationId="{027A531F-AB71-27B7-DE63-17DD364AC9E9}"/>
          </ac:spMkLst>
        </pc:spChg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3" creationId="{E4997FB5-D27D-6192-0D0A-E57CD8B4707A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20491A05-8E5C-483A-85F1-DF0DC3166634}" dt="2023-02-13T00:12:52.140" v="30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491A05-8E5C-483A-85F1-DF0DC3166634}" dt="2023-02-13T00:11:53.577" v="28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38.490" v="89"/>
          <ac:picMkLst>
            <pc:docMk/>
            <pc:sldMk cId="3757265641" sldId="292"/>
            <ac:picMk id="4" creationId="{0C2788A4-02C4-8A00-3D26-5B8BFF8FA6AC}"/>
          </ac:picMkLst>
        </pc:picChg>
        <pc:picChg chg="del">
          <ac:chgData name="Neemias Informatica Lima" userId="b77af7bd85500281" providerId="LiveId" clId="{20491A05-8E5C-483A-85F1-DF0DC3166634}" dt="2023-02-13T00:03:38.205" v="88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13.745" v="311"/>
        <pc:sldMkLst>
          <pc:docMk/>
          <pc:sldMk cId="3114938747" sldId="293"/>
        </pc:sldMkLst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2" creationId="{BBAFC793-CD07-076E-956A-77C3BBE6A7F1}"/>
          </ac:spMkLst>
        </pc:spChg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3" creationId="{CFE9054F-662C-650D-74E2-37DF94042767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20491A05-8E5C-483A-85F1-DF0DC3166634}" dt="2023-02-13T00:13:13.745" v="31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491A05-8E5C-483A-85F1-DF0DC3166634}" dt="2023-02-13T00:03:44.194" v="91"/>
          <ac:picMkLst>
            <pc:docMk/>
            <pc:sldMk cId="3114938747" sldId="293"/>
            <ac:picMk id="4" creationId="{C5958EE2-F6AB-664F-16B5-E0B4D5AA48C1}"/>
          </ac:picMkLst>
        </pc:picChg>
        <pc:picChg chg="del">
          <ac:chgData name="Neemias Informatica Lima" userId="b77af7bd85500281" providerId="LiveId" clId="{20491A05-8E5C-483A-85F1-DF0DC3166634}" dt="2023-02-13T00:03:43.933" v="90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855A06E4-663D-4CDB-888B-590DA4AE648C}"/>
    <pc:docChg chg="undo redo custSel modSld">
      <pc:chgData name="Neemias Informatica Lima" userId="b77af7bd85500281" providerId="LiveId" clId="{855A06E4-663D-4CDB-888B-590DA4AE648C}" dt="2023-02-18T00:40:03.614" v="306" actId="313"/>
      <pc:docMkLst>
        <pc:docMk/>
      </pc:docMkLst>
      <pc:sldChg chg="addSp delSp modSp mod">
        <pc:chgData name="Neemias Informatica Lima" userId="b77af7bd85500281" providerId="LiveId" clId="{855A06E4-663D-4CDB-888B-590DA4AE648C}" dt="2023-02-18T00:29:25.760" v="115" actId="1440"/>
        <pc:sldMkLst>
          <pc:docMk/>
          <pc:sldMk cId="2232331225" sldId="280"/>
        </pc:sldMkLst>
        <pc:spChg chg="mod">
          <ac:chgData name="Neemias Informatica Lima" userId="b77af7bd85500281" providerId="LiveId" clId="{855A06E4-663D-4CDB-888B-590DA4AE648C}" dt="2023-02-18T00:26:25.427" v="3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6:20.347" v="3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7:07.572" v="4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4:39.615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8:22.111" v="106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25.760" v="115" actId="1440"/>
          <ac:picMkLst>
            <pc:docMk/>
            <pc:sldMk cId="2232331225" sldId="280"/>
            <ac:picMk id="3" creationId="{DE147D5A-5AB8-91C8-ECBC-9484776F39A3}"/>
          </ac:picMkLst>
        </pc:picChg>
        <pc:picChg chg="del">
          <ac:chgData name="Neemias Informatica Lima" userId="b77af7bd85500281" providerId="LiveId" clId="{855A06E4-663D-4CDB-888B-590DA4AE648C}" dt="2023-02-18T00:26:10.954" v="33" actId="47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855A06E4-663D-4CDB-888B-590DA4AE648C}" dt="2023-02-18T00:40:03.614" v="306" actId="313"/>
        <pc:sldMkLst>
          <pc:docMk/>
          <pc:sldMk cId="2103443556" sldId="281"/>
        </pc:sldMkLst>
        <pc:spChg chg="mod">
          <ac:chgData name="Neemias Informatica Lima" userId="b77af7bd85500281" providerId="LiveId" clId="{855A06E4-663D-4CDB-888B-590DA4AE648C}" dt="2023-02-18T00:40:03.614" v="306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9:37.252" v="11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0:04.069" v="12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51.124" v="122" actId="14100"/>
          <ac:picMkLst>
            <pc:docMk/>
            <pc:sldMk cId="2103443556" sldId="281"/>
            <ac:picMk id="2" creationId="{02805736-1CED-CA78-9D89-130D6A2374E8}"/>
          </ac:picMkLst>
        </pc:picChg>
        <pc:picChg chg="del">
          <ac:chgData name="Neemias Informatica Lima" userId="b77af7bd85500281" providerId="LiveId" clId="{855A06E4-663D-4CDB-888B-590DA4AE648C}" dt="2023-02-18T00:29:34.584" v="116" actId="478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47.582" v="305" actId="20577"/>
        <pc:sldMkLst>
          <pc:docMk/>
          <pc:sldMk cId="3683219421" sldId="282"/>
        </pc:sldMkLst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2" creationId="{453877B1-3EF3-8C81-EB1D-6326D75A710A}"/>
          </ac:spMkLst>
        </pc:spChg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4" creationId="{AE91FC83-0677-31F7-6BD6-8B12DD5826CC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6" creationId="{7877982D-F6F7-0C1D-697C-26EFAA579987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855A06E4-663D-4CDB-888B-590DA4AE648C}" dt="2023-02-18T00:39:47.582" v="30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9.131" v="15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33.866" v="129"/>
          <ac:picMkLst>
            <pc:docMk/>
            <pc:sldMk cId="3683219421" sldId="282"/>
            <ac:picMk id="5" creationId="{732A63E4-7B94-7A64-99E3-96FBBA3C4F0A}"/>
          </ac:picMkLst>
        </pc:picChg>
        <pc:picChg chg="del">
          <ac:chgData name="Neemias Informatica Lima" userId="b77af7bd85500281" providerId="LiveId" clId="{855A06E4-663D-4CDB-888B-590DA4AE648C}" dt="2023-02-18T00:30:33.552" v="128" actId="478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03.326" v="197" actId="20577"/>
        <pc:sldMkLst>
          <pc:docMk/>
          <pc:sldMk cId="3902406419" sldId="283"/>
        </pc:sldMkLst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2" creationId="{5E656519-2641-5395-B1C2-DE6D7EF215EF}"/>
          </ac:spMkLst>
        </pc:spChg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3" creationId="{0D45DE72-4763-6A05-57B9-D472F068A84D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5" creationId="{D8D2A606-772C-C070-3E90-94DA8ECA43B5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855A06E4-663D-4CDB-888B-590DA4AE648C}" dt="2023-02-18T00:33:31.596" v="17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4:03.326" v="19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55A06E4-663D-4CDB-888B-590DA4AE648C}" dt="2023-02-18T00:30:40.916" v="131"/>
          <ac:picMkLst>
            <pc:docMk/>
            <pc:sldMk cId="3902406419" sldId="283"/>
            <ac:picMk id="4" creationId="{D08D7DF5-BF6C-4134-6237-8A98A2DCEA8D}"/>
          </ac:picMkLst>
        </pc:picChg>
        <pc:picChg chg="del">
          <ac:chgData name="Neemias Informatica Lima" userId="b77af7bd85500281" providerId="LiveId" clId="{855A06E4-663D-4CDB-888B-590DA4AE648C}" dt="2023-02-18T00:30:40.620" v="130" actId="478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855A06E4-663D-4CDB-888B-590DA4AE648C}" dt="2023-02-18T00:35:33.711" v="227" actId="20577"/>
        <pc:sldMkLst>
          <pc:docMk/>
          <pc:sldMk cId="2424059023" sldId="284"/>
        </pc:sldMkLst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2" creationId="{37138079-6BF6-AC28-F494-F53A1A274648}"/>
          </ac:spMkLst>
        </pc:spChg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3" creationId="{247870AB-3372-548D-0E53-B375F3D2B23F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5" creationId="{DCF37699-3AAF-9999-7CCE-12E592C154FD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855A06E4-663D-4CDB-888B-590DA4AE648C}" dt="2023-02-18T00:34:59.834" v="20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5:33.711" v="22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55A06E4-663D-4CDB-888B-590DA4AE648C}" dt="2023-02-18T00:30:54.681" v="135"/>
          <ac:picMkLst>
            <pc:docMk/>
            <pc:sldMk cId="2424059023" sldId="284"/>
            <ac:picMk id="4" creationId="{3478EC34-1B53-AD15-F703-F88C9843D864}"/>
          </ac:picMkLst>
        </pc:picChg>
        <pc:picChg chg="del">
          <ac:chgData name="Neemias Informatica Lima" userId="b77af7bd85500281" providerId="LiveId" clId="{855A06E4-663D-4CDB-888B-590DA4AE648C}" dt="2023-02-18T00:30:54.340" v="134" actId="478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59.051" v="262" actId="20577"/>
        <pc:sldMkLst>
          <pc:docMk/>
          <pc:sldMk cId="2241968852" sldId="285"/>
        </pc:sldMkLst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2" creationId="{8AF2A712-2198-16E9-35EB-76C6DE15A291}"/>
          </ac:spMkLst>
        </pc:spChg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3" creationId="{2B5CCB61-C72E-501E-A9BA-01F83F31D8BC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5" creationId="{41782B47-F82C-A2A2-0D17-5AA00470FB57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855A06E4-663D-4CDB-888B-590DA4AE648C}" dt="2023-02-18T00:36:19.435" v="23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6:59.051" v="2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55A06E4-663D-4CDB-888B-590DA4AE648C}" dt="2023-02-18T00:31:05.905" v="139"/>
          <ac:picMkLst>
            <pc:docMk/>
            <pc:sldMk cId="2241968852" sldId="285"/>
            <ac:picMk id="4" creationId="{D745C46A-332A-4ACA-2CC3-4786F38F6101}"/>
          </ac:picMkLst>
        </pc:picChg>
        <pc:picChg chg="del">
          <ac:chgData name="Neemias Informatica Lima" userId="b77af7bd85500281" providerId="LiveId" clId="{855A06E4-663D-4CDB-888B-590DA4AE648C}" dt="2023-02-18T00:31:05.604" v="138" actId="478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27.119" v="303" actId="313"/>
        <pc:sldMkLst>
          <pc:docMk/>
          <pc:sldMk cId="1959249856" sldId="286"/>
        </pc:sldMkLst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2" creationId="{D0E058A5-6036-FD10-7F25-8F09CA9C11E4}"/>
          </ac:spMkLst>
        </pc:spChg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3" creationId="{8E6EA681-75C0-58D9-437D-46F35C505BD9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5" creationId="{529DF12F-E77F-FDEC-A36A-946947C63015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855A06E4-663D-4CDB-888B-590DA4AE648C}" dt="2023-02-18T00:37:53.194" v="2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9:27.119" v="303" actId="313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55A06E4-663D-4CDB-888B-590DA4AE648C}" dt="2023-02-18T00:31:18.534" v="143"/>
          <ac:picMkLst>
            <pc:docMk/>
            <pc:sldMk cId="1959249856" sldId="286"/>
            <ac:picMk id="4" creationId="{F09EC160-5612-B3B5-1B73-0156E73A0A77}"/>
          </ac:picMkLst>
        </pc:picChg>
        <pc:picChg chg="del">
          <ac:chgData name="Neemias Informatica Lima" userId="b77af7bd85500281" providerId="LiveId" clId="{855A06E4-663D-4CDB-888B-590DA4AE648C}" dt="2023-02-18T00:31:18.269" v="142" actId="478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10.927" v="302" actId="313"/>
        <pc:sldMkLst>
          <pc:docMk/>
          <pc:sldMk cId="2857006406" sldId="287"/>
        </pc:sldMkLst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2" creationId="{589BC2F8-9669-5194-038D-9DD3A31C7BCB}"/>
          </ac:spMkLst>
        </pc:spChg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3" creationId="{CC04FA19-A9EB-0177-58EE-C7AE3F64863D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5" creationId="{65DA15C5-AA01-0FA3-F08F-7CDCBAA72BCA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855A06E4-663D-4CDB-888B-590DA4AE648C}" dt="2023-02-18T00:39:10.927" v="30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55A06E4-663D-4CDB-888B-590DA4AE648C}" dt="2023-02-18T00:31:38.030" v="149"/>
          <ac:picMkLst>
            <pc:docMk/>
            <pc:sldMk cId="2857006406" sldId="287"/>
            <ac:picMk id="4" creationId="{C770ADF0-A8C5-FD8F-2871-ED638EA78294}"/>
          </ac:picMkLst>
        </pc:picChg>
        <pc:picChg chg="del">
          <ac:chgData name="Neemias Informatica Lima" userId="b77af7bd85500281" providerId="LiveId" clId="{855A06E4-663D-4CDB-888B-590DA4AE648C}" dt="2023-02-18T00:31:37.633" v="148" actId="478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2:59.608" v="170" actId="313"/>
        <pc:sldMkLst>
          <pc:docMk/>
          <pc:sldMk cId="2630436816" sldId="288"/>
        </pc:sldMkLst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2" creationId="{8F5A2196-2429-618F-6404-624C07CB4A73}"/>
          </ac:spMkLst>
        </pc:spChg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3" creationId="{5FC4C010-53A5-638F-EC11-C8CF89A55673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5" creationId="{48985FE0-CDA5-1025-3B1D-87F3210F77AA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855A06E4-663D-4CDB-888B-590DA4AE648C}" dt="2023-02-18T00:32:59.608" v="17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4.771" v="15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25.042" v="127"/>
          <ac:picMkLst>
            <pc:docMk/>
            <pc:sldMk cId="2630436816" sldId="288"/>
            <ac:picMk id="4" creationId="{A77EDF4F-040F-2F71-E2F4-FA4E003B358A}"/>
          </ac:picMkLst>
        </pc:picChg>
        <pc:picChg chg="del">
          <ac:chgData name="Neemias Informatica Lima" userId="b77af7bd85500281" providerId="LiveId" clId="{855A06E4-663D-4CDB-888B-590DA4AE648C}" dt="2023-02-18T00:30:24.308" v="126" actId="478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45.131" v="204" actId="6549"/>
        <pc:sldMkLst>
          <pc:docMk/>
          <pc:sldMk cId="3032827026" sldId="289"/>
        </pc:sldMkLst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2" creationId="{2BA7C95E-14E4-03E6-CADA-8E2B2DF90E7D}"/>
          </ac:spMkLst>
        </pc:spChg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3" creationId="{A9AA8D98-F663-1633-9EF9-1C5432BB675C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5" creationId="{A45DB763-8258-BDD9-D9B9-62A907CF8240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855A06E4-663D-4CDB-888B-590DA4AE648C}" dt="2023-02-18T00:34:45.131" v="204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55A06E4-663D-4CDB-888B-590DA4AE648C}" dt="2023-02-18T00:33:36.140" v="18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46.533" v="133"/>
          <ac:picMkLst>
            <pc:docMk/>
            <pc:sldMk cId="3032827026" sldId="289"/>
            <ac:picMk id="4" creationId="{986619DB-974C-A2D7-A083-0C7FE80D36DA}"/>
          </ac:picMkLst>
        </pc:picChg>
        <pc:picChg chg="del">
          <ac:chgData name="Neemias Informatica Lima" userId="b77af7bd85500281" providerId="LiveId" clId="{855A06E4-663D-4CDB-888B-590DA4AE648C}" dt="2023-02-18T00:30:46.256" v="132" actId="478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06.489" v="234"/>
        <pc:sldMkLst>
          <pc:docMk/>
          <pc:sldMk cId="3772032319" sldId="290"/>
        </pc:sldMkLst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2" creationId="{9140A231-DFAA-6A74-62A9-6C95BE62847F}"/>
          </ac:spMkLst>
        </pc:spChg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3" creationId="{300B53EF-56CB-033A-DE44-BB680EF874C1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5" creationId="{C28EC482-A617-57F0-D912-9F6466406AFE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855A06E4-663D-4CDB-888B-590DA4AE648C}" dt="2023-02-18T00:36:06.489" v="23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55A06E4-663D-4CDB-888B-590DA4AE648C}" dt="2023-02-18T00:35:04.426" v="21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00.155" v="137"/>
          <ac:picMkLst>
            <pc:docMk/>
            <pc:sldMk cId="3772032319" sldId="290"/>
            <ac:picMk id="4" creationId="{5B180718-0ECD-02AB-0D2E-4C8D6EFA665B}"/>
          </ac:picMkLst>
        </pc:picChg>
        <pc:picChg chg="del">
          <ac:chgData name="Neemias Informatica Lima" userId="b77af7bd85500281" providerId="LiveId" clId="{855A06E4-663D-4CDB-888B-590DA4AE648C}" dt="2023-02-18T00:30:59.892" v="136" actId="478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7:33.683" v="274" actId="6549"/>
        <pc:sldMkLst>
          <pc:docMk/>
          <pc:sldMk cId="1768216317" sldId="291"/>
        </pc:sldMkLst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2" creationId="{B6606208-F437-B57F-0C49-54D580FA6F6D}"/>
          </ac:spMkLst>
        </pc:spChg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3" creationId="{A8C26DDC-B626-E9C1-3D00-A983E7DEDEA5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5" creationId="{B8101250-CA8C-BD18-759B-9B9471CF9DD3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855A06E4-663D-4CDB-888B-590DA4AE648C}" dt="2023-02-18T00:37:33.683" v="27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55A06E4-663D-4CDB-888B-590DA4AE648C}" dt="2023-02-18T00:36:24.963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12.481" v="141"/>
          <ac:picMkLst>
            <pc:docMk/>
            <pc:sldMk cId="1768216317" sldId="291"/>
            <ac:picMk id="4" creationId="{8E3E7993-20CA-231A-2843-F7719C2ADE65}"/>
          </ac:picMkLst>
        </pc:picChg>
        <pc:picChg chg="del">
          <ac:chgData name="Neemias Informatica Lima" userId="b77af7bd85500281" providerId="LiveId" clId="{855A06E4-663D-4CDB-888B-590DA4AE648C}" dt="2023-02-18T00:31:12.172" v="140" actId="478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35" v="289"/>
        <pc:sldMkLst>
          <pc:docMk/>
          <pc:sldMk cId="3757265641" sldId="292"/>
        </pc:sldMkLst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2" creationId="{3A6628C8-0AE2-3EAD-DBCA-9BB0DFB70C80}"/>
          </ac:spMkLst>
        </pc:spChg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3" creationId="{818F6494-4556-4222-6337-69697D1A536A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5" creationId="{6318E834-7BBF-EFA9-76B2-DF8EB9D1ABC0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855A06E4-663D-4CDB-888B-590DA4AE648C}" dt="2023-02-18T00:38:35" v="28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55A06E4-663D-4CDB-888B-590DA4AE648C}" dt="2023-02-18T00:37:58.103" v="28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24.743" v="145"/>
          <ac:picMkLst>
            <pc:docMk/>
            <pc:sldMk cId="3757265641" sldId="292"/>
            <ac:picMk id="4" creationId="{36F6B3C3-DC56-3771-839F-AD5BEF3070DD}"/>
          </ac:picMkLst>
        </pc:picChg>
        <pc:picChg chg="del">
          <ac:chgData name="Neemias Informatica Lima" userId="b77af7bd85500281" providerId="LiveId" clId="{855A06E4-663D-4CDB-888B-590DA4AE648C}" dt="2023-02-18T00:31:24.488" v="144" actId="478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48.035" v="294"/>
        <pc:sldMkLst>
          <pc:docMk/>
          <pc:sldMk cId="3114938747" sldId="293"/>
        </pc:sldMkLst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2" creationId="{1652A0B8-B030-F89D-D8A8-AE52639F6BB4}"/>
          </ac:spMkLst>
        </pc:spChg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3" creationId="{B962F04D-599A-151D-F416-5740D86C1534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5" creationId="{807DC5AF-EDB6-8F57-314D-EFBB05E928F9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855A06E4-663D-4CDB-888B-590DA4AE648C}" dt="2023-02-18T00:38:48.035" v="294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55A06E4-663D-4CDB-888B-590DA4AE648C}" dt="2023-02-18T00:31:31.774" v="147"/>
          <ac:picMkLst>
            <pc:docMk/>
            <pc:sldMk cId="3114938747" sldId="293"/>
            <ac:picMk id="4" creationId="{4A7E45C2-001F-4C45-5B65-7159C9DA226E}"/>
          </ac:picMkLst>
        </pc:picChg>
        <pc:picChg chg="del">
          <ac:chgData name="Neemias Informatica Lima" userId="b77af7bd85500281" providerId="LiveId" clId="{855A06E4-663D-4CDB-888B-590DA4AE648C}" dt="2023-02-18T00:31:31.481" v="146" actId="478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2B21A23A-9499-4ED8-A552-0872659B3A90}"/>
    <pc:docChg chg="undo redo custSel modSld">
      <pc:chgData name="Neemias Informatica Lima" userId="b77af7bd85500281" providerId="LiveId" clId="{2B21A23A-9499-4ED8-A552-0872659B3A90}" dt="2023-02-18T00:21:00.672" v="490" actId="313"/>
      <pc:docMkLst>
        <pc:docMk/>
      </pc:docMkLst>
      <pc:sldChg chg="addSp delSp modSp mod">
        <pc:chgData name="Neemias Informatica Lima" userId="b77af7bd85500281" providerId="LiveId" clId="{2B21A23A-9499-4ED8-A552-0872659B3A90}" dt="2023-02-18T00:06:10.093" v="103" actId="1035"/>
        <pc:sldMkLst>
          <pc:docMk/>
          <pc:sldMk cId="2232331225" sldId="280"/>
        </pc:sldMkLst>
        <pc:spChg chg="mod">
          <ac:chgData name="Neemias Informatica Lima" userId="b77af7bd85500281" providerId="LiveId" clId="{2B21A23A-9499-4ED8-A552-0872659B3A90}" dt="2023-02-18T00:01:49.486" v="6" actId="20577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2B21A23A-9499-4ED8-A552-0872659B3A90}" dt="2023-02-18T00:02:03.141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2:36.635" v="2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1:54.94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6:10.093" v="103" actId="10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1:53.086" v="7" actId="478"/>
          <ac:picMkLst>
            <pc:docMk/>
            <pc:sldMk cId="2232331225" sldId="280"/>
            <ac:picMk id="3" creationId="{9A7AC882-C7DF-60B7-A47F-7FC1F5661338}"/>
          </ac:picMkLst>
        </pc:picChg>
        <pc:picChg chg="add mod">
          <ac:chgData name="Neemias Informatica Lima" userId="b77af7bd85500281" providerId="LiveId" clId="{2B21A23A-9499-4ED8-A552-0872659B3A90}" dt="2023-02-18T00:03:50.138" v="56" actId="103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8:36.129" v="146" actId="6549"/>
        <pc:sldMkLst>
          <pc:docMk/>
          <pc:sldMk cId="2103443556" sldId="281"/>
        </pc:sldMkLst>
        <pc:spChg chg="mod">
          <ac:chgData name="Neemias Informatica Lima" userId="b77af7bd85500281" providerId="LiveId" clId="{2B21A23A-9499-4ED8-A552-0872659B3A90}" dt="2023-02-18T00:08:36.129" v="14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4:40.703" v="5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5:48.577" v="77" actId="65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4:38.399" v="57" actId="478"/>
          <ac:picMkLst>
            <pc:docMk/>
            <pc:sldMk cId="2103443556" sldId="281"/>
            <ac:picMk id="2" creationId="{931C1065-F736-9E49-FE2C-EA3AA0039C15}"/>
          </ac:picMkLst>
        </pc:picChg>
        <pc:picChg chg="add mod">
          <ac:chgData name="Neemias Informatica Lima" userId="b77af7bd85500281" providerId="LiveId" clId="{2B21A23A-9499-4ED8-A552-0872659B3A90}" dt="2023-02-18T00:05:05.656" v="65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2B21A23A-9499-4ED8-A552-0872659B3A90}" dt="2023-02-18T00:10:40.539" v="196" actId="6549"/>
        <pc:sldMkLst>
          <pc:docMk/>
          <pc:sldMk cId="3683219421" sldId="282"/>
        </pc:sldMkLst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2" creationId="{D1539DC8-0C63-A061-BEA9-1CCA0729F4E5}"/>
          </ac:spMkLst>
        </pc:spChg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4" creationId="{983B6037-1420-82ED-F0BD-6552861EA7E6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6" creationId="{7877982D-F6F7-0C1D-697C-26EFAA579987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2B21A23A-9499-4ED8-A552-0872659B3A90}" dt="2023-02-18T00:10:40.539" v="19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6.904" v="15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30.102" v="106" actId="478"/>
          <ac:picMkLst>
            <pc:docMk/>
            <pc:sldMk cId="3683219421" sldId="282"/>
            <ac:picMk id="5" creationId="{91D5133E-7D97-AFE0-12BC-1C0D920B2476}"/>
          </ac:picMkLst>
        </pc:picChg>
        <pc:picChg chg="add mod">
          <ac:chgData name="Neemias Informatica Lima" userId="b77af7bd85500281" providerId="LiveId" clId="{2B21A23A-9499-4ED8-A552-0872659B3A90}" dt="2023-02-18T00:06:30.458" v="107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2B21A23A-9499-4ED8-A552-0872659B3A90}" dt="2023-02-18T00:12:05.843" v="226" actId="20577"/>
        <pc:sldMkLst>
          <pc:docMk/>
          <pc:sldMk cId="3902406419" sldId="283"/>
        </pc:sldMkLst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2" creationId="{461D9483-AA7E-453F-7294-8D257E0BB19A}"/>
          </ac:spMkLst>
        </pc:spChg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3" creationId="{0F4E8DD2-E1C1-E544-7050-946740722A62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5" creationId="{D8D2A606-772C-C070-3E90-94DA8ECA43B5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2B21A23A-9499-4ED8-A552-0872659B3A90}" dt="2023-02-18T00:10:52.156" v="1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2:05.843" v="22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B21A23A-9499-4ED8-A552-0872659B3A90}" dt="2023-02-18T00:06:41.483" v="108" actId="478"/>
          <ac:picMkLst>
            <pc:docMk/>
            <pc:sldMk cId="3902406419" sldId="283"/>
            <ac:picMk id="4" creationId="{C34F1B22-40EF-73F6-C9FE-76BBF493D19C}"/>
          </ac:picMkLst>
        </pc:picChg>
        <pc:picChg chg="add mod">
          <ac:chgData name="Neemias Informatica Lima" userId="b77af7bd85500281" providerId="LiveId" clId="{2B21A23A-9499-4ED8-A552-0872659B3A90}" dt="2023-02-18T00:06:41.795" v="109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06.716" v="291" actId="20577"/>
        <pc:sldMkLst>
          <pc:docMk/>
          <pc:sldMk cId="2424059023" sldId="284"/>
        </pc:sldMkLst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2" creationId="{1F35E9BC-2A3E-9780-C377-06B62BCDB81D}"/>
          </ac:spMkLst>
        </pc:spChg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3" creationId="{A5214F37-3468-1BD0-27C1-E7738401BAD7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5" creationId="{DCF37699-3AAF-9999-7CCE-12E592C154FD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2B21A23A-9499-4ED8-A552-0872659B3A90}" dt="2023-02-18T00:13:20.266" v="26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4:06.716" v="2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B21A23A-9499-4ED8-A552-0872659B3A90}" dt="2023-02-18T00:06:57.050" v="112" actId="478"/>
          <ac:picMkLst>
            <pc:docMk/>
            <pc:sldMk cId="2424059023" sldId="284"/>
            <ac:picMk id="4" creationId="{7A27562D-6D87-953A-1FAF-D19E059D083B}"/>
          </ac:picMkLst>
        </pc:picChg>
        <pc:picChg chg="add mod">
          <ac:chgData name="Neemias Informatica Lima" userId="b77af7bd85500281" providerId="LiveId" clId="{2B21A23A-9499-4ED8-A552-0872659B3A90}" dt="2023-02-18T00:06:57.417" v="113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03.690" v="345" actId="20577"/>
        <pc:sldMkLst>
          <pc:docMk/>
          <pc:sldMk cId="2241968852" sldId="285"/>
        </pc:sldMkLst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2" creationId="{DD2AAD8D-6A33-3B7F-FD4A-1881B0F6BD62}"/>
          </ac:spMkLst>
        </pc:spChg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3" creationId="{2945F242-9C5F-F77C-0CF2-34D7967AA37C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5" creationId="{41782B47-F82C-A2A2-0D17-5AA00470FB57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2B21A23A-9499-4ED8-A552-0872659B3A90}" dt="2023-02-18T00:14:56.072" v="32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6:03.690" v="34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B21A23A-9499-4ED8-A552-0872659B3A90}" dt="2023-02-18T00:07:10.941" v="116" actId="478"/>
          <ac:picMkLst>
            <pc:docMk/>
            <pc:sldMk cId="2241968852" sldId="285"/>
            <ac:picMk id="4" creationId="{C2EC4749-24AA-632E-CC1D-1EACA51C4B96}"/>
          </ac:picMkLst>
        </pc:picChg>
        <pc:picChg chg="add mod">
          <ac:chgData name="Neemias Informatica Lima" userId="b77af7bd85500281" providerId="LiveId" clId="{2B21A23A-9499-4ED8-A552-0872659B3A90}" dt="2023-02-18T00:07:11.264" v="117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8:09.066" v="409" actId="20577"/>
        <pc:sldMkLst>
          <pc:docMk/>
          <pc:sldMk cId="1959249856" sldId="286"/>
        </pc:sldMkLst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2" creationId="{97DF95CF-459F-97A9-A18A-5D0D1071708F}"/>
          </ac:spMkLst>
        </pc:spChg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3" creationId="{4AADDF1C-522D-7500-EB06-3A51D88A2082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5" creationId="{529DF12F-E77F-FDEC-A36A-946947C63015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2B21A23A-9499-4ED8-A552-0872659B3A90}" dt="2023-02-18T00:17:03.731" v="3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8:09.066" v="409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B21A23A-9499-4ED8-A552-0872659B3A90}" dt="2023-02-18T00:07:25.446" v="120" actId="478"/>
          <ac:picMkLst>
            <pc:docMk/>
            <pc:sldMk cId="1959249856" sldId="286"/>
            <ac:picMk id="4" creationId="{E9E5B4F0-C678-A358-E26C-1B27B31BCE84}"/>
          </ac:picMkLst>
        </pc:picChg>
        <pc:picChg chg="add mod">
          <ac:chgData name="Neemias Informatica Lima" userId="b77af7bd85500281" providerId="LiveId" clId="{2B21A23A-9499-4ED8-A552-0872659B3A90}" dt="2023-02-18T00:07:25.803" v="121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2B21A23A-9499-4ED8-A552-0872659B3A90}" dt="2023-02-18T00:21:00.672" v="490" actId="313"/>
        <pc:sldMkLst>
          <pc:docMk/>
          <pc:sldMk cId="2857006406" sldId="287"/>
        </pc:sldMkLst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2" creationId="{5C09207E-6B32-9911-D959-980FDC740420}"/>
          </ac:spMkLst>
        </pc:spChg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3" creationId="{3822B40E-6BA1-DB8A-972E-65F2F5965794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5" creationId="{65DA15C5-AA01-0FA3-F08F-7CDCBAA72BCA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2B21A23A-9499-4ED8-A552-0872659B3A90}" dt="2023-02-18T00:21:00.672" v="490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B21A23A-9499-4ED8-A552-0872659B3A90}" dt="2023-02-18T00:07:45.699" v="126" actId="478"/>
          <ac:picMkLst>
            <pc:docMk/>
            <pc:sldMk cId="2857006406" sldId="287"/>
            <ac:picMk id="4" creationId="{D8355AA2-98AC-EF79-CB01-1225481DA968}"/>
          </ac:picMkLst>
        </pc:picChg>
        <pc:picChg chg="add mod">
          <ac:chgData name="Neemias Informatica Lima" userId="b77af7bd85500281" providerId="LiveId" clId="{2B21A23A-9499-4ED8-A552-0872659B3A90}" dt="2023-02-18T00:07:46.017" v="127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9:45.669" v="167" actId="6549"/>
        <pc:sldMkLst>
          <pc:docMk/>
          <pc:sldMk cId="2630436816" sldId="288"/>
        </pc:sldMkLst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2" creationId="{BB703E08-6DA6-EF70-DB84-5D6BCE1E2F2C}"/>
          </ac:spMkLst>
        </pc:spChg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3" creationId="{EDCC1251-1956-A485-A968-2096F2EB54A1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5" creationId="{48985FE0-CDA5-1025-3B1D-87F3210F77AA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2B21A23A-9499-4ED8-A552-0872659B3A90}" dt="2023-02-18T00:09:45.669" v="167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2.679" v="14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23.173" v="104" actId="478"/>
          <ac:picMkLst>
            <pc:docMk/>
            <pc:sldMk cId="2630436816" sldId="288"/>
            <ac:picMk id="4" creationId="{0DCDBDD1-2AC2-945B-2C5F-99BBC8A76ACE}"/>
          </ac:picMkLst>
        </pc:picChg>
        <pc:picChg chg="add mod">
          <ac:chgData name="Neemias Informatica Lima" userId="b77af7bd85500281" providerId="LiveId" clId="{2B21A23A-9499-4ED8-A552-0872659B3A90}" dt="2023-02-18T00:06:23.540" v="105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2B21A23A-9499-4ED8-A552-0872659B3A90}" dt="2023-02-18T00:13:03.449" v="258" actId="6549"/>
        <pc:sldMkLst>
          <pc:docMk/>
          <pc:sldMk cId="3032827026" sldId="289"/>
        </pc:sldMkLst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2" creationId="{C3AD34BD-A91B-96B4-1520-5303026F5081}"/>
          </ac:spMkLst>
        </pc:spChg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3" creationId="{88B01111-5ACE-8BC9-8BF9-DA9AD30904CF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5" creationId="{A45DB763-8258-BDD9-D9B9-62A907CF8240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2B21A23A-9499-4ED8-A552-0872659B3A90}" dt="2023-02-18T00:13:03.449" v="2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B21A23A-9499-4ED8-A552-0872659B3A90}" dt="2023-02-18T00:10:56.523" v="2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46.866" v="110" actId="478"/>
          <ac:picMkLst>
            <pc:docMk/>
            <pc:sldMk cId="3032827026" sldId="289"/>
            <ac:picMk id="4" creationId="{D3AE5DD1-C1DA-F5E0-6B59-187B574674F1}"/>
          </ac:picMkLst>
        </pc:picChg>
        <pc:picChg chg="add mod">
          <ac:chgData name="Neemias Informatica Lima" userId="b77af7bd85500281" providerId="LiveId" clId="{2B21A23A-9499-4ED8-A552-0872659B3A90}" dt="2023-02-18T00:06:47.183" v="111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40.776" v="322" actId="6549"/>
        <pc:sldMkLst>
          <pc:docMk/>
          <pc:sldMk cId="3772032319" sldId="290"/>
        </pc:sldMkLst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2" creationId="{9A06EE15-93C7-6776-9059-9371162AA4B1}"/>
          </ac:spMkLst>
        </pc:spChg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3" creationId="{D801EB34-E8B0-C3FE-4F3A-4A938FB7E6E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5" creationId="{C28EC482-A617-57F0-D912-9F6466406AF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2B21A23A-9499-4ED8-A552-0872659B3A90}" dt="2023-02-18T00:14:40.776" v="32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B21A23A-9499-4ED8-A552-0872659B3A90}" dt="2023-02-18T00:13:25.202" v="26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03.810" v="114" actId="478"/>
          <ac:picMkLst>
            <pc:docMk/>
            <pc:sldMk cId="3772032319" sldId="290"/>
            <ac:picMk id="4" creationId="{A88A169C-8AE6-B1BE-A29B-C1F23C7F71F6}"/>
          </ac:picMkLst>
        </pc:picChg>
        <pc:picChg chg="add mod">
          <ac:chgData name="Neemias Informatica Lima" userId="b77af7bd85500281" providerId="LiveId" clId="{2B21A23A-9499-4ED8-A552-0872659B3A90}" dt="2023-02-18T00:07:04.391" v="115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48.741" v="380" actId="6549"/>
        <pc:sldMkLst>
          <pc:docMk/>
          <pc:sldMk cId="1768216317" sldId="291"/>
        </pc:sldMkLst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2" creationId="{E015F0B2-0F66-0CAB-26CD-741C8A1C38E3}"/>
          </ac:spMkLst>
        </pc:spChg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3" creationId="{61D9EABE-D23A-D83A-1024-DC4C2D005F10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5" creationId="{B8101250-CA8C-BD18-759B-9B9471CF9DD3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2B21A23A-9499-4ED8-A552-0872659B3A90}" dt="2023-02-18T00:16:48.741" v="38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B21A23A-9499-4ED8-A552-0872659B3A90}" dt="2023-02-18T00:15:01.265" v="32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16.678" v="118" actId="478"/>
          <ac:picMkLst>
            <pc:docMk/>
            <pc:sldMk cId="1768216317" sldId="291"/>
            <ac:picMk id="4" creationId="{6124D380-00AD-6112-4FD0-CA18D2564BB6}"/>
          </ac:picMkLst>
        </pc:picChg>
        <pc:picChg chg="add mod">
          <ac:chgData name="Neemias Informatica Lima" userId="b77af7bd85500281" providerId="LiveId" clId="{2B21A23A-9499-4ED8-A552-0872659B3A90}" dt="2023-02-18T00:07:17.003" v="119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2B21A23A-9499-4ED8-A552-0872659B3A90}" dt="2023-02-18T00:19:30.415" v="444" actId="6549"/>
        <pc:sldMkLst>
          <pc:docMk/>
          <pc:sldMk cId="3757265641" sldId="292"/>
        </pc:sldMkLst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2" creationId="{027A531F-AB71-27B7-DE63-17DD364AC9E9}"/>
          </ac:spMkLst>
        </pc:spChg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3" creationId="{E4997FB5-D27D-6192-0D0A-E57CD8B4707A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5" creationId="{6318E834-7BBF-EFA9-76B2-DF8EB9D1ABC0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2B21A23A-9499-4ED8-A552-0872659B3A90}" dt="2023-02-18T00:19:30.415" v="44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B21A23A-9499-4ED8-A552-0872659B3A90}" dt="2023-02-18T00:17:10.590" v="38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33.566" v="122" actId="478"/>
          <ac:picMkLst>
            <pc:docMk/>
            <pc:sldMk cId="3757265641" sldId="292"/>
            <ac:picMk id="4" creationId="{0C2788A4-02C4-8A00-3D26-5B8BFF8FA6AC}"/>
          </ac:picMkLst>
        </pc:picChg>
        <pc:picChg chg="add mod">
          <ac:chgData name="Neemias Informatica Lima" userId="b77af7bd85500281" providerId="LiveId" clId="{2B21A23A-9499-4ED8-A552-0872659B3A90}" dt="2023-02-18T00:07:33.908" v="123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20:20.827" v="479" actId="1035"/>
        <pc:sldMkLst>
          <pc:docMk/>
          <pc:sldMk cId="3114938747" sldId="293"/>
        </pc:sldMkLst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2" creationId="{BBAFC793-CD07-076E-956A-77C3BBE6A7F1}"/>
          </ac:spMkLst>
        </pc:spChg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3" creationId="{CFE9054F-662C-650D-74E2-37DF94042767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5" creationId="{807DC5AF-EDB6-8F57-314D-EFBB05E928F9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2B21A23A-9499-4ED8-A552-0872659B3A90}" dt="2023-02-18T00:20:20.827" v="479" actId="1035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B21A23A-9499-4ED8-A552-0872659B3A90}" dt="2023-02-18T00:07:39.726" v="124" actId="478"/>
          <ac:picMkLst>
            <pc:docMk/>
            <pc:sldMk cId="3114938747" sldId="293"/>
            <ac:picMk id="4" creationId="{C5958EE2-F6AB-664F-16B5-E0B4D5AA48C1}"/>
          </ac:picMkLst>
        </pc:picChg>
        <pc:picChg chg="add mod">
          <ac:chgData name="Neemias Informatica Lima" userId="b77af7bd85500281" providerId="LiveId" clId="{2B21A23A-9499-4ED8-A552-0872659B3A90}" dt="2023-02-18T00:07:40.044" v="125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17/02/2023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Temam a DEUS e deem glória a Ele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04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681" y="3369790"/>
            <a:ext cx="7655965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Aqui está a paciência dos santos; aqui estão os que guardam os mandamentos de Deus e a fé em Jesus. Apocalipse 14:12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04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8936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E147D5A-5AB8-91C8-ECBC-9484776F39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810" y="1043311"/>
            <a:ext cx="2063595" cy="185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Dando glória a Ele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1737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Um estudo do uso da expressão “deem glória a Ele”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 no AT mostra que ela, curiosamente, muitas vezes (mas nem sempre) aparece no contexto do juízo divino, assim como no caso da mensagem do primeiro anjo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14:7). Essa ideia também é vista em Apocalipse 19:1, 2: “Aleluia! A salvação, a glória e o poder são do nosso Deus, porque verdadeiros e justos são os Seus juízos”. De acordo com Paulo, nosso corpo é um santuário, morada do Espírito de Deus, um templo santificado pela presença divina. As Escrituras nos fazem um chamado alto e claro para glorificar a Deus em todos os aspectos da vida. Quando Deus é o centro da nossa existência, nosso único desejo é dar glória a Ele, com nossa alimentação, nosso modo de vestir, nosso entretenimento e nossa interação com os outros. Glorificamos a Deus ao revelar Seu caráter de amor ao mundo por meio de nosso compromisso de fazer Sua vontade. Isso é ainda mais importante à luz do juízo final da Terra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606208-F437-B57F-0C49-54D580FA6F6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C26DDC-B626-E9C1-3D00-A983E7DE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3E7993-20CA-231A-2843-F7719C2A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Os vencedores do Apocalipse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Hebreus 4:14-16 e 7:25. Como podemos vencer e viver temendo a Deus e dando glória a Ele?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Há coisas que você deseja vencer? Como transformar seus desejos em ação? Que passos práticos você pode dar para fazer parte dos "vitoriosos" do Apocalipse?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058A5-6036-FD10-7F25-8F09CA9C11E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6EA681-75C0-58D9-437D-46F35C50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9EC160-5612-B3B5-1B73-0156E73A0A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Os vencedores do Apocalipse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venceu as artimanhas do diabo. Enfrentou tentações confiando nas promessas de Deus, entregando Sua vontade à vontade do Pai e dependendo do poder Dele. Confiando Nele também podemos ser vitoriosos. Jesus é nosso tudo em tudo, e as mensagens dos três anjos são sobre Ele. A mensagem do Apocalipse é de vitória, não de derrota. Fala de um povo que vence pela graça de Cristo e pelo poder Dele.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palavra “vencer” é usada 11 vezes no Apocalipse, de diferentes formas. Na visão das sete igrejas, que representam a igreja cristã do primeiro século até nossa época, houve crentes em todas -as gerações que “venceram”. No fim, o “vencedor” herdará todas as coisas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21:7). Isso não é legalismo. E a vitória por meio de Jesus, cuja vida perfeita de perfeita justiça, e somente essa vida justa, é o que nos garante a vida eterna. E fé em ação. E a graça milagrosa e transformadora que muda vidas.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6628C8-0AE2-3EAD-DBCA-9BB0DFB70C8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8F6494-4556-4222-6337-69697D1A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F6B3C3-DC56-3771-839F-AD5BEF3070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856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“Podemos resumir a força da expressão ‘temam a Deus’ como o último chamado de Deus à humanidade para escolhê-Lo como seu glorioso Deus, [...] que será vitorioso sobre o mal, que se opõe a Ele e a Seu plano para a raça humana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14:9-11). Esse temor não se manifesta, pelo menos por enquanto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6:14-17), em terror e tremor, mas em alegre e amorosa submissão à lei de Deus e em adoração exclusiva a Ele. Nenhum outro poder deve ser reconhecido como digno de tal devoção e lealdade. Não há outras opções, porque o que se mostra no horizonte do conflito cósmico são ações de poderes demoníacos destinados à extinção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16:13,14; 17:14; 20:11-15). O temor do Senhor é, portanto, um convite divino [...] para estar do lado de Deus no conflito, a fim de estar diante de Sua presença gloriosa, preenchido de alegria em eterna comunhão com Ele”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21:3, 4; 22:3-5;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Ángel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Manuel Rodríguez, 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Closing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Cosmic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Conflict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: Role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Three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Angels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’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Messages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manuscrito não publicado, p. 27).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652A0B8-B030-F89D-D8A8-AE52639F6BB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62F04D-599A-151D-F416-5740D86C1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7E45C2-001F-4C45-5B65-7159C9DA22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Deus é maior e mais poderoso do que nós. Esse Deus amoroso nos julgará. Esses fatos nos ajudam a entender a ideia do “temor a Deus” e do que isso significa?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evitar o legalismo em relação aos conceitos de santidade, superação e vitória? E importante entender que somente a vitória de Cristo na cruz é a base da esperança de salvação, independentemente das nossas vitórias e fracassos?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Mesmo com todas as promessas de vitória sobre o pecado, por que não satisfazemos o padrão de justiça que Jesus exemplificou? Que erros cometemos em não permitir que Deus faça a obra que Ele prometeu fazer em nós?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9BC2F8-9669-5194-038D-9DD3A31C7BC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C04FA19-A9EB-0177-58EE-C7AE3F64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70ADF0-A8C5-FD8F-2871-ED638EA7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fim do mundo e os eventos que levam a isso não são, como sabemos, piada. O mundo enfrenta a crise mais grave desde o dilúvio. Na verdade, o próprio Pedro usou a história do dilúvio como símbolo do fim, alertando que, assim como o mundo antigo foi destruído pela água, no fim dos tempos “os céus passarão com grande estrondo, e os elementos se desfarão pelo fogo. Também a Terra e as obras que nela existem desaparecerão” (2Pe 3:10). Uma vez que fomos avisados sobre o que está por vir, precisamos estar preparados.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2805736-1CED-CA78-9D89-130D6A2374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Temam a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 apelo urgente do apóstolo João em Apocalipse 14:7. (Veja também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22:12; SI 89:7;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Pv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12:13,14;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5:21). Que instrução específica ele nos dá?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tem sido sua experiência de temer a Deus? Como explicar a alguém que "o temor a Deus“ é algo bom?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F5A2196-2429-618F-6404-624C07CB4A7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FC4C010-53A5-638F-EC11-C8CF89A5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7EDF4F-040F-2F71-E2F4-FA4E003B35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Temam a Deus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verdadeiro temor foi visto na atitude de Cristo, que, embora “existindo na forma de Deus [...] Ele Se humilhou, tornando-Se obediente até a morte, e morte de cruz”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2:6, 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essência do grande conflito gira em torno da submissão a Deus. Lúcifer era egocêntrico. Ele se recusava a se submeter a qualquer autoridade. Em vez de se submeter Aquele que estava no trono, Lúcifer desejava o trono. Em termos mais simples, temer a Deus é colocá-Lo em primeiro lugar em nosso pensamento. E renunciar ao nosso egocentrismo e orgulho e viver inteiramente para Ele.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 obviamente isso deve ser importante, pois são as primeiras palavras que saíram da boca do primeiro anjo. Portanto, devemos considerá-las atentamente.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53877B1-3EF3-8C81-EB1D-6326D75A710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91FC83-0677-31F7-6BD6-8B12DD58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2A63E4-7B94-7A64-99E3-96FBBA3C4F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Temer e obedecer a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Deuteronômio 6:2; Salmo 119:73,74; Eclesiastes 12:13,14. De acordo com esses textos, qual é o resultado de "temer a Deus”?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"Não temam os que matam o corpo, mas não podem matar a alma; pelo contrário, temam Aquele que pode fazer perecer no inferno tanto a alma como o corpo"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10:28). Essas palavras de jesus nos ajudam a entender o que significa temer a Deus?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E656519-2641-5395-B1C2-DE6D7EF215E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45DE72-4763-6A05-57B9-D472F068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8D7DF5-BF6C-4134-6237-8A98A2DCEA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Temer e obedecer a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Há pessoas que têm a estranha ideia de que a salvação pela graça de alguma forma invalida a lei de Deus ou minimiza a necessidade de obediência. Acreditam que qualquer conversa sobre obediência seja legalismo. Declaram: “Tudo o que quero é Jesus”. A pergunta é: Que Jesus? Um Jesus criado por mim ou o Jesus das Escrituras? O Cristo das Escrituras nunca nos leva a minimizar as doutrinas da Bíblia, que revelam mais claramente quem Ele é e qual é o Seu plano para este mundo. Nunca nos leva a reduzir Seus ensinamentos a chavões dispensáveis. Cristo é a personificação de toda a verdade doutrinária. Jesus é a verdade encarnada. Ele é o cumprimento da doutrina. O apelo final do Apocalipse é para que aceitemos, mediante a fé em Jesus, a plenitude do que Ele oferece. Chama-nos a “temer a Deus”, temor demonstrado pela fé em Seu poder redentor para nos capacitar a viver de forma piedosa e obediente.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BA7C95E-14E4-03E6-CADA-8E2B2DF90E7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9AA8D98-F663-1633-9EF9-1C5432B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6619DB-974C-A2D7-A083-0C7FE80D36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Uma vida centrada em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Mateus 6:33, Colossenses 3:1,2 e Hebreus 12:1,2.0 que essas passagens nos dizem sobre fazer de Deus o centro da nossa vida?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Filipenses 4:8. Como cumprira instrução de Paulo nessa passagem?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138079-6BF6-AC28-F494-F53A1A27464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47870AB-3372-548D-0E53-B375F3D2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78EC34-1B53-AD15-F703-F88C9843D8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Uma vida centrada em Deus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292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batalha final do grande conflito é entre o bem e o mal para controlar nossos pensamentos. O apóstolo Paulo nos advertiu: “Tenham entre vocês o mesmo modo de pensar de Cristo Jesus”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2:5). A mente é a cidadela do nosso ser, é a fonte de nossas ações. A palavra “tenham”, nessa passagem, significa “permitam” ou “escolham”. Trata-se de um ato que exprime vontade. A escolha de ter a mente de Cristo é a escolha de permitir que Jesus modele nosso pensamento preenchendo nossa mente com as coisas da eternidade. Nossas ações revelam nosso modo de pensar. Temer a Deus é torná-Lo o primeiro em nossa vida.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É fácil, em certo sentido, controlar nossos pensamentos, pelo menos quando estamos cientes de que precisamos controlá-los. Muitas vezes, o problema é que, a menos que façamos um esforço consciente para pensar nas coisas certas, nas “coisas lá do alto, e não nas que são aqui da terra” (Cl 3:2), nossa mente, caída e pecaminosa como é, naturalmente tenderá para as coisas indignas do mundo.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140A231-DFAA-6A74-62A9-6C95BE62847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0B53EF-56CB-033A-DE44-BB680EF87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180718-0ECD-02AB-0D2E-4C8D6EFA66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Dando glória a Ele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1 Coríntios 3:16,17; 6:19,20 e 10:31. Como essas passagens nos ajudam a entender um modo pelo qual podemos glorificar a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Que apelo fez Paulo em relação às nossas escolhas?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12:1, 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no que você faz com seu corpo. Como você pode ter certeza de que está, de fato, glorificando a Deus com ele?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F2A712-2198-16E9-35EB-76C6DE15A29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5CCB61-C72E-501E-A9BA-01F83F31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14; Gn 22:12; Ec 12:13; Cl 3:1; Hb 12:1,2; 1Co 3:15-17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45C46A-332A-4ACA-2CC3-4786F38F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833" y="20976"/>
            <a:ext cx="1411710" cy="8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3521</TotalTime>
  <Words>2117</Words>
  <Application>Microsoft Office PowerPoint</Application>
  <PresentationFormat>Personalizar</PresentationFormat>
  <Paragraphs>153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2023-02-18T00:40:05Z</dcterms:modified>
</cp:coreProperties>
</file>