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1A23A-9499-4ED8-A552-0872659B3A90}" v="20" dt="2023-02-18T00:20:20.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p:scale>
          <a:sx n="75" d="100"/>
          <a:sy n="75" d="100"/>
        </p:scale>
        <p:origin x="1867" y="374"/>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20491A05-8E5C-483A-85F1-DF0DC3166634}"/>
    <pc:docChg chg="undo redo custSel modSld">
      <pc:chgData name="Neemias Informatica Lima" userId="b77af7bd85500281" providerId="LiveId" clId="{20491A05-8E5C-483A-85F1-DF0DC3166634}" dt="2023-02-13T00:13:42.227" v="321" actId="20577"/>
      <pc:docMkLst>
        <pc:docMk/>
      </pc:docMkLst>
      <pc:sldChg chg="addSp delSp modSp mod">
        <pc:chgData name="Neemias Informatica Lima" userId="b77af7bd85500281" providerId="LiveId" clId="{20491A05-8E5C-483A-85F1-DF0DC3166634}" dt="2023-02-13T00:01:08.717" v="58" actId="20577"/>
        <pc:sldMkLst>
          <pc:docMk/>
          <pc:sldMk cId="2232331225" sldId="280"/>
        </pc:sldMkLst>
        <pc:spChg chg="mod">
          <ac:chgData name="Neemias Informatica Lima" userId="b77af7bd85500281" providerId="LiveId" clId="{20491A05-8E5C-483A-85F1-DF0DC3166634}" dt="2023-02-12T23:58:50.527" v="4"/>
          <ac:spMkLst>
            <pc:docMk/>
            <pc:sldMk cId="2232331225" sldId="280"/>
            <ac:spMk id="6" creationId="{00000000-0000-0000-0000-000000000000}"/>
          </ac:spMkLst>
        </pc:spChg>
        <pc:spChg chg="mod">
          <ac:chgData name="Neemias Informatica Lima" userId="b77af7bd85500281" providerId="LiveId" clId="{20491A05-8E5C-483A-85F1-DF0DC3166634}" dt="2023-02-13T00:01:08.717" v="58" actId="20577"/>
          <ac:spMkLst>
            <pc:docMk/>
            <pc:sldMk cId="2232331225" sldId="280"/>
            <ac:spMk id="7" creationId="{00000000-0000-0000-0000-000000000000}"/>
          </ac:spMkLst>
        </pc:spChg>
        <pc:spChg chg="mod">
          <ac:chgData name="Neemias Informatica Lima" userId="b77af7bd85500281" providerId="LiveId" clId="{20491A05-8E5C-483A-85F1-DF0DC3166634}" dt="2023-02-13T00:00:03.549" v="46" actId="14100"/>
          <ac:spMkLst>
            <pc:docMk/>
            <pc:sldMk cId="2232331225" sldId="280"/>
            <ac:spMk id="9" creationId="{00000000-0000-0000-0000-000000000000}"/>
          </ac:spMkLst>
        </pc:spChg>
        <pc:spChg chg="mod">
          <ac:chgData name="Neemias Informatica Lima" userId="b77af7bd85500281" providerId="LiveId" clId="{20491A05-8E5C-483A-85F1-DF0DC3166634}" dt="2023-02-12T23:58:53.266" v="6" actId="20577"/>
          <ac:spMkLst>
            <pc:docMk/>
            <pc:sldMk cId="2232331225" sldId="280"/>
            <ac:spMk id="11" creationId="{00000000-0000-0000-0000-000000000000}"/>
          </ac:spMkLst>
        </pc:spChg>
        <pc:spChg chg="mod">
          <ac:chgData name="Neemias Informatica Lima" userId="b77af7bd85500281" providerId="LiveId" clId="{20491A05-8E5C-483A-85F1-DF0DC3166634}" dt="2023-02-12T23:59:59.064" v="45"/>
          <ac:spMkLst>
            <pc:docMk/>
            <pc:sldMk cId="2232331225" sldId="280"/>
            <ac:spMk id="16" creationId="{00000000-0000-0000-0000-000000000000}"/>
          </ac:spMkLst>
        </pc:spChg>
        <pc:picChg chg="add mod">
          <ac:chgData name="Neemias Informatica Lima" userId="b77af7bd85500281" providerId="LiveId" clId="{20491A05-8E5C-483A-85F1-DF0DC3166634}" dt="2023-02-13T00:00:56.384" v="54"/>
          <ac:picMkLst>
            <pc:docMk/>
            <pc:sldMk cId="2232331225" sldId="280"/>
            <ac:picMk id="3" creationId="{9A7AC882-C7DF-60B7-A47F-7FC1F5661338}"/>
          </ac:picMkLst>
        </pc:picChg>
        <pc:picChg chg="del">
          <ac:chgData name="Neemias Informatica Lima" userId="b77af7bd85500281" providerId="LiveId" clId="{20491A05-8E5C-483A-85F1-DF0DC3166634}" dt="2023-02-13T00:00:25.294" v="47" actId="478"/>
          <ac:picMkLst>
            <pc:docMk/>
            <pc:sldMk cId="2232331225" sldId="280"/>
            <ac:picMk id="14" creationId="{3027EB71-4F1C-CD54-9C07-856BF687F8E5}"/>
          </ac:picMkLst>
        </pc:picChg>
      </pc:sldChg>
      <pc:sldChg chg="addSp delSp modSp mod">
        <pc:chgData name="Neemias Informatica Lima" userId="b77af7bd85500281" providerId="LiveId" clId="{20491A05-8E5C-483A-85F1-DF0DC3166634}" dt="2023-02-13T00:04:17.653" v="98" actId="6549"/>
        <pc:sldMkLst>
          <pc:docMk/>
          <pc:sldMk cId="2103443556" sldId="281"/>
        </pc:sldMkLst>
        <pc:spChg chg="mod">
          <ac:chgData name="Neemias Informatica Lima" userId="b77af7bd85500281" providerId="LiveId" clId="{20491A05-8E5C-483A-85F1-DF0DC3166634}" dt="2023-02-13T00:04:17.653" v="98" actId="6549"/>
          <ac:spMkLst>
            <pc:docMk/>
            <pc:sldMk cId="2103443556" sldId="281"/>
            <ac:spMk id="8" creationId="{00000000-0000-0000-0000-000000000000}"/>
          </ac:spMkLst>
        </pc:spChg>
        <pc:spChg chg="mod">
          <ac:chgData name="Neemias Informatica Lima" userId="b77af7bd85500281" providerId="LiveId" clId="{20491A05-8E5C-483A-85F1-DF0DC3166634}" dt="2023-02-13T00:01:22.789" v="61" actId="20577"/>
          <ac:spMkLst>
            <pc:docMk/>
            <pc:sldMk cId="2103443556" sldId="281"/>
            <ac:spMk id="11" creationId="{00000000-0000-0000-0000-000000000000}"/>
          </ac:spMkLst>
        </pc:spChg>
        <pc:spChg chg="mod">
          <ac:chgData name="Neemias Informatica Lima" userId="b77af7bd85500281" providerId="LiveId" clId="{20491A05-8E5C-483A-85F1-DF0DC3166634}" dt="2023-02-13T00:02:21.458" v="69"/>
          <ac:spMkLst>
            <pc:docMk/>
            <pc:sldMk cId="2103443556" sldId="281"/>
            <ac:spMk id="18" creationId="{00000000-0000-0000-0000-000000000000}"/>
          </ac:spMkLst>
        </pc:spChg>
        <pc:picChg chg="add mod">
          <ac:chgData name="Neemias Informatica Lima" userId="b77af7bd85500281" providerId="LiveId" clId="{20491A05-8E5C-483A-85F1-DF0DC3166634}" dt="2023-02-13T00:01:35.383" v="66" actId="1076"/>
          <ac:picMkLst>
            <pc:docMk/>
            <pc:sldMk cId="2103443556" sldId="281"/>
            <ac:picMk id="2" creationId="{931C1065-F736-9E49-FE2C-EA3AA0039C15}"/>
          </ac:picMkLst>
        </pc:picChg>
        <pc:picChg chg="del">
          <ac:chgData name="Neemias Informatica Lima" userId="b77af7bd85500281" providerId="LiveId" clId="{20491A05-8E5C-483A-85F1-DF0DC3166634}" dt="2023-02-13T00:01:21.070" v="59" actId="478"/>
          <ac:picMkLst>
            <pc:docMk/>
            <pc:sldMk cId="2103443556" sldId="281"/>
            <ac:picMk id="5" creationId="{9CC7F4EC-3137-B3AB-549E-E6EE506C5B23}"/>
          </ac:picMkLst>
        </pc:picChg>
      </pc:sldChg>
      <pc:sldChg chg="addSp delSp modSp mod">
        <pc:chgData name="Neemias Informatica Lima" userId="b77af7bd85500281" providerId="LiveId" clId="{20491A05-8E5C-483A-85F1-DF0DC3166634}" dt="2023-02-13T00:05:43.457" v="130"/>
        <pc:sldMkLst>
          <pc:docMk/>
          <pc:sldMk cId="3683219421" sldId="282"/>
        </pc:sldMkLst>
        <pc:spChg chg="add mod">
          <ac:chgData name="Neemias Informatica Lima" userId="b77af7bd85500281" providerId="LiveId" clId="{20491A05-8E5C-483A-85F1-DF0DC3166634}" dt="2023-02-13T00:02:39.263" v="73"/>
          <ac:spMkLst>
            <pc:docMk/>
            <pc:sldMk cId="3683219421" sldId="282"/>
            <ac:spMk id="2" creationId="{D1539DC8-0C63-A061-BEA9-1CCA0729F4E5}"/>
          </ac:spMkLst>
        </pc:spChg>
        <pc:spChg chg="add mod">
          <ac:chgData name="Neemias Informatica Lima" userId="b77af7bd85500281" providerId="LiveId" clId="{20491A05-8E5C-483A-85F1-DF0DC3166634}" dt="2023-02-13T00:02:39.263" v="73"/>
          <ac:spMkLst>
            <pc:docMk/>
            <pc:sldMk cId="3683219421" sldId="282"/>
            <ac:spMk id="4" creationId="{983B6037-1420-82ED-F0BD-6552861EA7E6}"/>
          </ac:spMkLst>
        </pc:spChg>
        <pc:spChg chg="del">
          <ac:chgData name="Neemias Informatica Lima" userId="b77af7bd85500281" providerId="LiveId" clId="{20491A05-8E5C-483A-85F1-DF0DC3166634}" dt="2023-02-13T00:02:38.977" v="72" actId="478"/>
          <ac:spMkLst>
            <pc:docMk/>
            <pc:sldMk cId="3683219421" sldId="282"/>
            <ac:spMk id="7" creationId="{C2E85F08-0CB1-61E0-16E5-105FD77AC54C}"/>
          </ac:spMkLst>
        </pc:spChg>
        <pc:spChg chg="del">
          <ac:chgData name="Neemias Informatica Lima" userId="b77af7bd85500281" providerId="LiveId" clId="{20491A05-8E5C-483A-85F1-DF0DC3166634}" dt="2023-02-13T00:02:38.977" v="72" actId="478"/>
          <ac:spMkLst>
            <pc:docMk/>
            <pc:sldMk cId="3683219421" sldId="282"/>
            <ac:spMk id="8" creationId="{E104F529-E40F-A904-42BB-FA609FE8DCAF}"/>
          </ac:spMkLst>
        </pc:spChg>
        <pc:spChg chg="mod">
          <ac:chgData name="Neemias Informatica Lima" userId="b77af7bd85500281" providerId="LiveId" clId="{20491A05-8E5C-483A-85F1-DF0DC3166634}" dt="2023-02-13T00:05:43.457" v="130"/>
          <ac:spMkLst>
            <pc:docMk/>
            <pc:sldMk cId="3683219421" sldId="282"/>
            <ac:spMk id="12" creationId="{00000000-0000-0000-0000-000000000000}"/>
          </ac:spMkLst>
        </pc:spChg>
        <pc:spChg chg="mod">
          <ac:chgData name="Neemias Informatica Lima" userId="b77af7bd85500281" providerId="LiveId" clId="{20491A05-8E5C-483A-85F1-DF0DC3166634}" dt="2023-02-13T00:04:39.951" v="108"/>
          <ac:spMkLst>
            <pc:docMk/>
            <pc:sldMk cId="3683219421" sldId="282"/>
            <ac:spMk id="14" creationId="{00000000-0000-0000-0000-000000000000}"/>
          </ac:spMkLst>
        </pc:spChg>
        <pc:picChg chg="add mod">
          <ac:chgData name="Neemias Informatica Lima" userId="b77af7bd85500281" providerId="LiveId" clId="{20491A05-8E5C-483A-85F1-DF0DC3166634}" dt="2023-02-13T00:02:39.263" v="73"/>
          <ac:picMkLst>
            <pc:docMk/>
            <pc:sldMk cId="3683219421" sldId="282"/>
            <ac:picMk id="5" creationId="{91D5133E-7D97-AFE0-12BC-1C0D920B2476}"/>
          </ac:picMkLst>
        </pc:picChg>
        <pc:picChg chg="del">
          <ac:chgData name="Neemias Informatica Lima" userId="b77af7bd85500281" providerId="LiveId" clId="{20491A05-8E5C-483A-85F1-DF0DC3166634}" dt="2023-02-13T00:02:38.977" v="72" actId="478"/>
          <ac:picMkLst>
            <pc:docMk/>
            <pc:sldMk cId="3683219421" sldId="282"/>
            <ac:picMk id="11" creationId="{67A7D580-C8A8-3B02-0956-1239B1892C91}"/>
          </ac:picMkLst>
        </pc:picChg>
      </pc:sldChg>
      <pc:sldChg chg="addSp delSp modSp mod">
        <pc:chgData name="Neemias Informatica Lima" userId="b77af7bd85500281" providerId="LiveId" clId="{20491A05-8E5C-483A-85F1-DF0DC3166634}" dt="2023-02-13T00:06:55.545" v="171" actId="20577"/>
        <pc:sldMkLst>
          <pc:docMk/>
          <pc:sldMk cId="3902406419" sldId="283"/>
        </pc:sldMkLst>
        <pc:spChg chg="add mod">
          <ac:chgData name="Neemias Informatica Lima" userId="b77af7bd85500281" providerId="LiveId" clId="{20491A05-8E5C-483A-85F1-DF0DC3166634}" dt="2023-02-13T00:02:46.151" v="75"/>
          <ac:spMkLst>
            <pc:docMk/>
            <pc:sldMk cId="3902406419" sldId="283"/>
            <ac:spMk id="2" creationId="{461D9483-AA7E-453F-7294-8D257E0BB19A}"/>
          </ac:spMkLst>
        </pc:spChg>
        <pc:spChg chg="add mod">
          <ac:chgData name="Neemias Informatica Lima" userId="b77af7bd85500281" providerId="LiveId" clId="{20491A05-8E5C-483A-85F1-DF0DC3166634}" dt="2023-02-13T00:02:46.151" v="75"/>
          <ac:spMkLst>
            <pc:docMk/>
            <pc:sldMk cId="3902406419" sldId="283"/>
            <ac:spMk id="3" creationId="{0F4E8DD2-E1C1-E544-7050-946740722A62}"/>
          </ac:spMkLst>
        </pc:spChg>
        <pc:spChg chg="del">
          <ac:chgData name="Neemias Informatica Lima" userId="b77af7bd85500281" providerId="LiveId" clId="{20491A05-8E5C-483A-85F1-DF0DC3166634}" dt="2023-02-13T00:02:45.857" v="74" actId="478"/>
          <ac:spMkLst>
            <pc:docMk/>
            <pc:sldMk cId="3902406419" sldId="283"/>
            <ac:spMk id="6" creationId="{31C842B8-AC36-71E9-A516-F73D5CA0B538}"/>
          </ac:spMkLst>
        </pc:spChg>
        <pc:spChg chg="del">
          <ac:chgData name="Neemias Informatica Lima" userId="b77af7bd85500281" providerId="LiveId" clId="{20491A05-8E5C-483A-85F1-DF0DC3166634}" dt="2023-02-13T00:02:45.857" v="74" actId="478"/>
          <ac:spMkLst>
            <pc:docMk/>
            <pc:sldMk cId="3902406419" sldId="283"/>
            <ac:spMk id="7" creationId="{8828E095-420E-AA10-5AAA-19B0CED3FCFD}"/>
          </ac:spMkLst>
        </pc:spChg>
        <pc:spChg chg="mod">
          <ac:chgData name="Neemias Informatica Lima" userId="b77af7bd85500281" providerId="LiveId" clId="{20491A05-8E5C-483A-85F1-DF0DC3166634}" dt="2023-02-13T00:05:53.122" v="133"/>
          <ac:spMkLst>
            <pc:docMk/>
            <pc:sldMk cId="3902406419" sldId="283"/>
            <ac:spMk id="14" creationId="{00000000-0000-0000-0000-000000000000}"/>
          </ac:spMkLst>
        </pc:spChg>
        <pc:spChg chg="mod">
          <ac:chgData name="Neemias Informatica Lima" userId="b77af7bd85500281" providerId="LiveId" clId="{20491A05-8E5C-483A-85F1-DF0DC3166634}" dt="2023-02-13T00:06:55.545" v="171" actId="20577"/>
          <ac:spMkLst>
            <pc:docMk/>
            <pc:sldMk cId="3902406419" sldId="283"/>
            <ac:spMk id="15" creationId="{D5C09FDA-172B-4732-BD2E-A9BBEF8B191B}"/>
          </ac:spMkLst>
        </pc:spChg>
        <pc:picChg chg="add mod">
          <ac:chgData name="Neemias Informatica Lima" userId="b77af7bd85500281" providerId="LiveId" clId="{20491A05-8E5C-483A-85F1-DF0DC3166634}" dt="2023-02-13T00:02:46.151" v="75"/>
          <ac:picMkLst>
            <pc:docMk/>
            <pc:sldMk cId="3902406419" sldId="283"/>
            <ac:picMk id="4" creationId="{C34F1B22-40EF-73F6-C9FE-76BBF493D19C}"/>
          </ac:picMkLst>
        </pc:picChg>
        <pc:picChg chg="del">
          <ac:chgData name="Neemias Informatica Lima" userId="b77af7bd85500281" providerId="LiveId" clId="{20491A05-8E5C-483A-85F1-DF0DC3166634}" dt="2023-02-13T00:02:45.857" v="74" actId="478"/>
          <ac:picMkLst>
            <pc:docMk/>
            <pc:sldMk cId="3902406419" sldId="283"/>
            <ac:picMk id="9" creationId="{E46CEE59-9AEB-3CCF-0728-1524716DFC18}"/>
          </ac:picMkLst>
        </pc:picChg>
      </pc:sldChg>
      <pc:sldChg chg="addSp delSp modSp mod">
        <pc:chgData name="Neemias Informatica Lima" userId="b77af7bd85500281" providerId="LiveId" clId="{20491A05-8E5C-483A-85F1-DF0DC3166634}" dt="2023-02-13T00:08:29.588" v="209" actId="207"/>
        <pc:sldMkLst>
          <pc:docMk/>
          <pc:sldMk cId="2424059023" sldId="284"/>
        </pc:sldMkLst>
        <pc:spChg chg="add mod">
          <ac:chgData name="Neemias Informatica Lima" userId="b77af7bd85500281" providerId="LiveId" clId="{20491A05-8E5C-483A-85F1-DF0DC3166634}" dt="2023-02-13T00:03:01.919" v="79"/>
          <ac:spMkLst>
            <pc:docMk/>
            <pc:sldMk cId="2424059023" sldId="284"/>
            <ac:spMk id="2" creationId="{1F35E9BC-2A3E-9780-C377-06B62BCDB81D}"/>
          </ac:spMkLst>
        </pc:spChg>
        <pc:spChg chg="add mod">
          <ac:chgData name="Neemias Informatica Lima" userId="b77af7bd85500281" providerId="LiveId" clId="{20491A05-8E5C-483A-85F1-DF0DC3166634}" dt="2023-02-13T00:03:01.919" v="79"/>
          <ac:spMkLst>
            <pc:docMk/>
            <pc:sldMk cId="2424059023" sldId="284"/>
            <ac:spMk id="3" creationId="{A5214F37-3468-1BD0-27C1-E7738401BAD7}"/>
          </ac:spMkLst>
        </pc:spChg>
        <pc:spChg chg="del">
          <ac:chgData name="Neemias Informatica Lima" userId="b77af7bd85500281" providerId="LiveId" clId="{20491A05-8E5C-483A-85F1-DF0DC3166634}" dt="2023-02-13T00:03:00.812" v="78" actId="478"/>
          <ac:spMkLst>
            <pc:docMk/>
            <pc:sldMk cId="2424059023" sldId="284"/>
            <ac:spMk id="6" creationId="{5CEC55D4-D87E-D6C2-9F70-538D42029517}"/>
          </ac:spMkLst>
        </pc:spChg>
        <pc:spChg chg="del">
          <ac:chgData name="Neemias Informatica Lima" userId="b77af7bd85500281" providerId="LiveId" clId="{20491A05-8E5C-483A-85F1-DF0DC3166634}" dt="2023-02-13T00:03:00.812" v="78" actId="478"/>
          <ac:spMkLst>
            <pc:docMk/>
            <pc:sldMk cId="2424059023" sldId="284"/>
            <ac:spMk id="7" creationId="{6C53E7B0-992F-B02A-4277-F44AC8E637F2}"/>
          </ac:spMkLst>
        </pc:spChg>
        <pc:spChg chg="mod">
          <ac:chgData name="Neemias Informatica Lima" userId="b77af7bd85500281" providerId="LiveId" clId="{20491A05-8E5C-483A-85F1-DF0DC3166634}" dt="2023-02-13T00:07:29.702" v="185"/>
          <ac:spMkLst>
            <pc:docMk/>
            <pc:sldMk cId="2424059023" sldId="284"/>
            <ac:spMk id="14" creationId="{00000000-0000-0000-0000-000000000000}"/>
          </ac:spMkLst>
        </pc:spChg>
        <pc:spChg chg="mod">
          <ac:chgData name="Neemias Informatica Lima" userId="b77af7bd85500281" providerId="LiveId" clId="{20491A05-8E5C-483A-85F1-DF0DC3166634}" dt="2023-02-13T00:08:29.588" v="209" actId="207"/>
          <ac:spMkLst>
            <pc:docMk/>
            <pc:sldMk cId="2424059023" sldId="284"/>
            <ac:spMk id="15" creationId="{C3A1BEFC-B9B8-4142-B09F-1F5B330F4265}"/>
          </ac:spMkLst>
        </pc:spChg>
        <pc:picChg chg="add mod">
          <ac:chgData name="Neemias Informatica Lima" userId="b77af7bd85500281" providerId="LiveId" clId="{20491A05-8E5C-483A-85F1-DF0DC3166634}" dt="2023-02-13T00:03:01.919" v="79"/>
          <ac:picMkLst>
            <pc:docMk/>
            <pc:sldMk cId="2424059023" sldId="284"/>
            <ac:picMk id="4" creationId="{7A27562D-6D87-953A-1FAF-D19E059D083B}"/>
          </ac:picMkLst>
        </pc:picChg>
        <pc:picChg chg="del">
          <ac:chgData name="Neemias Informatica Lima" userId="b77af7bd85500281" providerId="LiveId" clId="{20491A05-8E5C-483A-85F1-DF0DC3166634}" dt="2023-02-13T00:03:00.812" v="78" actId="478"/>
          <ac:picMkLst>
            <pc:docMk/>
            <pc:sldMk cId="2424059023" sldId="284"/>
            <ac:picMk id="9" creationId="{FD998447-B91C-9BE0-4513-468893F23F51}"/>
          </ac:picMkLst>
        </pc:picChg>
      </pc:sldChg>
      <pc:sldChg chg="addSp delSp modSp mod">
        <pc:chgData name="Neemias Informatica Lima" userId="b77af7bd85500281" providerId="LiveId" clId="{20491A05-8E5C-483A-85F1-DF0DC3166634}" dt="2023-02-13T00:10:37.629" v="253" actId="20577"/>
        <pc:sldMkLst>
          <pc:docMk/>
          <pc:sldMk cId="2241968852" sldId="285"/>
        </pc:sldMkLst>
        <pc:spChg chg="add mod">
          <ac:chgData name="Neemias Informatica Lima" userId="b77af7bd85500281" providerId="LiveId" clId="{20491A05-8E5C-483A-85F1-DF0DC3166634}" dt="2023-02-13T00:03:20.718" v="83"/>
          <ac:spMkLst>
            <pc:docMk/>
            <pc:sldMk cId="2241968852" sldId="285"/>
            <ac:spMk id="2" creationId="{DD2AAD8D-6A33-3B7F-FD4A-1881B0F6BD62}"/>
          </ac:spMkLst>
        </pc:spChg>
        <pc:spChg chg="add mod">
          <ac:chgData name="Neemias Informatica Lima" userId="b77af7bd85500281" providerId="LiveId" clId="{20491A05-8E5C-483A-85F1-DF0DC3166634}" dt="2023-02-13T00:03:20.718" v="83"/>
          <ac:spMkLst>
            <pc:docMk/>
            <pc:sldMk cId="2241968852" sldId="285"/>
            <ac:spMk id="3" creationId="{2945F242-9C5F-F77C-0CF2-34D7967AA37C}"/>
          </ac:spMkLst>
        </pc:spChg>
        <pc:spChg chg="del">
          <ac:chgData name="Neemias Informatica Lima" userId="b77af7bd85500281" providerId="LiveId" clId="{20491A05-8E5C-483A-85F1-DF0DC3166634}" dt="2023-02-13T00:03:20.484" v="82" actId="478"/>
          <ac:spMkLst>
            <pc:docMk/>
            <pc:sldMk cId="2241968852" sldId="285"/>
            <ac:spMk id="6" creationId="{A9C6F8CF-246A-570A-03D6-8187EFBEDB89}"/>
          </ac:spMkLst>
        </pc:spChg>
        <pc:spChg chg="del">
          <ac:chgData name="Neemias Informatica Lima" userId="b77af7bd85500281" providerId="LiveId" clId="{20491A05-8E5C-483A-85F1-DF0DC3166634}" dt="2023-02-13T00:03:20.484" v="82" actId="478"/>
          <ac:spMkLst>
            <pc:docMk/>
            <pc:sldMk cId="2241968852" sldId="285"/>
            <ac:spMk id="7" creationId="{A5C2950F-12F5-FCC4-12AC-DA872D8D8EEB}"/>
          </ac:spMkLst>
        </pc:spChg>
        <pc:spChg chg="mod">
          <ac:chgData name="Neemias Informatica Lima" userId="b77af7bd85500281" providerId="LiveId" clId="{20491A05-8E5C-483A-85F1-DF0DC3166634}" dt="2023-02-13T00:10:10.854" v="237"/>
          <ac:spMkLst>
            <pc:docMk/>
            <pc:sldMk cId="2241968852" sldId="285"/>
            <ac:spMk id="14" creationId="{00000000-0000-0000-0000-000000000000}"/>
          </ac:spMkLst>
        </pc:spChg>
        <pc:spChg chg="mod">
          <ac:chgData name="Neemias Informatica Lima" userId="b77af7bd85500281" providerId="LiveId" clId="{20491A05-8E5C-483A-85F1-DF0DC3166634}" dt="2023-02-13T00:10:37.629" v="253" actId="20577"/>
          <ac:spMkLst>
            <pc:docMk/>
            <pc:sldMk cId="2241968852" sldId="285"/>
            <ac:spMk id="15" creationId="{0F091E13-8EAD-4FFB-9473-BC74E5ABDC64}"/>
          </ac:spMkLst>
        </pc:spChg>
        <pc:picChg chg="add mod">
          <ac:chgData name="Neemias Informatica Lima" userId="b77af7bd85500281" providerId="LiveId" clId="{20491A05-8E5C-483A-85F1-DF0DC3166634}" dt="2023-02-13T00:03:20.718" v="83"/>
          <ac:picMkLst>
            <pc:docMk/>
            <pc:sldMk cId="2241968852" sldId="285"/>
            <ac:picMk id="4" creationId="{C2EC4749-24AA-632E-CC1D-1EACA51C4B96}"/>
          </ac:picMkLst>
        </pc:picChg>
        <pc:picChg chg="del">
          <ac:chgData name="Neemias Informatica Lima" userId="b77af7bd85500281" providerId="LiveId" clId="{20491A05-8E5C-483A-85F1-DF0DC3166634}" dt="2023-02-13T00:03:20.484" v="82" actId="478"/>
          <ac:picMkLst>
            <pc:docMk/>
            <pc:sldMk cId="2241968852" sldId="285"/>
            <ac:picMk id="9" creationId="{FEF5D018-5C8A-B7FF-8494-F775DA34863A}"/>
          </ac:picMkLst>
        </pc:picChg>
      </pc:sldChg>
      <pc:sldChg chg="addSp delSp modSp mod">
        <pc:chgData name="Neemias Informatica Lima" userId="b77af7bd85500281" providerId="LiveId" clId="{20491A05-8E5C-483A-85F1-DF0DC3166634}" dt="2023-02-13T00:12:21.532" v="299" actId="20577"/>
        <pc:sldMkLst>
          <pc:docMk/>
          <pc:sldMk cId="1959249856" sldId="286"/>
        </pc:sldMkLst>
        <pc:spChg chg="add mod">
          <ac:chgData name="Neemias Informatica Lima" userId="b77af7bd85500281" providerId="LiveId" clId="{20491A05-8E5C-483A-85F1-DF0DC3166634}" dt="2023-02-13T00:03:32.031" v="87"/>
          <ac:spMkLst>
            <pc:docMk/>
            <pc:sldMk cId="1959249856" sldId="286"/>
            <ac:spMk id="2" creationId="{97DF95CF-459F-97A9-A18A-5D0D1071708F}"/>
          </ac:spMkLst>
        </pc:spChg>
        <pc:spChg chg="add mod">
          <ac:chgData name="Neemias Informatica Lima" userId="b77af7bd85500281" providerId="LiveId" clId="{20491A05-8E5C-483A-85F1-DF0DC3166634}" dt="2023-02-13T00:03:32.031" v="87"/>
          <ac:spMkLst>
            <pc:docMk/>
            <pc:sldMk cId="1959249856" sldId="286"/>
            <ac:spMk id="3" creationId="{4AADDF1C-522D-7500-EB06-3A51D88A2082}"/>
          </ac:spMkLst>
        </pc:spChg>
        <pc:spChg chg="del">
          <ac:chgData name="Neemias Informatica Lima" userId="b77af7bd85500281" providerId="LiveId" clId="{20491A05-8E5C-483A-85F1-DF0DC3166634}" dt="2023-02-13T00:03:31.760" v="86" actId="478"/>
          <ac:spMkLst>
            <pc:docMk/>
            <pc:sldMk cId="1959249856" sldId="286"/>
            <ac:spMk id="6" creationId="{8B442EF4-B652-BE37-EDAF-703F58551CC9}"/>
          </ac:spMkLst>
        </pc:spChg>
        <pc:spChg chg="del">
          <ac:chgData name="Neemias Informatica Lima" userId="b77af7bd85500281" providerId="LiveId" clId="{20491A05-8E5C-483A-85F1-DF0DC3166634}" dt="2023-02-13T00:03:31.760" v="86" actId="478"/>
          <ac:spMkLst>
            <pc:docMk/>
            <pc:sldMk cId="1959249856" sldId="286"/>
            <ac:spMk id="7" creationId="{332F41A2-38EB-AF9A-39DB-429A62CDCF7E}"/>
          </ac:spMkLst>
        </pc:spChg>
        <pc:spChg chg="mod">
          <ac:chgData name="Neemias Informatica Lima" userId="b77af7bd85500281" providerId="LiveId" clId="{20491A05-8E5C-483A-85F1-DF0DC3166634}" dt="2023-02-13T00:11:48.834" v="283"/>
          <ac:spMkLst>
            <pc:docMk/>
            <pc:sldMk cId="1959249856" sldId="286"/>
            <ac:spMk id="14" creationId="{00000000-0000-0000-0000-000000000000}"/>
          </ac:spMkLst>
        </pc:spChg>
        <pc:spChg chg="mod">
          <ac:chgData name="Neemias Informatica Lima" userId="b77af7bd85500281" providerId="LiveId" clId="{20491A05-8E5C-483A-85F1-DF0DC3166634}" dt="2023-02-13T00:12:21.532" v="299" actId="20577"/>
          <ac:spMkLst>
            <pc:docMk/>
            <pc:sldMk cId="1959249856" sldId="286"/>
            <ac:spMk id="15" creationId="{863BB09B-C8C1-4354-BC51-D930C951E507}"/>
          </ac:spMkLst>
        </pc:spChg>
        <pc:picChg chg="add mod">
          <ac:chgData name="Neemias Informatica Lima" userId="b77af7bd85500281" providerId="LiveId" clId="{20491A05-8E5C-483A-85F1-DF0DC3166634}" dt="2023-02-13T00:03:32.031" v="87"/>
          <ac:picMkLst>
            <pc:docMk/>
            <pc:sldMk cId="1959249856" sldId="286"/>
            <ac:picMk id="4" creationId="{E9E5B4F0-C678-A358-E26C-1B27B31BCE84}"/>
          </ac:picMkLst>
        </pc:picChg>
        <pc:picChg chg="del">
          <ac:chgData name="Neemias Informatica Lima" userId="b77af7bd85500281" providerId="LiveId" clId="{20491A05-8E5C-483A-85F1-DF0DC3166634}" dt="2023-02-13T00:03:31.760" v="86" actId="478"/>
          <ac:picMkLst>
            <pc:docMk/>
            <pc:sldMk cId="1959249856" sldId="286"/>
            <ac:picMk id="9" creationId="{2BCFC22D-6FF2-4317-EC47-E5201E230E13}"/>
          </ac:picMkLst>
        </pc:picChg>
      </pc:sldChg>
      <pc:sldChg chg="addSp delSp modSp mod">
        <pc:chgData name="Neemias Informatica Lima" userId="b77af7bd85500281" providerId="LiveId" clId="{20491A05-8E5C-483A-85F1-DF0DC3166634}" dt="2023-02-13T00:13:42.227" v="321" actId="20577"/>
        <pc:sldMkLst>
          <pc:docMk/>
          <pc:sldMk cId="2857006406" sldId="287"/>
        </pc:sldMkLst>
        <pc:spChg chg="add mod">
          <ac:chgData name="Neemias Informatica Lima" userId="b77af7bd85500281" providerId="LiveId" clId="{20491A05-8E5C-483A-85F1-DF0DC3166634}" dt="2023-02-13T00:03:51.578" v="93"/>
          <ac:spMkLst>
            <pc:docMk/>
            <pc:sldMk cId="2857006406" sldId="287"/>
            <ac:spMk id="2" creationId="{5C09207E-6B32-9911-D959-980FDC740420}"/>
          </ac:spMkLst>
        </pc:spChg>
        <pc:spChg chg="add mod">
          <ac:chgData name="Neemias Informatica Lima" userId="b77af7bd85500281" providerId="LiveId" clId="{20491A05-8E5C-483A-85F1-DF0DC3166634}" dt="2023-02-13T00:03:51.578" v="93"/>
          <ac:spMkLst>
            <pc:docMk/>
            <pc:sldMk cId="2857006406" sldId="287"/>
            <ac:spMk id="3" creationId="{3822B40E-6BA1-DB8A-972E-65F2F5965794}"/>
          </ac:spMkLst>
        </pc:spChg>
        <pc:spChg chg="del">
          <ac:chgData name="Neemias Informatica Lima" userId="b77af7bd85500281" providerId="LiveId" clId="{20491A05-8E5C-483A-85F1-DF0DC3166634}" dt="2023-02-13T00:03:51.356" v="92" actId="478"/>
          <ac:spMkLst>
            <pc:docMk/>
            <pc:sldMk cId="2857006406" sldId="287"/>
            <ac:spMk id="6" creationId="{F56EA440-74E2-8F79-3D05-31E9A0F64533}"/>
          </ac:spMkLst>
        </pc:spChg>
        <pc:spChg chg="del">
          <ac:chgData name="Neemias Informatica Lima" userId="b77af7bd85500281" providerId="LiveId" clId="{20491A05-8E5C-483A-85F1-DF0DC3166634}" dt="2023-02-13T00:03:51.356" v="92" actId="478"/>
          <ac:spMkLst>
            <pc:docMk/>
            <pc:sldMk cId="2857006406" sldId="287"/>
            <ac:spMk id="7" creationId="{A3118D54-A281-C1BA-743C-A191A3CA0DD4}"/>
          </ac:spMkLst>
        </pc:spChg>
        <pc:spChg chg="mod">
          <ac:chgData name="Neemias Informatica Lima" userId="b77af7bd85500281" providerId="LiveId" clId="{20491A05-8E5C-483A-85F1-DF0DC3166634}" dt="2023-02-13T00:13:42.227" v="321" actId="20577"/>
          <ac:spMkLst>
            <pc:docMk/>
            <pc:sldMk cId="2857006406" sldId="287"/>
            <ac:spMk id="16" creationId="{28D68641-D640-4BD7-9D5B-B3803DCCF9B3}"/>
          </ac:spMkLst>
        </pc:spChg>
        <pc:picChg chg="add mod">
          <ac:chgData name="Neemias Informatica Lima" userId="b77af7bd85500281" providerId="LiveId" clId="{20491A05-8E5C-483A-85F1-DF0DC3166634}" dt="2023-02-13T00:03:51.578" v="93"/>
          <ac:picMkLst>
            <pc:docMk/>
            <pc:sldMk cId="2857006406" sldId="287"/>
            <ac:picMk id="4" creationId="{D8355AA2-98AC-EF79-CB01-1225481DA968}"/>
          </ac:picMkLst>
        </pc:picChg>
        <pc:picChg chg="del">
          <ac:chgData name="Neemias Informatica Lima" userId="b77af7bd85500281" providerId="LiveId" clId="{20491A05-8E5C-483A-85F1-DF0DC3166634}" dt="2023-02-13T00:03:51.356" v="92" actId="478"/>
          <ac:picMkLst>
            <pc:docMk/>
            <pc:sldMk cId="2857006406" sldId="287"/>
            <ac:picMk id="9" creationId="{08AA151C-420E-38F7-3B42-4BA9EB7D948B}"/>
          </ac:picMkLst>
        </pc:picChg>
      </pc:sldChg>
      <pc:sldChg chg="addSp delSp modSp mod">
        <pc:chgData name="Neemias Informatica Lima" userId="b77af7bd85500281" providerId="LiveId" clId="{20491A05-8E5C-483A-85F1-DF0DC3166634}" dt="2023-02-13T00:05:09.402" v="121" actId="20577"/>
        <pc:sldMkLst>
          <pc:docMk/>
          <pc:sldMk cId="2630436816" sldId="288"/>
        </pc:sldMkLst>
        <pc:spChg chg="add mod">
          <ac:chgData name="Neemias Informatica Lima" userId="b77af7bd85500281" providerId="LiveId" clId="{20491A05-8E5C-483A-85F1-DF0DC3166634}" dt="2023-02-13T00:02:31.339" v="71"/>
          <ac:spMkLst>
            <pc:docMk/>
            <pc:sldMk cId="2630436816" sldId="288"/>
            <ac:spMk id="2" creationId="{BB703E08-6DA6-EF70-DB84-5D6BCE1E2F2C}"/>
          </ac:spMkLst>
        </pc:spChg>
        <pc:spChg chg="add mod">
          <ac:chgData name="Neemias Informatica Lima" userId="b77af7bd85500281" providerId="LiveId" clId="{20491A05-8E5C-483A-85F1-DF0DC3166634}" dt="2023-02-13T00:02:31.339" v="71"/>
          <ac:spMkLst>
            <pc:docMk/>
            <pc:sldMk cId="2630436816" sldId="288"/>
            <ac:spMk id="3" creationId="{EDCC1251-1956-A485-A968-2096F2EB54A1}"/>
          </ac:spMkLst>
        </pc:spChg>
        <pc:spChg chg="del">
          <ac:chgData name="Neemias Informatica Lima" userId="b77af7bd85500281" providerId="LiveId" clId="{20491A05-8E5C-483A-85F1-DF0DC3166634}" dt="2023-02-13T00:02:31.044" v="70" actId="478"/>
          <ac:spMkLst>
            <pc:docMk/>
            <pc:sldMk cId="2630436816" sldId="288"/>
            <ac:spMk id="6" creationId="{5D71EAA3-7893-4D45-9E3A-97E239802F34}"/>
          </ac:spMkLst>
        </pc:spChg>
        <pc:spChg chg="del">
          <ac:chgData name="Neemias Informatica Lima" userId="b77af7bd85500281" providerId="LiveId" clId="{20491A05-8E5C-483A-85F1-DF0DC3166634}" dt="2023-02-13T00:02:31.044" v="70" actId="478"/>
          <ac:spMkLst>
            <pc:docMk/>
            <pc:sldMk cId="2630436816" sldId="288"/>
            <ac:spMk id="7" creationId="{2F4D65B1-B8C4-0290-9AD6-1DBC3175E676}"/>
          </ac:spMkLst>
        </pc:spChg>
        <pc:spChg chg="mod">
          <ac:chgData name="Neemias Informatica Lima" userId="b77af7bd85500281" providerId="LiveId" clId="{20491A05-8E5C-483A-85F1-DF0DC3166634}" dt="2023-02-13T00:05:09.402" v="121" actId="20577"/>
          <ac:spMkLst>
            <pc:docMk/>
            <pc:sldMk cId="2630436816" sldId="288"/>
            <ac:spMk id="13" creationId="{00000000-0000-0000-0000-000000000000}"/>
          </ac:spMkLst>
        </pc:spChg>
        <pc:spChg chg="mod">
          <ac:chgData name="Neemias Informatica Lima" userId="b77af7bd85500281" providerId="LiveId" clId="{20491A05-8E5C-483A-85F1-DF0DC3166634}" dt="2023-02-13T00:04:35.014" v="103"/>
          <ac:spMkLst>
            <pc:docMk/>
            <pc:sldMk cId="2630436816" sldId="288"/>
            <ac:spMk id="14" creationId="{00000000-0000-0000-0000-000000000000}"/>
          </ac:spMkLst>
        </pc:spChg>
        <pc:picChg chg="add mod">
          <ac:chgData name="Neemias Informatica Lima" userId="b77af7bd85500281" providerId="LiveId" clId="{20491A05-8E5C-483A-85F1-DF0DC3166634}" dt="2023-02-13T00:02:31.339" v="71"/>
          <ac:picMkLst>
            <pc:docMk/>
            <pc:sldMk cId="2630436816" sldId="288"/>
            <ac:picMk id="4" creationId="{0DCDBDD1-2AC2-945B-2C5F-99BBC8A76ACE}"/>
          </ac:picMkLst>
        </pc:picChg>
        <pc:picChg chg="del">
          <ac:chgData name="Neemias Informatica Lima" userId="b77af7bd85500281" providerId="LiveId" clId="{20491A05-8E5C-483A-85F1-DF0DC3166634}" dt="2023-02-13T00:02:31.044" v="70" actId="478"/>
          <ac:picMkLst>
            <pc:docMk/>
            <pc:sldMk cId="2630436816" sldId="288"/>
            <ac:picMk id="9" creationId="{CBDE90B5-DCB0-58C0-4275-412A0A9E768E}"/>
          </ac:picMkLst>
        </pc:picChg>
      </pc:sldChg>
      <pc:sldChg chg="addSp delSp modSp mod">
        <pc:chgData name="Neemias Informatica Lima" userId="b77af7bd85500281" providerId="LiveId" clId="{20491A05-8E5C-483A-85F1-DF0DC3166634}" dt="2023-02-13T00:07:20.421" v="180"/>
        <pc:sldMkLst>
          <pc:docMk/>
          <pc:sldMk cId="3032827026" sldId="289"/>
        </pc:sldMkLst>
        <pc:spChg chg="add mod">
          <ac:chgData name="Neemias Informatica Lima" userId="b77af7bd85500281" providerId="LiveId" clId="{20491A05-8E5C-483A-85F1-DF0DC3166634}" dt="2023-02-13T00:02:51.341" v="77"/>
          <ac:spMkLst>
            <pc:docMk/>
            <pc:sldMk cId="3032827026" sldId="289"/>
            <ac:spMk id="2" creationId="{C3AD34BD-A91B-96B4-1520-5303026F5081}"/>
          </ac:spMkLst>
        </pc:spChg>
        <pc:spChg chg="add mod">
          <ac:chgData name="Neemias Informatica Lima" userId="b77af7bd85500281" providerId="LiveId" clId="{20491A05-8E5C-483A-85F1-DF0DC3166634}" dt="2023-02-13T00:02:51.341" v="77"/>
          <ac:spMkLst>
            <pc:docMk/>
            <pc:sldMk cId="3032827026" sldId="289"/>
            <ac:spMk id="3" creationId="{88B01111-5ACE-8BC9-8BF9-DA9AD30904CF}"/>
          </ac:spMkLst>
        </pc:spChg>
        <pc:spChg chg="del">
          <ac:chgData name="Neemias Informatica Lima" userId="b77af7bd85500281" providerId="LiveId" clId="{20491A05-8E5C-483A-85F1-DF0DC3166634}" dt="2023-02-13T00:02:51.076" v="76" actId="478"/>
          <ac:spMkLst>
            <pc:docMk/>
            <pc:sldMk cId="3032827026" sldId="289"/>
            <ac:spMk id="6" creationId="{C0E9B510-CD9B-0467-06A1-BA5BD27B8EDF}"/>
          </ac:spMkLst>
        </pc:spChg>
        <pc:spChg chg="del">
          <ac:chgData name="Neemias Informatica Lima" userId="b77af7bd85500281" providerId="LiveId" clId="{20491A05-8E5C-483A-85F1-DF0DC3166634}" dt="2023-02-13T00:02:51.076" v="76" actId="478"/>
          <ac:spMkLst>
            <pc:docMk/>
            <pc:sldMk cId="3032827026" sldId="289"/>
            <ac:spMk id="7" creationId="{EE98CFA1-33F9-F9B7-402E-CAB3870BF9A6}"/>
          </ac:spMkLst>
        </pc:spChg>
        <pc:spChg chg="mod">
          <ac:chgData name="Neemias Informatica Lima" userId="b77af7bd85500281" providerId="LiveId" clId="{20491A05-8E5C-483A-85F1-DF0DC3166634}" dt="2023-02-13T00:07:20.421" v="180"/>
          <ac:spMkLst>
            <pc:docMk/>
            <pc:sldMk cId="3032827026" sldId="289"/>
            <ac:spMk id="12" creationId="{A64B78EF-EDA8-421A-88C9-45544BBCA9D1}"/>
          </ac:spMkLst>
        </pc:spChg>
        <pc:spChg chg="mod">
          <ac:chgData name="Neemias Informatica Lima" userId="b77af7bd85500281" providerId="LiveId" clId="{20491A05-8E5C-483A-85F1-DF0DC3166634}" dt="2023-02-13T00:05:59.518" v="136"/>
          <ac:spMkLst>
            <pc:docMk/>
            <pc:sldMk cId="3032827026" sldId="289"/>
            <ac:spMk id="14" creationId="{00000000-0000-0000-0000-000000000000}"/>
          </ac:spMkLst>
        </pc:spChg>
        <pc:picChg chg="add mod">
          <ac:chgData name="Neemias Informatica Lima" userId="b77af7bd85500281" providerId="LiveId" clId="{20491A05-8E5C-483A-85F1-DF0DC3166634}" dt="2023-02-13T00:02:51.341" v="77"/>
          <ac:picMkLst>
            <pc:docMk/>
            <pc:sldMk cId="3032827026" sldId="289"/>
            <ac:picMk id="4" creationId="{D3AE5DD1-C1DA-F5E0-6B59-187B574674F1}"/>
          </ac:picMkLst>
        </pc:picChg>
        <pc:picChg chg="del">
          <ac:chgData name="Neemias Informatica Lima" userId="b77af7bd85500281" providerId="LiveId" clId="{20491A05-8E5C-483A-85F1-DF0DC3166634}" dt="2023-02-13T00:02:51.076" v="76" actId="478"/>
          <ac:picMkLst>
            <pc:docMk/>
            <pc:sldMk cId="3032827026" sldId="289"/>
            <ac:picMk id="9" creationId="{62BAC008-50EB-A773-34D0-A9CDDC722A9D}"/>
          </ac:picMkLst>
        </pc:picChg>
      </pc:sldChg>
      <pc:sldChg chg="addSp delSp modSp mod">
        <pc:chgData name="Neemias Informatica Lima" userId="b77af7bd85500281" providerId="LiveId" clId="{20491A05-8E5C-483A-85F1-DF0DC3166634}" dt="2023-02-13T00:09:57.905" v="232" actId="6549"/>
        <pc:sldMkLst>
          <pc:docMk/>
          <pc:sldMk cId="3772032319" sldId="290"/>
        </pc:sldMkLst>
        <pc:spChg chg="add mod">
          <ac:chgData name="Neemias Informatica Lima" userId="b77af7bd85500281" providerId="LiveId" clId="{20491A05-8E5C-483A-85F1-DF0DC3166634}" dt="2023-02-13T00:03:14.798" v="81"/>
          <ac:spMkLst>
            <pc:docMk/>
            <pc:sldMk cId="3772032319" sldId="290"/>
            <ac:spMk id="2" creationId="{9A06EE15-93C7-6776-9059-9371162AA4B1}"/>
          </ac:spMkLst>
        </pc:spChg>
        <pc:spChg chg="add mod">
          <ac:chgData name="Neemias Informatica Lima" userId="b77af7bd85500281" providerId="LiveId" clId="{20491A05-8E5C-483A-85F1-DF0DC3166634}" dt="2023-02-13T00:03:14.798" v="81"/>
          <ac:spMkLst>
            <pc:docMk/>
            <pc:sldMk cId="3772032319" sldId="290"/>
            <ac:spMk id="3" creationId="{D801EB34-E8B0-C3FE-4F3A-4A938FB7E6EE}"/>
          </ac:spMkLst>
        </pc:spChg>
        <pc:spChg chg="del">
          <ac:chgData name="Neemias Informatica Lima" userId="b77af7bd85500281" providerId="LiveId" clId="{20491A05-8E5C-483A-85F1-DF0DC3166634}" dt="2023-02-13T00:03:14.553" v="80" actId="478"/>
          <ac:spMkLst>
            <pc:docMk/>
            <pc:sldMk cId="3772032319" sldId="290"/>
            <ac:spMk id="6" creationId="{258F165C-FFE4-7265-61FA-76E816404C85}"/>
          </ac:spMkLst>
        </pc:spChg>
        <pc:spChg chg="del">
          <ac:chgData name="Neemias Informatica Lima" userId="b77af7bd85500281" providerId="LiveId" clId="{20491A05-8E5C-483A-85F1-DF0DC3166634}" dt="2023-02-13T00:03:14.553" v="80" actId="478"/>
          <ac:spMkLst>
            <pc:docMk/>
            <pc:sldMk cId="3772032319" sldId="290"/>
            <ac:spMk id="7" creationId="{10611E46-CAE8-DC09-AE45-33CF3BD90CD0}"/>
          </ac:spMkLst>
        </pc:spChg>
        <pc:spChg chg="mod">
          <ac:chgData name="Neemias Informatica Lima" userId="b77af7bd85500281" providerId="LiveId" clId="{20491A05-8E5C-483A-85F1-DF0DC3166634}" dt="2023-02-13T00:09:57.905" v="232" actId="6549"/>
          <ac:spMkLst>
            <pc:docMk/>
            <pc:sldMk cId="3772032319" sldId="290"/>
            <ac:spMk id="12" creationId="{8D5A143D-15FB-4DFE-B0EC-FEEB77A92B2C}"/>
          </ac:spMkLst>
        </pc:spChg>
        <pc:spChg chg="mod">
          <ac:chgData name="Neemias Informatica Lima" userId="b77af7bd85500281" providerId="LiveId" clId="{20491A05-8E5C-483A-85F1-DF0DC3166634}" dt="2023-02-13T00:07:34.389" v="190"/>
          <ac:spMkLst>
            <pc:docMk/>
            <pc:sldMk cId="3772032319" sldId="290"/>
            <ac:spMk id="14" creationId="{00000000-0000-0000-0000-000000000000}"/>
          </ac:spMkLst>
        </pc:spChg>
        <pc:picChg chg="add mod">
          <ac:chgData name="Neemias Informatica Lima" userId="b77af7bd85500281" providerId="LiveId" clId="{20491A05-8E5C-483A-85F1-DF0DC3166634}" dt="2023-02-13T00:03:14.798" v="81"/>
          <ac:picMkLst>
            <pc:docMk/>
            <pc:sldMk cId="3772032319" sldId="290"/>
            <ac:picMk id="4" creationId="{A88A169C-8AE6-B1BE-A29B-C1F23C7F71F6}"/>
          </ac:picMkLst>
        </pc:picChg>
        <pc:picChg chg="del">
          <ac:chgData name="Neemias Informatica Lima" userId="b77af7bd85500281" providerId="LiveId" clId="{20491A05-8E5C-483A-85F1-DF0DC3166634}" dt="2023-02-13T00:03:14.553" v="80" actId="478"/>
          <ac:picMkLst>
            <pc:docMk/>
            <pc:sldMk cId="3772032319" sldId="290"/>
            <ac:picMk id="9" creationId="{94960230-3FF4-E7CA-BED1-E9E7F881AB6B}"/>
          </ac:picMkLst>
        </pc:picChg>
      </pc:sldChg>
      <pc:sldChg chg="addSp delSp modSp mod">
        <pc:chgData name="Neemias Informatica Lima" userId="b77af7bd85500281" providerId="LiveId" clId="{20491A05-8E5C-483A-85F1-DF0DC3166634}" dt="2023-02-13T00:11:33.908" v="276"/>
        <pc:sldMkLst>
          <pc:docMk/>
          <pc:sldMk cId="1768216317" sldId="291"/>
        </pc:sldMkLst>
        <pc:spChg chg="add mod">
          <ac:chgData name="Neemias Informatica Lima" userId="b77af7bd85500281" providerId="LiveId" clId="{20491A05-8E5C-483A-85F1-DF0DC3166634}" dt="2023-02-13T00:03:26.129" v="85"/>
          <ac:spMkLst>
            <pc:docMk/>
            <pc:sldMk cId="1768216317" sldId="291"/>
            <ac:spMk id="2" creationId="{E015F0B2-0F66-0CAB-26CD-741C8A1C38E3}"/>
          </ac:spMkLst>
        </pc:spChg>
        <pc:spChg chg="add mod">
          <ac:chgData name="Neemias Informatica Lima" userId="b77af7bd85500281" providerId="LiveId" clId="{20491A05-8E5C-483A-85F1-DF0DC3166634}" dt="2023-02-13T00:03:26.129" v="85"/>
          <ac:spMkLst>
            <pc:docMk/>
            <pc:sldMk cId="1768216317" sldId="291"/>
            <ac:spMk id="3" creationId="{61D9EABE-D23A-D83A-1024-DC4C2D005F10}"/>
          </ac:spMkLst>
        </pc:spChg>
        <pc:spChg chg="del">
          <ac:chgData name="Neemias Informatica Lima" userId="b77af7bd85500281" providerId="LiveId" clId="{20491A05-8E5C-483A-85F1-DF0DC3166634}" dt="2023-02-13T00:03:25.869" v="84" actId="478"/>
          <ac:spMkLst>
            <pc:docMk/>
            <pc:sldMk cId="1768216317" sldId="291"/>
            <ac:spMk id="6" creationId="{7FF482E2-B248-B3C5-CFE6-8E5A6D7EA78B}"/>
          </ac:spMkLst>
        </pc:spChg>
        <pc:spChg chg="del">
          <ac:chgData name="Neemias Informatica Lima" userId="b77af7bd85500281" providerId="LiveId" clId="{20491A05-8E5C-483A-85F1-DF0DC3166634}" dt="2023-02-13T00:03:25.869" v="84" actId="478"/>
          <ac:spMkLst>
            <pc:docMk/>
            <pc:sldMk cId="1768216317" sldId="291"/>
            <ac:spMk id="7" creationId="{21AD923E-3E38-C83E-720F-559B8B7C9464}"/>
          </ac:spMkLst>
        </pc:spChg>
        <pc:spChg chg="mod">
          <ac:chgData name="Neemias Informatica Lima" userId="b77af7bd85500281" providerId="LiveId" clId="{20491A05-8E5C-483A-85F1-DF0DC3166634}" dt="2023-02-13T00:11:33.908" v="276"/>
          <ac:spMkLst>
            <pc:docMk/>
            <pc:sldMk cId="1768216317" sldId="291"/>
            <ac:spMk id="12" creationId="{FD5EC092-AC81-4728-9A45-4C4BB5B95C65}"/>
          </ac:spMkLst>
        </pc:spChg>
        <pc:spChg chg="mod">
          <ac:chgData name="Neemias Informatica Lima" userId="b77af7bd85500281" providerId="LiveId" clId="{20491A05-8E5C-483A-85F1-DF0DC3166634}" dt="2023-02-13T00:10:15.007" v="242"/>
          <ac:spMkLst>
            <pc:docMk/>
            <pc:sldMk cId="1768216317" sldId="291"/>
            <ac:spMk id="14" creationId="{00000000-0000-0000-0000-000000000000}"/>
          </ac:spMkLst>
        </pc:spChg>
        <pc:picChg chg="add mod">
          <ac:chgData name="Neemias Informatica Lima" userId="b77af7bd85500281" providerId="LiveId" clId="{20491A05-8E5C-483A-85F1-DF0DC3166634}" dt="2023-02-13T00:03:26.129" v="85"/>
          <ac:picMkLst>
            <pc:docMk/>
            <pc:sldMk cId="1768216317" sldId="291"/>
            <ac:picMk id="4" creationId="{6124D380-00AD-6112-4FD0-CA18D2564BB6}"/>
          </ac:picMkLst>
        </pc:picChg>
        <pc:picChg chg="del">
          <ac:chgData name="Neemias Informatica Lima" userId="b77af7bd85500281" providerId="LiveId" clId="{20491A05-8E5C-483A-85F1-DF0DC3166634}" dt="2023-02-13T00:03:25.869" v="84" actId="478"/>
          <ac:picMkLst>
            <pc:docMk/>
            <pc:sldMk cId="1768216317" sldId="291"/>
            <ac:picMk id="9" creationId="{656BCBC8-4684-871D-87D4-C07900D6FFD7}"/>
          </ac:picMkLst>
        </pc:picChg>
      </pc:sldChg>
      <pc:sldChg chg="addSp delSp modSp mod">
        <pc:chgData name="Neemias Informatica Lima" userId="b77af7bd85500281" providerId="LiveId" clId="{20491A05-8E5C-483A-85F1-DF0DC3166634}" dt="2023-02-13T00:12:52.140" v="306"/>
        <pc:sldMkLst>
          <pc:docMk/>
          <pc:sldMk cId="3757265641" sldId="292"/>
        </pc:sldMkLst>
        <pc:spChg chg="add mod">
          <ac:chgData name="Neemias Informatica Lima" userId="b77af7bd85500281" providerId="LiveId" clId="{20491A05-8E5C-483A-85F1-DF0DC3166634}" dt="2023-02-13T00:03:38.490" v="89"/>
          <ac:spMkLst>
            <pc:docMk/>
            <pc:sldMk cId="3757265641" sldId="292"/>
            <ac:spMk id="2" creationId="{027A531F-AB71-27B7-DE63-17DD364AC9E9}"/>
          </ac:spMkLst>
        </pc:spChg>
        <pc:spChg chg="add mod">
          <ac:chgData name="Neemias Informatica Lima" userId="b77af7bd85500281" providerId="LiveId" clId="{20491A05-8E5C-483A-85F1-DF0DC3166634}" dt="2023-02-13T00:03:38.490" v="89"/>
          <ac:spMkLst>
            <pc:docMk/>
            <pc:sldMk cId="3757265641" sldId="292"/>
            <ac:spMk id="3" creationId="{E4997FB5-D27D-6192-0D0A-E57CD8B4707A}"/>
          </ac:spMkLst>
        </pc:spChg>
        <pc:spChg chg="del">
          <ac:chgData name="Neemias Informatica Lima" userId="b77af7bd85500281" providerId="LiveId" clId="{20491A05-8E5C-483A-85F1-DF0DC3166634}" dt="2023-02-13T00:03:38.205" v="88" actId="478"/>
          <ac:spMkLst>
            <pc:docMk/>
            <pc:sldMk cId="3757265641" sldId="292"/>
            <ac:spMk id="6" creationId="{BD2981D2-B240-9160-03D8-C6391CE84956}"/>
          </ac:spMkLst>
        </pc:spChg>
        <pc:spChg chg="del">
          <ac:chgData name="Neemias Informatica Lima" userId="b77af7bd85500281" providerId="LiveId" clId="{20491A05-8E5C-483A-85F1-DF0DC3166634}" dt="2023-02-13T00:03:38.205" v="88" actId="478"/>
          <ac:spMkLst>
            <pc:docMk/>
            <pc:sldMk cId="3757265641" sldId="292"/>
            <ac:spMk id="7" creationId="{56B1B161-0658-0648-49D0-35E2837CD5F3}"/>
          </ac:spMkLst>
        </pc:spChg>
        <pc:spChg chg="mod">
          <ac:chgData name="Neemias Informatica Lima" userId="b77af7bd85500281" providerId="LiveId" clId="{20491A05-8E5C-483A-85F1-DF0DC3166634}" dt="2023-02-13T00:12:52.140" v="306"/>
          <ac:spMkLst>
            <pc:docMk/>
            <pc:sldMk cId="3757265641" sldId="292"/>
            <ac:spMk id="12" creationId="{1EC42BAA-B890-43DD-B4F0-9AB5685AF2FE}"/>
          </ac:spMkLst>
        </pc:spChg>
        <pc:spChg chg="mod">
          <ac:chgData name="Neemias Informatica Lima" userId="b77af7bd85500281" providerId="LiveId" clId="{20491A05-8E5C-483A-85F1-DF0DC3166634}" dt="2023-02-13T00:11:53.577" v="286"/>
          <ac:spMkLst>
            <pc:docMk/>
            <pc:sldMk cId="3757265641" sldId="292"/>
            <ac:spMk id="14" creationId="{00000000-0000-0000-0000-000000000000}"/>
          </ac:spMkLst>
        </pc:spChg>
        <pc:picChg chg="add mod">
          <ac:chgData name="Neemias Informatica Lima" userId="b77af7bd85500281" providerId="LiveId" clId="{20491A05-8E5C-483A-85F1-DF0DC3166634}" dt="2023-02-13T00:03:38.490" v="89"/>
          <ac:picMkLst>
            <pc:docMk/>
            <pc:sldMk cId="3757265641" sldId="292"/>
            <ac:picMk id="4" creationId="{0C2788A4-02C4-8A00-3D26-5B8BFF8FA6AC}"/>
          </ac:picMkLst>
        </pc:picChg>
        <pc:picChg chg="del">
          <ac:chgData name="Neemias Informatica Lima" userId="b77af7bd85500281" providerId="LiveId" clId="{20491A05-8E5C-483A-85F1-DF0DC3166634}" dt="2023-02-13T00:03:38.205" v="88" actId="478"/>
          <ac:picMkLst>
            <pc:docMk/>
            <pc:sldMk cId="3757265641" sldId="292"/>
            <ac:picMk id="9" creationId="{478963F3-6E6A-8A71-611F-9CB5F2618ECC}"/>
          </ac:picMkLst>
        </pc:picChg>
      </pc:sldChg>
      <pc:sldChg chg="addSp delSp modSp mod">
        <pc:chgData name="Neemias Informatica Lima" userId="b77af7bd85500281" providerId="LiveId" clId="{20491A05-8E5C-483A-85F1-DF0DC3166634}" dt="2023-02-13T00:13:13.745" v="311"/>
        <pc:sldMkLst>
          <pc:docMk/>
          <pc:sldMk cId="3114938747" sldId="293"/>
        </pc:sldMkLst>
        <pc:spChg chg="add mod">
          <ac:chgData name="Neemias Informatica Lima" userId="b77af7bd85500281" providerId="LiveId" clId="{20491A05-8E5C-483A-85F1-DF0DC3166634}" dt="2023-02-13T00:03:44.194" v="91"/>
          <ac:spMkLst>
            <pc:docMk/>
            <pc:sldMk cId="3114938747" sldId="293"/>
            <ac:spMk id="2" creationId="{BBAFC793-CD07-076E-956A-77C3BBE6A7F1}"/>
          </ac:spMkLst>
        </pc:spChg>
        <pc:spChg chg="add mod">
          <ac:chgData name="Neemias Informatica Lima" userId="b77af7bd85500281" providerId="LiveId" clId="{20491A05-8E5C-483A-85F1-DF0DC3166634}" dt="2023-02-13T00:03:44.194" v="91"/>
          <ac:spMkLst>
            <pc:docMk/>
            <pc:sldMk cId="3114938747" sldId="293"/>
            <ac:spMk id="3" creationId="{CFE9054F-662C-650D-74E2-37DF94042767}"/>
          </ac:spMkLst>
        </pc:spChg>
        <pc:spChg chg="del">
          <ac:chgData name="Neemias Informatica Lima" userId="b77af7bd85500281" providerId="LiveId" clId="{20491A05-8E5C-483A-85F1-DF0DC3166634}" dt="2023-02-13T00:03:43.933" v="90" actId="478"/>
          <ac:spMkLst>
            <pc:docMk/>
            <pc:sldMk cId="3114938747" sldId="293"/>
            <ac:spMk id="6" creationId="{AE3566F7-D159-9510-BDE7-73790CC5C2D3}"/>
          </ac:spMkLst>
        </pc:spChg>
        <pc:spChg chg="del">
          <ac:chgData name="Neemias Informatica Lima" userId="b77af7bd85500281" providerId="LiveId" clId="{20491A05-8E5C-483A-85F1-DF0DC3166634}" dt="2023-02-13T00:03:43.933" v="90" actId="478"/>
          <ac:spMkLst>
            <pc:docMk/>
            <pc:sldMk cId="3114938747" sldId="293"/>
            <ac:spMk id="7" creationId="{33271FEB-8622-4E20-67BE-E4B03E68811F}"/>
          </ac:spMkLst>
        </pc:spChg>
        <pc:spChg chg="mod">
          <ac:chgData name="Neemias Informatica Lima" userId="b77af7bd85500281" providerId="LiveId" clId="{20491A05-8E5C-483A-85F1-DF0DC3166634}" dt="2023-02-13T00:13:13.745" v="311"/>
          <ac:spMkLst>
            <pc:docMk/>
            <pc:sldMk cId="3114938747" sldId="293"/>
            <ac:spMk id="16" creationId="{CFC8B9D9-C6ED-4706-A104-65D118A5B7F9}"/>
          </ac:spMkLst>
        </pc:spChg>
        <pc:picChg chg="add mod">
          <ac:chgData name="Neemias Informatica Lima" userId="b77af7bd85500281" providerId="LiveId" clId="{20491A05-8E5C-483A-85F1-DF0DC3166634}" dt="2023-02-13T00:03:44.194" v="91"/>
          <ac:picMkLst>
            <pc:docMk/>
            <pc:sldMk cId="3114938747" sldId="293"/>
            <ac:picMk id="4" creationId="{C5958EE2-F6AB-664F-16B5-E0B4D5AA48C1}"/>
          </ac:picMkLst>
        </pc:picChg>
        <pc:picChg chg="del">
          <ac:chgData name="Neemias Informatica Lima" userId="b77af7bd85500281" providerId="LiveId" clId="{20491A05-8E5C-483A-85F1-DF0DC3166634}" dt="2023-02-13T00:03:43.933" v="90" actId="478"/>
          <ac:picMkLst>
            <pc:docMk/>
            <pc:sldMk cId="3114938747" sldId="293"/>
            <ac:picMk id="9" creationId="{2955F903-A3BE-5960-36F4-A66077550A78}"/>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2B21A23A-9499-4ED8-A552-0872659B3A90}"/>
    <pc:docChg chg="undo redo custSel modSld">
      <pc:chgData name="Neemias Informatica Lima" userId="b77af7bd85500281" providerId="LiveId" clId="{2B21A23A-9499-4ED8-A552-0872659B3A90}" dt="2023-02-18T00:21:00.672" v="490" actId="313"/>
      <pc:docMkLst>
        <pc:docMk/>
      </pc:docMkLst>
      <pc:sldChg chg="addSp delSp modSp mod">
        <pc:chgData name="Neemias Informatica Lima" userId="b77af7bd85500281" providerId="LiveId" clId="{2B21A23A-9499-4ED8-A552-0872659B3A90}" dt="2023-02-18T00:06:10.093" v="103" actId="1035"/>
        <pc:sldMkLst>
          <pc:docMk/>
          <pc:sldMk cId="2232331225" sldId="280"/>
        </pc:sldMkLst>
        <pc:spChg chg="mod">
          <ac:chgData name="Neemias Informatica Lima" userId="b77af7bd85500281" providerId="LiveId" clId="{2B21A23A-9499-4ED8-A552-0872659B3A90}" dt="2023-02-18T00:01:49.486" v="6" actId="20577"/>
          <ac:spMkLst>
            <pc:docMk/>
            <pc:sldMk cId="2232331225" sldId="280"/>
            <ac:spMk id="6" creationId="{00000000-0000-0000-0000-000000000000}"/>
          </ac:spMkLst>
        </pc:spChg>
        <pc:spChg chg="add del mod">
          <ac:chgData name="Neemias Informatica Lima" userId="b77af7bd85500281" providerId="LiveId" clId="{2B21A23A-9499-4ED8-A552-0872659B3A90}" dt="2023-02-18T00:02:03.141" v="15" actId="20577"/>
          <ac:spMkLst>
            <pc:docMk/>
            <pc:sldMk cId="2232331225" sldId="280"/>
            <ac:spMk id="7" creationId="{00000000-0000-0000-0000-000000000000}"/>
          </ac:spMkLst>
        </pc:spChg>
        <pc:spChg chg="mod">
          <ac:chgData name="Neemias Informatica Lima" userId="b77af7bd85500281" providerId="LiveId" clId="{2B21A23A-9499-4ED8-A552-0872659B3A90}" dt="2023-02-18T00:02:36.635" v="26" actId="6549"/>
          <ac:spMkLst>
            <pc:docMk/>
            <pc:sldMk cId="2232331225" sldId="280"/>
            <ac:spMk id="9" creationId="{00000000-0000-0000-0000-000000000000}"/>
          </ac:spMkLst>
        </pc:spChg>
        <pc:spChg chg="mod">
          <ac:chgData name="Neemias Informatica Lima" userId="b77af7bd85500281" providerId="LiveId" clId="{2B21A23A-9499-4ED8-A552-0872659B3A90}" dt="2023-02-18T00:01:54.940" v="9" actId="20577"/>
          <ac:spMkLst>
            <pc:docMk/>
            <pc:sldMk cId="2232331225" sldId="280"/>
            <ac:spMk id="11" creationId="{00000000-0000-0000-0000-000000000000}"/>
          </ac:spMkLst>
        </pc:spChg>
        <pc:spChg chg="mod">
          <ac:chgData name="Neemias Informatica Lima" userId="b77af7bd85500281" providerId="LiveId" clId="{2B21A23A-9499-4ED8-A552-0872659B3A90}" dt="2023-02-18T00:06:10.093" v="103" actId="1035"/>
          <ac:spMkLst>
            <pc:docMk/>
            <pc:sldMk cId="2232331225" sldId="280"/>
            <ac:spMk id="16" creationId="{00000000-0000-0000-0000-000000000000}"/>
          </ac:spMkLst>
        </pc:spChg>
        <pc:picChg chg="del">
          <ac:chgData name="Neemias Informatica Lima" userId="b77af7bd85500281" providerId="LiveId" clId="{2B21A23A-9499-4ED8-A552-0872659B3A90}" dt="2023-02-18T00:01:53.086" v="7" actId="478"/>
          <ac:picMkLst>
            <pc:docMk/>
            <pc:sldMk cId="2232331225" sldId="280"/>
            <ac:picMk id="3" creationId="{9A7AC882-C7DF-60B7-A47F-7FC1F5661338}"/>
          </ac:picMkLst>
        </pc:picChg>
        <pc:picChg chg="add mod">
          <ac:chgData name="Neemias Informatica Lima" userId="b77af7bd85500281" providerId="LiveId" clId="{2B21A23A-9499-4ED8-A552-0872659B3A90}" dt="2023-02-18T00:03:50.138" v="56" actId="1038"/>
          <ac:picMkLst>
            <pc:docMk/>
            <pc:sldMk cId="2232331225" sldId="280"/>
            <ac:picMk id="8" creationId="{C86E0704-01DF-DC5E-36E0-F094762B2D3B}"/>
          </ac:picMkLst>
        </pc:picChg>
      </pc:sldChg>
      <pc:sldChg chg="addSp delSp modSp mod">
        <pc:chgData name="Neemias Informatica Lima" userId="b77af7bd85500281" providerId="LiveId" clId="{2B21A23A-9499-4ED8-A552-0872659B3A90}" dt="2023-02-18T00:08:36.129" v="146" actId="6549"/>
        <pc:sldMkLst>
          <pc:docMk/>
          <pc:sldMk cId="2103443556" sldId="281"/>
        </pc:sldMkLst>
        <pc:spChg chg="mod">
          <ac:chgData name="Neemias Informatica Lima" userId="b77af7bd85500281" providerId="LiveId" clId="{2B21A23A-9499-4ED8-A552-0872659B3A90}" dt="2023-02-18T00:08:36.129" v="146" actId="6549"/>
          <ac:spMkLst>
            <pc:docMk/>
            <pc:sldMk cId="2103443556" sldId="281"/>
            <ac:spMk id="8" creationId="{00000000-0000-0000-0000-000000000000}"/>
          </ac:spMkLst>
        </pc:spChg>
        <pc:spChg chg="mod">
          <ac:chgData name="Neemias Informatica Lima" userId="b77af7bd85500281" providerId="LiveId" clId="{2B21A23A-9499-4ED8-A552-0872659B3A90}" dt="2023-02-18T00:04:40.703" v="59" actId="20577"/>
          <ac:spMkLst>
            <pc:docMk/>
            <pc:sldMk cId="2103443556" sldId="281"/>
            <ac:spMk id="11" creationId="{00000000-0000-0000-0000-000000000000}"/>
          </ac:spMkLst>
        </pc:spChg>
        <pc:spChg chg="mod">
          <ac:chgData name="Neemias Informatica Lima" userId="b77af7bd85500281" providerId="LiveId" clId="{2B21A23A-9499-4ED8-A552-0872659B3A90}" dt="2023-02-18T00:05:48.577" v="77" actId="6549"/>
          <ac:spMkLst>
            <pc:docMk/>
            <pc:sldMk cId="2103443556" sldId="281"/>
            <ac:spMk id="18" creationId="{00000000-0000-0000-0000-000000000000}"/>
          </ac:spMkLst>
        </pc:spChg>
        <pc:picChg chg="del">
          <ac:chgData name="Neemias Informatica Lima" userId="b77af7bd85500281" providerId="LiveId" clId="{2B21A23A-9499-4ED8-A552-0872659B3A90}" dt="2023-02-18T00:04:38.399" v="57" actId="478"/>
          <ac:picMkLst>
            <pc:docMk/>
            <pc:sldMk cId="2103443556" sldId="281"/>
            <ac:picMk id="2" creationId="{931C1065-F736-9E49-FE2C-EA3AA0039C15}"/>
          </ac:picMkLst>
        </pc:picChg>
        <pc:picChg chg="add mod">
          <ac:chgData name="Neemias Informatica Lima" userId="b77af7bd85500281" providerId="LiveId" clId="{2B21A23A-9499-4ED8-A552-0872659B3A90}" dt="2023-02-18T00:05:05.656" v="65"/>
          <ac:picMkLst>
            <pc:docMk/>
            <pc:sldMk cId="2103443556" sldId="281"/>
            <ac:picMk id="3" creationId="{9A680E27-8E37-4761-6AAC-4A87E7AC5034}"/>
          </ac:picMkLst>
        </pc:picChg>
      </pc:sldChg>
      <pc:sldChg chg="addSp delSp modSp mod">
        <pc:chgData name="Neemias Informatica Lima" userId="b77af7bd85500281" providerId="LiveId" clId="{2B21A23A-9499-4ED8-A552-0872659B3A90}" dt="2023-02-18T00:10:40.539" v="196" actId="6549"/>
        <pc:sldMkLst>
          <pc:docMk/>
          <pc:sldMk cId="3683219421" sldId="282"/>
        </pc:sldMkLst>
        <pc:spChg chg="del">
          <ac:chgData name="Neemias Informatica Lima" userId="b77af7bd85500281" providerId="LiveId" clId="{2B21A23A-9499-4ED8-A552-0872659B3A90}" dt="2023-02-18T00:06:30.102" v="106" actId="478"/>
          <ac:spMkLst>
            <pc:docMk/>
            <pc:sldMk cId="3683219421" sldId="282"/>
            <ac:spMk id="2" creationId="{D1539DC8-0C63-A061-BEA9-1CCA0729F4E5}"/>
          </ac:spMkLst>
        </pc:spChg>
        <pc:spChg chg="del">
          <ac:chgData name="Neemias Informatica Lima" userId="b77af7bd85500281" providerId="LiveId" clId="{2B21A23A-9499-4ED8-A552-0872659B3A90}" dt="2023-02-18T00:06:30.102" v="106" actId="478"/>
          <ac:spMkLst>
            <pc:docMk/>
            <pc:sldMk cId="3683219421" sldId="282"/>
            <ac:spMk id="4" creationId="{983B6037-1420-82ED-F0BD-6552861EA7E6}"/>
          </ac:spMkLst>
        </pc:spChg>
        <pc:spChg chg="add mod">
          <ac:chgData name="Neemias Informatica Lima" userId="b77af7bd85500281" providerId="LiveId" clId="{2B21A23A-9499-4ED8-A552-0872659B3A90}" dt="2023-02-18T00:06:30.458" v="107"/>
          <ac:spMkLst>
            <pc:docMk/>
            <pc:sldMk cId="3683219421" sldId="282"/>
            <ac:spMk id="6" creationId="{7877982D-F6F7-0C1D-697C-26EFAA579987}"/>
          </ac:spMkLst>
        </pc:spChg>
        <pc:spChg chg="add mod">
          <ac:chgData name="Neemias Informatica Lima" userId="b77af7bd85500281" providerId="LiveId" clId="{2B21A23A-9499-4ED8-A552-0872659B3A90}" dt="2023-02-18T00:06:30.458" v="107"/>
          <ac:spMkLst>
            <pc:docMk/>
            <pc:sldMk cId="3683219421" sldId="282"/>
            <ac:spMk id="7" creationId="{430D97EE-2CA6-1994-56B4-855C4B3FCCF9}"/>
          </ac:spMkLst>
        </pc:spChg>
        <pc:spChg chg="mod">
          <ac:chgData name="Neemias Informatica Lima" userId="b77af7bd85500281" providerId="LiveId" clId="{2B21A23A-9499-4ED8-A552-0872659B3A90}" dt="2023-02-18T00:10:40.539" v="196" actId="6549"/>
          <ac:spMkLst>
            <pc:docMk/>
            <pc:sldMk cId="3683219421" sldId="282"/>
            <ac:spMk id="12" creationId="{00000000-0000-0000-0000-000000000000}"/>
          </ac:spMkLst>
        </pc:spChg>
        <pc:spChg chg="mod">
          <ac:chgData name="Neemias Informatica Lima" userId="b77af7bd85500281" providerId="LiveId" clId="{2B21A23A-9499-4ED8-A552-0872659B3A90}" dt="2023-02-18T00:08:56.904" v="152"/>
          <ac:spMkLst>
            <pc:docMk/>
            <pc:sldMk cId="3683219421" sldId="282"/>
            <ac:spMk id="14" creationId="{00000000-0000-0000-0000-000000000000}"/>
          </ac:spMkLst>
        </pc:spChg>
        <pc:picChg chg="del">
          <ac:chgData name="Neemias Informatica Lima" userId="b77af7bd85500281" providerId="LiveId" clId="{2B21A23A-9499-4ED8-A552-0872659B3A90}" dt="2023-02-18T00:06:30.102" v="106" actId="478"/>
          <ac:picMkLst>
            <pc:docMk/>
            <pc:sldMk cId="3683219421" sldId="282"/>
            <ac:picMk id="5" creationId="{91D5133E-7D97-AFE0-12BC-1C0D920B2476}"/>
          </ac:picMkLst>
        </pc:picChg>
        <pc:picChg chg="add mod">
          <ac:chgData name="Neemias Informatica Lima" userId="b77af7bd85500281" providerId="LiveId" clId="{2B21A23A-9499-4ED8-A552-0872659B3A90}" dt="2023-02-18T00:06:30.458" v="107"/>
          <ac:picMkLst>
            <pc:docMk/>
            <pc:sldMk cId="3683219421" sldId="282"/>
            <ac:picMk id="8" creationId="{4BE2B224-015A-3225-C6B2-4FFA1A88AFFD}"/>
          </ac:picMkLst>
        </pc:picChg>
      </pc:sldChg>
      <pc:sldChg chg="addSp delSp modSp mod">
        <pc:chgData name="Neemias Informatica Lima" userId="b77af7bd85500281" providerId="LiveId" clId="{2B21A23A-9499-4ED8-A552-0872659B3A90}" dt="2023-02-18T00:12:05.843" v="226" actId="20577"/>
        <pc:sldMkLst>
          <pc:docMk/>
          <pc:sldMk cId="3902406419" sldId="283"/>
        </pc:sldMkLst>
        <pc:spChg chg="del">
          <ac:chgData name="Neemias Informatica Lima" userId="b77af7bd85500281" providerId="LiveId" clId="{2B21A23A-9499-4ED8-A552-0872659B3A90}" dt="2023-02-18T00:06:41.483" v="108" actId="478"/>
          <ac:spMkLst>
            <pc:docMk/>
            <pc:sldMk cId="3902406419" sldId="283"/>
            <ac:spMk id="2" creationId="{461D9483-AA7E-453F-7294-8D257E0BB19A}"/>
          </ac:spMkLst>
        </pc:spChg>
        <pc:spChg chg="del">
          <ac:chgData name="Neemias Informatica Lima" userId="b77af7bd85500281" providerId="LiveId" clId="{2B21A23A-9499-4ED8-A552-0872659B3A90}" dt="2023-02-18T00:06:41.483" v="108" actId="478"/>
          <ac:spMkLst>
            <pc:docMk/>
            <pc:sldMk cId="3902406419" sldId="283"/>
            <ac:spMk id="3" creationId="{0F4E8DD2-E1C1-E544-7050-946740722A62}"/>
          </ac:spMkLst>
        </pc:spChg>
        <pc:spChg chg="add mod">
          <ac:chgData name="Neemias Informatica Lima" userId="b77af7bd85500281" providerId="LiveId" clId="{2B21A23A-9499-4ED8-A552-0872659B3A90}" dt="2023-02-18T00:06:41.795" v="109"/>
          <ac:spMkLst>
            <pc:docMk/>
            <pc:sldMk cId="3902406419" sldId="283"/>
            <ac:spMk id="5" creationId="{D8D2A606-772C-C070-3E90-94DA8ECA43B5}"/>
          </ac:spMkLst>
        </pc:spChg>
        <pc:spChg chg="add mod">
          <ac:chgData name="Neemias Informatica Lima" userId="b77af7bd85500281" providerId="LiveId" clId="{2B21A23A-9499-4ED8-A552-0872659B3A90}" dt="2023-02-18T00:06:41.795" v="109"/>
          <ac:spMkLst>
            <pc:docMk/>
            <pc:sldMk cId="3902406419" sldId="283"/>
            <ac:spMk id="6" creationId="{64540B58-70F2-6D88-A9C2-89642F32DDEA}"/>
          </ac:spMkLst>
        </pc:spChg>
        <pc:spChg chg="mod">
          <ac:chgData name="Neemias Informatica Lima" userId="b77af7bd85500281" providerId="LiveId" clId="{2B21A23A-9499-4ED8-A552-0872659B3A90}" dt="2023-02-18T00:10:52.156" v="199"/>
          <ac:spMkLst>
            <pc:docMk/>
            <pc:sldMk cId="3902406419" sldId="283"/>
            <ac:spMk id="14" creationId="{00000000-0000-0000-0000-000000000000}"/>
          </ac:spMkLst>
        </pc:spChg>
        <pc:spChg chg="mod">
          <ac:chgData name="Neemias Informatica Lima" userId="b77af7bd85500281" providerId="LiveId" clId="{2B21A23A-9499-4ED8-A552-0872659B3A90}" dt="2023-02-18T00:12:05.843" v="226" actId="20577"/>
          <ac:spMkLst>
            <pc:docMk/>
            <pc:sldMk cId="3902406419" sldId="283"/>
            <ac:spMk id="15" creationId="{D5C09FDA-172B-4732-BD2E-A9BBEF8B191B}"/>
          </ac:spMkLst>
        </pc:spChg>
        <pc:picChg chg="del">
          <ac:chgData name="Neemias Informatica Lima" userId="b77af7bd85500281" providerId="LiveId" clId="{2B21A23A-9499-4ED8-A552-0872659B3A90}" dt="2023-02-18T00:06:41.483" v="108" actId="478"/>
          <ac:picMkLst>
            <pc:docMk/>
            <pc:sldMk cId="3902406419" sldId="283"/>
            <ac:picMk id="4" creationId="{C34F1B22-40EF-73F6-C9FE-76BBF493D19C}"/>
          </ac:picMkLst>
        </pc:picChg>
        <pc:picChg chg="add mod">
          <ac:chgData name="Neemias Informatica Lima" userId="b77af7bd85500281" providerId="LiveId" clId="{2B21A23A-9499-4ED8-A552-0872659B3A90}" dt="2023-02-18T00:06:41.795" v="109"/>
          <ac:picMkLst>
            <pc:docMk/>
            <pc:sldMk cId="3902406419" sldId="283"/>
            <ac:picMk id="7" creationId="{A53F162B-EE26-E8B5-154D-94707EFD7503}"/>
          </ac:picMkLst>
        </pc:picChg>
      </pc:sldChg>
      <pc:sldChg chg="addSp delSp modSp mod">
        <pc:chgData name="Neemias Informatica Lima" userId="b77af7bd85500281" providerId="LiveId" clId="{2B21A23A-9499-4ED8-A552-0872659B3A90}" dt="2023-02-18T00:14:06.716" v="291" actId="20577"/>
        <pc:sldMkLst>
          <pc:docMk/>
          <pc:sldMk cId="2424059023" sldId="284"/>
        </pc:sldMkLst>
        <pc:spChg chg="del">
          <ac:chgData name="Neemias Informatica Lima" userId="b77af7bd85500281" providerId="LiveId" clId="{2B21A23A-9499-4ED8-A552-0872659B3A90}" dt="2023-02-18T00:06:57.050" v="112" actId="478"/>
          <ac:spMkLst>
            <pc:docMk/>
            <pc:sldMk cId="2424059023" sldId="284"/>
            <ac:spMk id="2" creationId="{1F35E9BC-2A3E-9780-C377-06B62BCDB81D}"/>
          </ac:spMkLst>
        </pc:spChg>
        <pc:spChg chg="del">
          <ac:chgData name="Neemias Informatica Lima" userId="b77af7bd85500281" providerId="LiveId" clId="{2B21A23A-9499-4ED8-A552-0872659B3A90}" dt="2023-02-18T00:06:57.050" v="112" actId="478"/>
          <ac:spMkLst>
            <pc:docMk/>
            <pc:sldMk cId="2424059023" sldId="284"/>
            <ac:spMk id="3" creationId="{A5214F37-3468-1BD0-27C1-E7738401BAD7}"/>
          </ac:spMkLst>
        </pc:spChg>
        <pc:spChg chg="add mod">
          <ac:chgData name="Neemias Informatica Lima" userId="b77af7bd85500281" providerId="LiveId" clId="{2B21A23A-9499-4ED8-A552-0872659B3A90}" dt="2023-02-18T00:06:57.417" v="113"/>
          <ac:spMkLst>
            <pc:docMk/>
            <pc:sldMk cId="2424059023" sldId="284"/>
            <ac:spMk id="5" creationId="{DCF37699-3AAF-9999-7CCE-12E592C154FD}"/>
          </ac:spMkLst>
        </pc:spChg>
        <pc:spChg chg="add mod">
          <ac:chgData name="Neemias Informatica Lima" userId="b77af7bd85500281" providerId="LiveId" clId="{2B21A23A-9499-4ED8-A552-0872659B3A90}" dt="2023-02-18T00:06:57.417" v="113"/>
          <ac:spMkLst>
            <pc:docMk/>
            <pc:sldMk cId="2424059023" sldId="284"/>
            <ac:spMk id="6" creationId="{4F35958E-C4B0-CFF3-55FF-0C5C952DB454}"/>
          </ac:spMkLst>
        </pc:spChg>
        <pc:spChg chg="mod">
          <ac:chgData name="Neemias Informatica Lima" userId="b77af7bd85500281" providerId="LiveId" clId="{2B21A23A-9499-4ED8-A552-0872659B3A90}" dt="2023-02-18T00:13:20.266" v="263"/>
          <ac:spMkLst>
            <pc:docMk/>
            <pc:sldMk cId="2424059023" sldId="284"/>
            <ac:spMk id="14" creationId="{00000000-0000-0000-0000-000000000000}"/>
          </ac:spMkLst>
        </pc:spChg>
        <pc:spChg chg="mod">
          <ac:chgData name="Neemias Informatica Lima" userId="b77af7bd85500281" providerId="LiveId" clId="{2B21A23A-9499-4ED8-A552-0872659B3A90}" dt="2023-02-18T00:14:06.716" v="291" actId="20577"/>
          <ac:spMkLst>
            <pc:docMk/>
            <pc:sldMk cId="2424059023" sldId="284"/>
            <ac:spMk id="15" creationId="{C3A1BEFC-B9B8-4142-B09F-1F5B330F4265}"/>
          </ac:spMkLst>
        </pc:spChg>
        <pc:picChg chg="del">
          <ac:chgData name="Neemias Informatica Lima" userId="b77af7bd85500281" providerId="LiveId" clId="{2B21A23A-9499-4ED8-A552-0872659B3A90}" dt="2023-02-18T00:06:57.050" v="112" actId="478"/>
          <ac:picMkLst>
            <pc:docMk/>
            <pc:sldMk cId="2424059023" sldId="284"/>
            <ac:picMk id="4" creationId="{7A27562D-6D87-953A-1FAF-D19E059D083B}"/>
          </ac:picMkLst>
        </pc:picChg>
        <pc:picChg chg="add mod">
          <ac:chgData name="Neemias Informatica Lima" userId="b77af7bd85500281" providerId="LiveId" clId="{2B21A23A-9499-4ED8-A552-0872659B3A90}" dt="2023-02-18T00:06:57.417" v="113"/>
          <ac:picMkLst>
            <pc:docMk/>
            <pc:sldMk cId="2424059023" sldId="284"/>
            <ac:picMk id="7" creationId="{3B90CA61-08F5-384B-4EDE-628F6B30E66E}"/>
          </ac:picMkLst>
        </pc:picChg>
      </pc:sldChg>
      <pc:sldChg chg="addSp delSp modSp mod">
        <pc:chgData name="Neemias Informatica Lima" userId="b77af7bd85500281" providerId="LiveId" clId="{2B21A23A-9499-4ED8-A552-0872659B3A90}" dt="2023-02-18T00:16:03.690" v="345" actId="20577"/>
        <pc:sldMkLst>
          <pc:docMk/>
          <pc:sldMk cId="2241968852" sldId="285"/>
        </pc:sldMkLst>
        <pc:spChg chg="del">
          <ac:chgData name="Neemias Informatica Lima" userId="b77af7bd85500281" providerId="LiveId" clId="{2B21A23A-9499-4ED8-A552-0872659B3A90}" dt="2023-02-18T00:07:10.941" v="116" actId="478"/>
          <ac:spMkLst>
            <pc:docMk/>
            <pc:sldMk cId="2241968852" sldId="285"/>
            <ac:spMk id="2" creationId="{DD2AAD8D-6A33-3B7F-FD4A-1881B0F6BD62}"/>
          </ac:spMkLst>
        </pc:spChg>
        <pc:spChg chg="del">
          <ac:chgData name="Neemias Informatica Lima" userId="b77af7bd85500281" providerId="LiveId" clId="{2B21A23A-9499-4ED8-A552-0872659B3A90}" dt="2023-02-18T00:07:10.941" v="116" actId="478"/>
          <ac:spMkLst>
            <pc:docMk/>
            <pc:sldMk cId="2241968852" sldId="285"/>
            <ac:spMk id="3" creationId="{2945F242-9C5F-F77C-0CF2-34D7967AA37C}"/>
          </ac:spMkLst>
        </pc:spChg>
        <pc:spChg chg="add mod">
          <ac:chgData name="Neemias Informatica Lima" userId="b77af7bd85500281" providerId="LiveId" clId="{2B21A23A-9499-4ED8-A552-0872659B3A90}" dt="2023-02-18T00:07:11.264" v="117"/>
          <ac:spMkLst>
            <pc:docMk/>
            <pc:sldMk cId="2241968852" sldId="285"/>
            <ac:spMk id="5" creationId="{41782B47-F82C-A2A2-0D17-5AA00470FB57}"/>
          </ac:spMkLst>
        </pc:spChg>
        <pc:spChg chg="add mod">
          <ac:chgData name="Neemias Informatica Lima" userId="b77af7bd85500281" providerId="LiveId" clId="{2B21A23A-9499-4ED8-A552-0872659B3A90}" dt="2023-02-18T00:07:11.264" v="117"/>
          <ac:spMkLst>
            <pc:docMk/>
            <pc:sldMk cId="2241968852" sldId="285"/>
            <ac:spMk id="6" creationId="{5ACB7E35-37BE-6A66-14CF-DF2AF8C2EECD}"/>
          </ac:spMkLst>
        </pc:spChg>
        <pc:spChg chg="mod">
          <ac:chgData name="Neemias Informatica Lima" userId="b77af7bd85500281" providerId="LiveId" clId="{2B21A23A-9499-4ED8-A552-0872659B3A90}" dt="2023-02-18T00:14:56.072" v="325"/>
          <ac:spMkLst>
            <pc:docMk/>
            <pc:sldMk cId="2241968852" sldId="285"/>
            <ac:spMk id="14" creationId="{00000000-0000-0000-0000-000000000000}"/>
          </ac:spMkLst>
        </pc:spChg>
        <pc:spChg chg="mod">
          <ac:chgData name="Neemias Informatica Lima" userId="b77af7bd85500281" providerId="LiveId" clId="{2B21A23A-9499-4ED8-A552-0872659B3A90}" dt="2023-02-18T00:16:03.690" v="345" actId="20577"/>
          <ac:spMkLst>
            <pc:docMk/>
            <pc:sldMk cId="2241968852" sldId="285"/>
            <ac:spMk id="15" creationId="{0F091E13-8EAD-4FFB-9473-BC74E5ABDC64}"/>
          </ac:spMkLst>
        </pc:spChg>
        <pc:picChg chg="del">
          <ac:chgData name="Neemias Informatica Lima" userId="b77af7bd85500281" providerId="LiveId" clId="{2B21A23A-9499-4ED8-A552-0872659B3A90}" dt="2023-02-18T00:07:10.941" v="116" actId="478"/>
          <ac:picMkLst>
            <pc:docMk/>
            <pc:sldMk cId="2241968852" sldId="285"/>
            <ac:picMk id="4" creationId="{C2EC4749-24AA-632E-CC1D-1EACA51C4B96}"/>
          </ac:picMkLst>
        </pc:picChg>
        <pc:picChg chg="add mod">
          <ac:chgData name="Neemias Informatica Lima" userId="b77af7bd85500281" providerId="LiveId" clId="{2B21A23A-9499-4ED8-A552-0872659B3A90}" dt="2023-02-18T00:07:11.264" v="117"/>
          <ac:picMkLst>
            <pc:docMk/>
            <pc:sldMk cId="2241968852" sldId="285"/>
            <ac:picMk id="7" creationId="{2BD0D3B8-9D94-18AA-89A8-912243CFE36B}"/>
          </ac:picMkLst>
        </pc:picChg>
      </pc:sldChg>
      <pc:sldChg chg="addSp delSp modSp mod">
        <pc:chgData name="Neemias Informatica Lima" userId="b77af7bd85500281" providerId="LiveId" clId="{2B21A23A-9499-4ED8-A552-0872659B3A90}" dt="2023-02-18T00:18:09.066" v="409" actId="20577"/>
        <pc:sldMkLst>
          <pc:docMk/>
          <pc:sldMk cId="1959249856" sldId="286"/>
        </pc:sldMkLst>
        <pc:spChg chg="del">
          <ac:chgData name="Neemias Informatica Lima" userId="b77af7bd85500281" providerId="LiveId" clId="{2B21A23A-9499-4ED8-A552-0872659B3A90}" dt="2023-02-18T00:07:25.446" v="120" actId="478"/>
          <ac:spMkLst>
            <pc:docMk/>
            <pc:sldMk cId="1959249856" sldId="286"/>
            <ac:spMk id="2" creationId="{97DF95CF-459F-97A9-A18A-5D0D1071708F}"/>
          </ac:spMkLst>
        </pc:spChg>
        <pc:spChg chg="del">
          <ac:chgData name="Neemias Informatica Lima" userId="b77af7bd85500281" providerId="LiveId" clId="{2B21A23A-9499-4ED8-A552-0872659B3A90}" dt="2023-02-18T00:07:25.446" v="120" actId="478"/>
          <ac:spMkLst>
            <pc:docMk/>
            <pc:sldMk cId="1959249856" sldId="286"/>
            <ac:spMk id="3" creationId="{4AADDF1C-522D-7500-EB06-3A51D88A2082}"/>
          </ac:spMkLst>
        </pc:spChg>
        <pc:spChg chg="add mod">
          <ac:chgData name="Neemias Informatica Lima" userId="b77af7bd85500281" providerId="LiveId" clId="{2B21A23A-9499-4ED8-A552-0872659B3A90}" dt="2023-02-18T00:07:25.803" v="121"/>
          <ac:spMkLst>
            <pc:docMk/>
            <pc:sldMk cId="1959249856" sldId="286"/>
            <ac:spMk id="5" creationId="{529DF12F-E77F-FDEC-A36A-946947C63015}"/>
          </ac:spMkLst>
        </pc:spChg>
        <pc:spChg chg="add mod">
          <ac:chgData name="Neemias Informatica Lima" userId="b77af7bd85500281" providerId="LiveId" clId="{2B21A23A-9499-4ED8-A552-0872659B3A90}" dt="2023-02-18T00:07:25.803" v="121"/>
          <ac:spMkLst>
            <pc:docMk/>
            <pc:sldMk cId="1959249856" sldId="286"/>
            <ac:spMk id="6" creationId="{329E3F37-7B2A-2C1E-CB90-33018B43954E}"/>
          </ac:spMkLst>
        </pc:spChg>
        <pc:spChg chg="mod">
          <ac:chgData name="Neemias Informatica Lima" userId="b77af7bd85500281" providerId="LiveId" clId="{2B21A23A-9499-4ED8-A552-0872659B3A90}" dt="2023-02-18T00:17:03.731" v="383"/>
          <ac:spMkLst>
            <pc:docMk/>
            <pc:sldMk cId="1959249856" sldId="286"/>
            <ac:spMk id="14" creationId="{00000000-0000-0000-0000-000000000000}"/>
          </ac:spMkLst>
        </pc:spChg>
        <pc:spChg chg="mod">
          <ac:chgData name="Neemias Informatica Lima" userId="b77af7bd85500281" providerId="LiveId" clId="{2B21A23A-9499-4ED8-A552-0872659B3A90}" dt="2023-02-18T00:18:09.066" v="409" actId="20577"/>
          <ac:spMkLst>
            <pc:docMk/>
            <pc:sldMk cId="1959249856" sldId="286"/>
            <ac:spMk id="15" creationId="{863BB09B-C8C1-4354-BC51-D930C951E507}"/>
          </ac:spMkLst>
        </pc:spChg>
        <pc:picChg chg="del">
          <ac:chgData name="Neemias Informatica Lima" userId="b77af7bd85500281" providerId="LiveId" clId="{2B21A23A-9499-4ED8-A552-0872659B3A90}" dt="2023-02-18T00:07:25.446" v="120" actId="478"/>
          <ac:picMkLst>
            <pc:docMk/>
            <pc:sldMk cId="1959249856" sldId="286"/>
            <ac:picMk id="4" creationId="{E9E5B4F0-C678-A358-E26C-1B27B31BCE84}"/>
          </ac:picMkLst>
        </pc:picChg>
        <pc:picChg chg="add mod">
          <ac:chgData name="Neemias Informatica Lima" userId="b77af7bd85500281" providerId="LiveId" clId="{2B21A23A-9499-4ED8-A552-0872659B3A90}" dt="2023-02-18T00:07:25.803" v="121"/>
          <ac:picMkLst>
            <pc:docMk/>
            <pc:sldMk cId="1959249856" sldId="286"/>
            <ac:picMk id="7" creationId="{309AE0E6-F7B4-9EA4-8478-AFE0B1E6E340}"/>
          </ac:picMkLst>
        </pc:picChg>
      </pc:sldChg>
      <pc:sldChg chg="addSp delSp modSp mod">
        <pc:chgData name="Neemias Informatica Lima" userId="b77af7bd85500281" providerId="LiveId" clId="{2B21A23A-9499-4ED8-A552-0872659B3A90}" dt="2023-02-18T00:21:00.672" v="490" actId="313"/>
        <pc:sldMkLst>
          <pc:docMk/>
          <pc:sldMk cId="2857006406" sldId="287"/>
        </pc:sldMkLst>
        <pc:spChg chg="del">
          <ac:chgData name="Neemias Informatica Lima" userId="b77af7bd85500281" providerId="LiveId" clId="{2B21A23A-9499-4ED8-A552-0872659B3A90}" dt="2023-02-18T00:07:45.699" v="126" actId="478"/>
          <ac:spMkLst>
            <pc:docMk/>
            <pc:sldMk cId="2857006406" sldId="287"/>
            <ac:spMk id="2" creationId="{5C09207E-6B32-9911-D959-980FDC740420}"/>
          </ac:spMkLst>
        </pc:spChg>
        <pc:spChg chg="del">
          <ac:chgData name="Neemias Informatica Lima" userId="b77af7bd85500281" providerId="LiveId" clId="{2B21A23A-9499-4ED8-A552-0872659B3A90}" dt="2023-02-18T00:07:45.699" v="126" actId="478"/>
          <ac:spMkLst>
            <pc:docMk/>
            <pc:sldMk cId="2857006406" sldId="287"/>
            <ac:spMk id="3" creationId="{3822B40E-6BA1-DB8A-972E-65F2F5965794}"/>
          </ac:spMkLst>
        </pc:spChg>
        <pc:spChg chg="add mod">
          <ac:chgData name="Neemias Informatica Lima" userId="b77af7bd85500281" providerId="LiveId" clId="{2B21A23A-9499-4ED8-A552-0872659B3A90}" dt="2023-02-18T00:07:46.017" v="127"/>
          <ac:spMkLst>
            <pc:docMk/>
            <pc:sldMk cId="2857006406" sldId="287"/>
            <ac:spMk id="5" creationId="{65DA15C5-AA01-0FA3-F08F-7CDCBAA72BCA}"/>
          </ac:spMkLst>
        </pc:spChg>
        <pc:spChg chg="add mod">
          <ac:chgData name="Neemias Informatica Lima" userId="b77af7bd85500281" providerId="LiveId" clId="{2B21A23A-9499-4ED8-A552-0872659B3A90}" dt="2023-02-18T00:07:46.017" v="127"/>
          <ac:spMkLst>
            <pc:docMk/>
            <pc:sldMk cId="2857006406" sldId="287"/>
            <ac:spMk id="6" creationId="{C9CC0405-9C06-BFC2-B063-A46B70803D4C}"/>
          </ac:spMkLst>
        </pc:spChg>
        <pc:spChg chg="mod">
          <ac:chgData name="Neemias Informatica Lima" userId="b77af7bd85500281" providerId="LiveId" clId="{2B21A23A-9499-4ED8-A552-0872659B3A90}" dt="2023-02-18T00:21:00.672" v="490" actId="313"/>
          <ac:spMkLst>
            <pc:docMk/>
            <pc:sldMk cId="2857006406" sldId="287"/>
            <ac:spMk id="16" creationId="{28D68641-D640-4BD7-9D5B-B3803DCCF9B3}"/>
          </ac:spMkLst>
        </pc:spChg>
        <pc:picChg chg="del">
          <ac:chgData name="Neemias Informatica Lima" userId="b77af7bd85500281" providerId="LiveId" clId="{2B21A23A-9499-4ED8-A552-0872659B3A90}" dt="2023-02-18T00:07:45.699" v="126" actId="478"/>
          <ac:picMkLst>
            <pc:docMk/>
            <pc:sldMk cId="2857006406" sldId="287"/>
            <ac:picMk id="4" creationId="{D8355AA2-98AC-EF79-CB01-1225481DA968}"/>
          </ac:picMkLst>
        </pc:picChg>
        <pc:picChg chg="add mod">
          <ac:chgData name="Neemias Informatica Lima" userId="b77af7bd85500281" providerId="LiveId" clId="{2B21A23A-9499-4ED8-A552-0872659B3A90}" dt="2023-02-18T00:07:46.017" v="127"/>
          <ac:picMkLst>
            <pc:docMk/>
            <pc:sldMk cId="2857006406" sldId="287"/>
            <ac:picMk id="7" creationId="{E461500E-36D6-D077-7466-0CB5EDE6B4EB}"/>
          </ac:picMkLst>
        </pc:picChg>
      </pc:sldChg>
      <pc:sldChg chg="addSp delSp modSp mod">
        <pc:chgData name="Neemias Informatica Lima" userId="b77af7bd85500281" providerId="LiveId" clId="{2B21A23A-9499-4ED8-A552-0872659B3A90}" dt="2023-02-18T00:09:45.669" v="167" actId="6549"/>
        <pc:sldMkLst>
          <pc:docMk/>
          <pc:sldMk cId="2630436816" sldId="288"/>
        </pc:sldMkLst>
        <pc:spChg chg="del">
          <ac:chgData name="Neemias Informatica Lima" userId="b77af7bd85500281" providerId="LiveId" clId="{2B21A23A-9499-4ED8-A552-0872659B3A90}" dt="2023-02-18T00:06:23.173" v="104" actId="478"/>
          <ac:spMkLst>
            <pc:docMk/>
            <pc:sldMk cId="2630436816" sldId="288"/>
            <ac:spMk id="2" creationId="{BB703E08-6DA6-EF70-DB84-5D6BCE1E2F2C}"/>
          </ac:spMkLst>
        </pc:spChg>
        <pc:spChg chg="del">
          <ac:chgData name="Neemias Informatica Lima" userId="b77af7bd85500281" providerId="LiveId" clId="{2B21A23A-9499-4ED8-A552-0872659B3A90}" dt="2023-02-18T00:06:23.173" v="104" actId="478"/>
          <ac:spMkLst>
            <pc:docMk/>
            <pc:sldMk cId="2630436816" sldId="288"/>
            <ac:spMk id="3" creationId="{EDCC1251-1956-A485-A968-2096F2EB54A1}"/>
          </ac:spMkLst>
        </pc:spChg>
        <pc:spChg chg="add mod">
          <ac:chgData name="Neemias Informatica Lima" userId="b77af7bd85500281" providerId="LiveId" clId="{2B21A23A-9499-4ED8-A552-0872659B3A90}" dt="2023-02-18T00:06:23.540" v="105"/>
          <ac:spMkLst>
            <pc:docMk/>
            <pc:sldMk cId="2630436816" sldId="288"/>
            <ac:spMk id="5" creationId="{48985FE0-CDA5-1025-3B1D-87F3210F77AA}"/>
          </ac:spMkLst>
        </pc:spChg>
        <pc:spChg chg="add mod">
          <ac:chgData name="Neemias Informatica Lima" userId="b77af7bd85500281" providerId="LiveId" clId="{2B21A23A-9499-4ED8-A552-0872659B3A90}" dt="2023-02-18T00:06:23.540" v="105"/>
          <ac:spMkLst>
            <pc:docMk/>
            <pc:sldMk cId="2630436816" sldId="288"/>
            <ac:spMk id="6" creationId="{81DE8D96-AF7B-21B7-EDE8-CF6556C7AAF5}"/>
          </ac:spMkLst>
        </pc:spChg>
        <pc:spChg chg="mod">
          <ac:chgData name="Neemias Informatica Lima" userId="b77af7bd85500281" providerId="LiveId" clId="{2B21A23A-9499-4ED8-A552-0872659B3A90}" dt="2023-02-18T00:09:45.669" v="167" actId="6549"/>
          <ac:spMkLst>
            <pc:docMk/>
            <pc:sldMk cId="2630436816" sldId="288"/>
            <ac:spMk id="13" creationId="{00000000-0000-0000-0000-000000000000}"/>
          </ac:spMkLst>
        </pc:spChg>
        <pc:spChg chg="mod">
          <ac:chgData name="Neemias Informatica Lima" userId="b77af7bd85500281" providerId="LiveId" clId="{2B21A23A-9499-4ED8-A552-0872659B3A90}" dt="2023-02-18T00:08:52.679" v="149"/>
          <ac:spMkLst>
            <pc:docMk/>
            <pc:sldMk cId="2630436816" sldId="288"/>
            <ac:spMk id="14" creationId="{00000000-0000-0000-0000-000000000000}"/>
          </ac:spMkLst>
        </pc:spChg>
        <pc:picChg chg="del">
          <ac:chgData name="Neemias Informatica Lima" userId="b77af7bd85500281" providerId="LiveId" clId="{2B21A23A-9499-4ED8-A552-0872659B3A90}" dt="2023-02-18T00:06:23.173" v="104" actId="478"/>
          <ac:picMkLst>
            <pc:docMk/>
            <pc:sldMk cId="2630436816" sldId="288"/>
            <ac:picMk id="4" creationId="{0DCDBDD1-2AC2-945B-2C5F-99BBC8A76ACE}"/>
          </ac:picMkLst>
        </pc:picChg>
        <pc:picChg chg="add mod">
          <ac:chgData name="Neemias Informatica Lima" userId="b77af7bd85500281" providerId="LiveId" clId="{2B21A23A-9499-4ED8-A552-0872659B3A90}" dt="2023-02-18T00:06:23.540" v="105"/>
          <ac:picMkLst>
            <pc:docMk/>
            <pc:sldMk cId="2630436816" sldId="288"/>
            <ac:picMk id="7" creationId="{14ED7865-039A-9121-594F-C89A9679367A}"/>
          </ac:picMkLst>
        </pc:picChg>
      </pc:sldChg>
      <pc:sldChg chg="addSp delSp modSp mod">
        <pc:chgData name="Neemias Informatica Lima" userId="b77af7bd85500281" providerId="LiveId" clId="{2B21A23A-9499-4ED8-A552-0872659B3A90}" dt="2023-02-18T00:13:03.449" v="258" actId="6549"/>
        <pc:sldMkLst>
          <pc:docMk/>
          <pc:sldMk cId="3032827026" sldId="289"/>
        </pc:sldMkLst>
        <pc:spChg chg="del">
          <ac:chgData name="Neemias Informatica Lima" userId="b77af7bd85500281" providerId="LiveId" clId="{2B21A23A-9499-4ED8-A552-0872659B3A90}" dt="2023-02-18T00:06:46.866" v="110" actId="478"/>
          <ac:spMkLst>
            <pc:docMk/>
            <pc:sldMk cId="3032827026" sldId="289"/>
            <ac:spMk id="2" creationId="{C3AD34BD-A91B-96B4-1520-5303026F5081}"/>
          </ac:spMkLst>
        </pc:spChg>
        <pc:spChg chg="del">
          <ac:chgData name="Neemias Informatica Lima" userId="b77af7bd85500281" providerId="LiveId" clId="{2B21A23A-9499-4ED8-A552-0872659B3A90}" dt="2023-02-18T00:06:46.866" v="110" actId="478"/>
          <ac:spMkLst>
            <pc:docMk/>
            <pc:sldMk cId="3032827026" sldId="289"/>
            <ac:spMk id="3" creationId="{88B01111-5ACE-8BC9-8BF9-DA9AD30904CF}"/>
          </ac:spMkLst>
        </pc:spChg>
        <pc:spChg chg="add mod">
          <ac:chgData name="Neemias Informatica Lima" userId="b77af7bd85500281" providerId="LiveId" clId="{2B21A23A-9499-4ED8-A552-0872659B3A90}" dt="2023-02-18T00:06:47.183" v="111"/>
          <ac:spMkLst>
            <pc:docMk/>
            <pc:sldMk cId="3032827026" sldId="289"/>
            <ac:spMk id="5" creationId="{A45DB763-8258-BDD9-D9B9-62A907CF8240}"/>
          </ac:spMkLst>
        </pc:spChg>
        <pc:spChg chg="add mod">
          <ac:chgData name="Neemias Informatica Lima" userId="b77af7bd85500281" providerId="LiveId" clId="{2B21A23A-9499-4ED8-A552-0872659B3A90}" dt="2023-02-18T00:06:47.183" v="111"/>
          <ac:spMkLst>
            <pc:docMk/>
            <pc:sldMk cId="3032827026" sldId="289"/>
            <ac:spMk id="6" creationId="{5F056E18-4358-6225-B5F4-D0CCF26ADE7C}"/>
          </ac:spMkLst>
        </pc:spChg>
        <pc:spChg chg="mod">
          <ac:chgData name="Neemias Informatica Lima" userId="b77af7bd85500281" providerId="LiveId" clId="{2B21A23A-9499-4ED8-A552-0872659B3A90}" dt="2023-02-18T00:13:03.449" v="258" actId="6549"/>
          <ac:spMkLst>
            <pc:docMk/>
            <pc:sldMk cId="3032827026" sldId="289"/>
            <ac:spMk id="12" creationId="{A64B78EF-EDA8-421A-88C9-45544BBCA9D1}"/>
          </ac:spMkLst>
        </pc:spChg>
        <pc:spChg chg="mod">
          <ac:chgData name="Neemias Informatica Lima" userId="b77af7bd85500281" providerId="LiveId" clId="{2B21A23A-9499-4ED8-A552-0872659B3A90}" dt="2023-02-18T00:10:56.523" v="204"/>
          <ac:spMkLst>
            <pc:docMk/>
            <pc:sldMk cId="3032827026" sldId="289"/>
            <ac:spMk id="14" creationId="{00000000-0000-0000-0000-000000000000}"/>
          </ac:spMkLst>
        </pc:spChg>
        <pc:picChg chg="del">
          <ac:chgData name="Neemias Informatica Lima" userId="b77af7bd85500281" providerId="LiveId" clId="{2B21A23A-9499-4ED8-A552-0872659B3A90}" dt="2023-02-18T00:06:46.866" v="110" actId="478"/>
          <ac:picMkLst>
            <pc:docMk/>
            <pc:sldMk cId="3032827026" sldId="289"/>
            <ac:picMk id="4" creationId="{D3AE5DD1-C1DA-F5E0-6B59-187B574674F1}"/>
          </ac:picMkLst>
        </pc:picChg>
        <pc:picChg chg="add mod">
          <ac:chgData name="Neemias Informatica Lima" userId="b77af7bd85500281" providerId="LiveId" clId="{2B21A23A-9499-4ED8-A552-0872659B3A90}" dt="2023-02-18T00:06:47.183" v="111"/>
          <ac:picMkLst>
            <pc:docMk/>
            <pc:sldMk cId="3032827026" sldId="289"/>
            <ac:picMk id="7" creationId="{67CE5278-C4EF-6CA3-DC22-168592E12FD9}"/>
          </ac:picMkLst>
        </pc:picChg>
      </pc:sldChg>
      <pc:sldChg chg="addSp delSp modSp mod">
        <pc:chgData name="Neemias Informatica Lima" userId="b77af7bd85500281" providerId="LiveId" clId="{2B21A23A-9499-4ED8-A552-0872659B3A90}" dt="2023-02-18T00:14:40.776" v="322" actId="6549"/>
        <pc:sldMkLst>
          <pc:docMk/>
          <pc:sldMk cId="3772032319" sldId="290"/>
        </pc:sldMkLst>
        <pc:spChg chg="del">
          <ac:chgData name="Neemias Informatica Lima" userId="b77af7bd85500281" providerId="LiveId" clId="{2B21A23A-9499-4ED8-A552-0872659B3A90}" dt="2023-02-18T00:07:03.810" v="114" actId="478"/>
          <ac:spMkLst>
            <pc:docMk/>
            <pc:sldMk cId="3772032319" sldId="290"/>
            <ac:spMk id="2" creationId="{9A06EE15-93C7-6776-9059-9371162AA4B1}"/>
          </ac:spMkLst>
        </pc:spChg>
        <pc:spChg chg="del">
          <ac:chgData name="Neemias Informatica Lima" userId="b77af7bd85500281" providerId="LiveId" clId="{2B21A23A-9499-4ED8-A552-0872659B3A90}" dt="2023-02-18T00:07:03.810" v="114" actId="478"/>
          <ac:spMkLst>
            <pc:docMk/>
            <pc:sldMk cId="3772032319" sldId="290"/>
            <ac:spMk id="3" creationId="{D801EB34-E8B0-C3FE-4F3A-4A938FB7E6EE}"/>
          </ac:spMkLst>
        </pc:spChg>
        <pc:spChg chg="add mod">
          <ac:chgData name="Neemias Informatica Lima" userId="b77af7bd85500281" providerId="LiveId" clId="{2B21A23A-9499-4ED8-A552-0872659B3A90}" dt="2023-02-18T00:07:04.391" v="115"/>
          <ac:spMkLst>
            <pc:docMk/>
            <pc:sldMk cId="3772032319" sldId="290"/>
            <ac:spMk id="5" creationId="{C28EC482-A617-57F0-D912-9F6466406AFE}"/>
          </ac:spMkLst>
        </pc:spChg>
        <pc:spChg chg="add mod">
          <ac:chgData name="Neemias Informatica Lima" userId="b77af7bd85500281" providerId="LiveId" clId="{2B21A23A-9499-4ED8-A552-0872659B3A90}" dt="2023-02-18T00:07:04.391" v="115"/>
          <ac:spMkLst>
            <pc:docMk/>
            <pc:sldMk cId="3772032319" sldId="290"/>
            <ac:spMk id="6" creationId="{3744C4D8-A9E7-98CB-1452-5E2C9408BFE1}"/>
          </ac:spMkLst>
        </pc:spChg>
        <pc:spChg chg="mod">
          <ac:chgData name="Neemias Informatica Lima" userId="b77af7bd85500281" providerId="LiveId" clId="{2B21A23A-9499-4ED8-A552-0872659B3A90}" dt="2023-02-18T00:14:40.776" v="322" actId="6549"/>
          <ac:spMkLst>
            <pc:docMk/>
            <pc:sldMk cId="3772032319" sldId="290"/>
            <ac:spMk id="12" creationId="{8D5A143D-15FB-4DFE-B0EC-FEEB77A92B2C}"/>
          </ac:spMkLst>
        </pc:spChg>
        <pc:spChg chg="mod">
          <ac:chgData name="Neemias Informatica Lima" userId="b77af7bd85500281" providerId="LiveId" clId="{2B21A23A-9499-4ED8-A552-0872659B3A90}" dt="2023-02-18T00:13:25.202" v="268"/>
          <ac:spMkLst>
            <pc:docMk/>
            <pc:sldMk cId="3772032319" sldId="290"/>
            <ac:spMk id="14" creationId="{00000000-0000-0000-0000-000000000000}"/>
          </ac:spMkLst>
        </pc:spChg>
        <pc:picChg chg="del">
          <ac:chgData name="Neemias Informatica Lima" userId="b77af7bd85500281" providerId="LiveId" clId="{2B21A23A-9499-4ED8-A552-0872659B3A90}" dt="2023-02-18T00:07:03.810" v="114" actId="478"/>
          <ac:picMkLst>
            <pc:docMk/>
            <pc:sldMk cId="3772032319" sldId="290"/>
            <ac:picMk id="4" creationId="{A88A169C-8AE6-B1BE-A29B-C1F23C7F71F6}"/>
          </ac:picMkLst>
        </pc:picChg>
        <pc:picChg chg="add mod">
          <ac:chgData name="Neemias Informatica Lima" userId="b77af7bd85500281" providerId="LiveId" clId="{2B21A23A-9499-4ED8-A552-0872659B3A90}" dt="2023-02-18T00:07:04.391" v="115"/>
          <ac:picMkLst>
            <pc:docMk/>
            <pc:sldMk cId="3772032319" sldId="290"/>
            <ac:picMk id="7" creationId="{AE1F0B7E-A1D7-B601-971D-BEAC1567D60B}"/>
          </ac:picMkLst>
        </pc:picChg>
      </pc:sldChg>
      <pc:sldChg chg="addSp delSp modSp mod">
        <pc:chgData name="Neemias Informatica Lima" userId="b77af7bd85500281" providerId="LiveId" clId="{2B21A23A-9499-4ED8-A552-0872659B3A90}" dt="2023-02-18T00:16:48.741" v="380" actId="6549"/>
        <pc:sldMkLst>
          <pc:docMk/>
          <pc:sldMk cId="1768216317" sldId="291"/>
        </pc:sldMkLst>
        <pc:spChg chg="del">
          <ac:chgData name="Neemias Informatica Lima" userId="b77af7bd85500281" providerId="LiveId" clId="{2B21A23A-9499-4ED8-A552-0872659B3A90}" dt="2023-02-18T00:07:16.678" v="118" actId="478"/>
          <ac:spMkLst>
            <pc:docMk/>
            <pc:sldMk cId="1768216317" sldId="291"/>
            <ac:spMk id="2" creationId="{E015F0B2-0F66-0CAB-26CD-741C8A1C38E3}"/>
          </ac:spMkLst>
        </pc:spChg>
        <pc:spChg chg="del">
          <ac:chgData name="Neemias Informatica Lima" userId="b77af7bd85500281" providerId="LiveId" clId="{2B21A23A-9499-4ED8-A552-0872659B3A90}" dt="2023-02-18T00:07:16.678" v="118" actId="478"/>
          <ac:spMkLst>
            <pc:docMk/>
            <pc:sldMk cId="1768216317" sldId="291"/>
            <ac:spMk id="3" creationId="{61D9EABE-D23A-D83A-1024-DC4C2D005F10}"/>
          </ac:spMkLst>
        </pc:spChg>
        <pc:spChg chg="add mod">
          <ac:chgData name="Neemias Informatica Lima" userId="b77af7bd85500281" providerId="LiveId" clId="{2B21A23A-9499-4ED8-A552-0872659B3A90}" dt="2023-02-18T00:07:17.003" v="119"/>
          <ac:spMkLst>
            <pc:docMk/>
            <pc:sldMk cId="1768216317" sldId="291"/>
            <ac:spMk id="5" creationId="{B8101250-CA8C-BD18-759B-9B9471CF9DD3}"/>
          </ac:spMkLst>
        </pc:spChg>
        <pc:spChg chg="add mod">
          <ac:chgData name="Neemias Informatica Lima" userId="b77af7bd85500281" providerId="LiveId" clId="{2B21A23A-9499-4ED8-A552-0872659B3A90}" dt="2023-02-18T00:07:17.003" v="119"/>
          <ac:spMkLst>
            <pc:docMk/>
            <pc:sldMk cId="1768216317" sldId="291"/>
            <ac:spMk id="6" creationId="{C05519DF-B670-01FA-3A1A-9C7BB6057D4E}"/>
          </ac:spMkLst>
        </pc:spChg>
        <pc:spChg chg="mod">
          <ac:chgData name="Neemias Informatica Lima" userId="b77af7bd85500281" providerId="LiveId" clId="{2B21A23A-9499-4ED8-A552-0872659B3A90}" dt="2023-02-18T00:16:48.741" v="380" actId="6549"/>
          <ac:spMkLst>
            <pc:docMk/>
            <pc:sldMk cId="1768216317" sldId="291"/>
            <ac:spMk id="12" creationId="{FD5EC092-AC81-4728-9A45-4C4BB5B95C65}"/>
          </ac:spMkLst>
        </pc:spChg>
        <pc:spChg chg="mod">
          <ac:chgData name="Neemias Informatica Lima" userId="b77af7bd85500281" providerId="LiveId" clId="{2B21A23A-9499-4ED8-A552-0872659B3A90}" dt="2023-02-18T00:15:01.265" v="328"/>
          <ac:spMkLst>
            <pc:docMk/>
            <pc:sldMk cId="1768216317" sldId="291"/>
            <ac:spMk id="14" creationId="{00000000-0000-0000-0000-000000000000}"/>
          </ac:spMkLst>
        </pc:spChg>
        <pc:picChg chg="del">
          <ac:chgData name="Neemias Informatica Lima" userId="b77af7bd85500281" providerId="LiveId" clId="{2B21A23A-9499-4ED8-A552-0872659B3A90}" dt="2023-02-18T00:07:16.678" v="118" actId="478"/>
          <ac:picMkLst>
            <pc:docMk/>
            <pc:sldMk cId="1768216317" sldId="291"/>
            <ac:picMk id="4" creationId="{6124D380-00AD-6112-4FD0-CA18D2564BB6}"/>
          </ac:picMkLst>
        </pc:picChg>
        <pc:picChg chg="add mod">
          <ac:chgData name="Neemias Informatica Lima" userId="b77af7bd85500281" providerId="LiveId" clId="{2B21A23A-9499-4ED8-A552-0872659B3A90}" dt="2023-02-18T00:07:17.003" v="119"/>
          <ac:picMkLst>
            <pc:docMk/>
            <pc:sldMk cId="1768216317" sldId="291"/>
            <ac:picMk id="7" creationId="{85D230E1-3FD1-521B-4A88-FE5C7169C017}"/>
          </ac:picMkLst>
        </pc:picChg>
      </pc:sldChg>
      <pc:sldChg chg="addSp delSp modSp mod">
        <pc:chgData name="Neemias Informatica Lima" userId="b77af7bd85500281" providerId="LiveId" clId="{2B21A23A-9499-4ED8-A552-0872659B3A90}" dt="2023-02-18T00:19:30.415" v="444" actId="6549"/>
        <pc:sldMkLst>
          <pc:docMk/>
          <pc:sldMk cId="3757265641" sldId="292"/>
        </pc:sldMkLst>
        <pc:spChg chg="del">
          <ac:chgData name="Neemias Informatica Lima" userId="b77af7bd85500281" providerId="LiveId" clId="{2B21A23A-9499-4ED8-A552-0872659B3A90}" dt="2023-02-18T00:07:33.566" v="122" actId="478"/>
          <ac:spMkLst>
            <pc:docMk/>
            <pc:sldMk cId="3757265641" sldId="292"/>
            <ac:spMk id="2" creationId="{027A531F-AB71-27B7-DE63-17DD364AC9E9}"/>
          </ac:spMkLst>
        </pc:spChg>
        <pc:spChg chg="del">
          <ac:chgData name="Neemias Informatica Lima" userId="b77af7bd85500281" providerId="LiveId" clId="{2B21A23A-9499-4ED8-A552-0872659B3A90}" dt="2023-02-18T00:07:33.566" v="122" actId="478"/>
          <ac:spMkLst>
            <pc:docMk/>
            <pc:sldMk cId="3757265641" sldId="292"/>
            <ac:spMk id="3" creationId="{E4997FB5-D27D-6192-0D0A-E57CD8B4707A}"/>
          </ac:spMkLst>
        </pc:spChg>
        <pc:spChg chg="add mod">
          <ac:chgData name="Neemias Informatica Lima" userId="b77af7bd85500281" providerId="LiveId" clId="{2B21A23A-9499-4ED8-A552-0872659B3A90}" dt="2023-02-18T00:07:33.908" v="123"/>
          <ac:spMkLst>
            <pc:docMk/>
            <pc:sldMk cId="3757265641" sldId="292"/>
            <ac:spMk id="5" creationId="{6318E834-7BBF-EFA9-76B2-DF8EB9D1ABC0}"/>
          </ac:spMkLst>
        </pc:spChg>
        <pc:spChg chg="add mod">
          <ac:chgData name="Neemias Informatica Lima" userId="b77af7bd85500281" providerId="LiveId" clId="{2B21A23A-9499-4ED8-A552-0872659B3A90}" dt="2023-02-18T00:07:33.908" v="123"/>
          <ac:spMkLst>
            <pc:docMk/>
            <pc:sldMk cId="3757265641" sldId="292"/>
            <ac:spMk id="6" creationId="{BB6BC5B4-C82C-BE2C-18B0-131294543216}"/>
          </ac:spMkLst>
        </pc:spChg>
        <pc:spChg chg="mod">
          <ac:chgData name="Neemias Informatica Lima" userId="b77af7bd85500281" providerId="LiveId" clId="{2B21A23A-9499-4ED8-A552-0872659B3A90}" dt="2023-02-18T00:19:30.415" v="444" actId="6549"/>
          <ac:spMkLst>
            <pc:docMk/>
            <pc:sldMk cId="3757265641" sldId="292"/>
            <ac:spMk id="12" creationId="{1EC42BAA-B890-43DD-B4F0-9AB5685AF2FE}"/>
          </ac:spMkLst>
        </pc:spChg>
        <pc:spChg chg="mod">
          <ac:chgData name="Neemias Informatica Lima" userId="b77af7bd85500281" providerId="LiveId" clId="{2B21A23A-9499-4ED8-A552-0872659B3A90}" dt="2023-02-18T00:17:10.590" v="386"/>
          <ac:spMkLst>
            <pc:docMk/>
            <pc:sldMk cId="3757265641" sldId="292"/>
            <ac:spMk id="14" creationId="{00000000-0000-0000-0000-000000000000}"/>
          </ac:spMkLst>
        </pc:spChg>
        <pc:picChg chg="del">
          <ac:chgData name="Neemias Informatica Lima" userId="b77af7bd85500281" providerId="LiveId" clId="{2B21A23A-9499-4ED8-A552-0872659B3A90}" dt="2023-02-18T00:07:33.566" v="122" actId="478"/>
          <ac:picMkLst>
            <pc:docMk/>
            <pc:sldMk cId="3757265641" sldId="292"/>
            <ac:picMk id="4" creationId="{0C2788A4-02C4-8A00-3D26-5B8BFF8FA6AC}"/>
          </ac:picMkLst>
        </pc:picChg>
        <pc:picChg chg="add mod">
          <ac:chgData name="Neemias Informatica Lima" userId="b77af7bd85500281" providerId="LiveId" clId="{2B21A23A-9499-4ED8-A552-0872659B3A90}" dt="2023-02-18T00:07:33.908" v="123"/>
          <ac:picMkLst>
            <pc:docMk/>
            <pc:sldMk cId="3757265641" sldId="292"/>
            <ac:picMk id="7" creationId="{91583D9F-A6C8-5819-5BDE-26113049810B}"/>
          </ac:picMkLst>
        </pc:picChg>
      </pc:sldChg>
      <pc:sldChg chg="addSp delSp modSp mod">
        <pc:chgData name="Neemias Informatica Lima" userId="b77af7bd85500281" providerId="LiveId" clId="{2B21A23A-9499-4ED8-A552-0872659B3A90}" dt="2023-02-18T00:20:20.827" v="479" actId="1035"/>
        <pc:sldMkLst>
          <pc:docMk/>
          <pc:sldMk cId="3114938747" sldId="293"/>
        </pc:sldMkLst>
        <pc:spChg chg="del">
          <ac:chgData name="Neemias Informatica Lima" userId="b77af7bd85500281" providerId="LiveId" clId="{2B21A23A-9499-4ED8-A552-0872659B3A90}" dt="2023-02-18T00:07:39.726" v="124" actId="478"/>
          <ac:spMkLst>
            <pc:docMk/>
            <pc:sldMk cId="3114938747" sldId="293"/>
            <ac:spMk id="2" creationId="{BBAFC793-CD07-076E-956A-77C3BBE6A7F1}"/>
          </ac:spMkLst>
        </pc:spChg>
        <pc:spChg chg="del">
          <ac:chgData name="Neemias Informatica Lima" userId="b77af7bd85500281" providerId="LiveId" clId="{2B21A23A-9499-4ED8-A552-0872659B3A90}" dt="2023-02-18T00:07:39.726" v="124" actId="478"/>
          <ac:spMkLst>
            <pc:docMk/>
            <pc:sldMk cId="3114938747" sldId="293"/>
            <ac:spMk id="3" creationId="{CFE9054F-662C-650D-74E2-37DF94042767}"/>
          </ac:spMkLst>
        </pc:spChg>
        <pc:spChg chg="add mod">
          <ac:chgData name="Neemias Informatica Lima" userId="b77af7bd85500281" providerId="LiveId" clId="{2B21A23A-9499-4ED8-A552-0872659B3A90}" dt="2023-02-18T00:07:40.044" v="125"/>
          <ac:spMkLst>
            <pc:docMk/>
            <pc:sldMk cId="3114938747" sldId="293"/>
            <ac:spMk id="5" creationId="{807DC5AF-EDB6-8F57-314D-EFBB05E928F9}"/>
          </ac:spMkLst>
        </pc:spChg>
        <pc:spChg chg="add mod">
          <ac:chgData name="Neemias Informatica Lima" userId="b77af7bd85500281" providerId="LiveId" clId="{2B21A23A-9499-4ED8-A552-0872659B3A90}" dt="2023-02-18T00:07:40.044" v="125"/>
          <ac:spMkLst>
            <pc:docMk/>
            <pc:sldMk cId="3114938747" sldId="293"/>
            <ac:spMk id="6" creationId="{2FE1717F-6360-2441-EB7C-1484196E46CE}"/>
          </ac:spMkLst>
        </pc:spChg>
        <pc:spChg chg="mod">
          <ac:chgData name="Neemias Informatica Lima" userId="b77af7bd85500281" providerId="LiveId" clId="{2B21A23A-9499-4ED8-A552-0872659B3A90}" dt="2023-02-18T00:20:20.827" v="479" actId="1035"/>
          <ac:spMkLst>
            <pc:docMk/>
            <pc:sldMk cId="3114938747" sldId="293"/>
            <ac:spMk id="16" creationId="{CFC8B9D9-C6ED-4706-A104-65D118A5B7F9}"/>
          </ac:spMkLst>
        </pc:spChg>
        <pc:picChg chg="del">
          <ac:chgData name="Neemias Informatica Lima" userId="b77af7bd85500281" providerId="LiveId" clId="{2B21A23A-9499-4ED8-A552-0872659B3A90}" dt="2023-02-18T00:07:39.726" v="124" actId="478"/>
          <ac:picMkLst>
            <pc:docMk/>
            <pc:sldMk cId="3114938747" sldId="293"/>
            <ac:picMk id="4" creationId="{C5958EE2-F6AB-664F-16B5-E0B4D5AA48C1}"/>
          </ac:picMkLst>
        </pc:picChg>
        <pc:picChg chg="add mod">
          <ac:chgData name="Neemias Informatica Lima" userId="b77af7bd85500281" providerId="LiveId" clId="{2B21A23A-9499-4ED8-A552-0872659B3A90}" dt="2023-02-18T00:07:40.044" v="125"/>
          <ac:picMkLst>
            <pc:docMk/>
            <pc:sldMk cId="3114938747" sldId="293"/>
            <ac:picMk id="7" creationId="{EE85116C-D0C3-796F-DACD-A51E16045731}"/>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17/02/2023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17/02/2023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2/17/2023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2/17/2023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evangelho eterno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493681" y="3369790"/>
            <a:ext cx="7655965"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"Vi outro anjo voando pelo meio do céu, tendo um evangelho eterno para pregar aos que</a:t>
            </a:r>
          </a:p>
          <a:p>
            <a:pPr>
              <a:lnSpc>
                <a:spcPct val="100000"/>
              </a:lnSpc>
              <a:spcBef>
                <a:spcPct val="0"/>
              </a:spcBef>
              <a:buNone/>
            </a:pPr>
            <a:r>
              <a:rPr lang="pt-BR" altLang="pt-BR" sz="1200" i="1" dirty="0">
                <a:latin typeface="Arial Black" panose="020B0A04020102020204" pitchFamily="34" charset="0"/>
                <a:cs typeface="Arial" panose="020B0604020202020204" pitchFamily="34" charset="0"/>
              </a:rPr>
              <a:t>habitam na Terra, e a cada nação, tribo, língua e povo" (</a:t>
            </a:r>
            <a:r>
              <a:rPr lang="pt-BR" altLang="pt-BR" sz="1200" i="1" dirty="0" err="1">
                <a:latin typeface="Arial Black" panose="020B0A04020102020204" pitchFamily="34" charset="0"/>
                <a:cs typeface="Arial" panose="020B0604020202020204" pitchFamily="34" charset="0"/>
              </a:rPr>
              <a:t>Ap</a:t>
            </a:r>
            <a:r>
              <a:rPr lang="pt-BR" altLang="pt-BR" sz="1200" i="1" dirty="0">
                <a:latin typeface="Arial Black" panose="020B0A04020102020204" pitchFamily="34" charset="0"/>
                <a:cs typeface="Arial" panose="020B0604020202020204" pitchFamily="34" charset="0"/>
              </a:rPr>
              <a:t> 14:6).</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03</a:t>
            </a:r>
          </a:p>
        </p:txBody>
      </p:sp>
      <p:sp>
        <p:nvSpPr>
          <p:cNvPr id="16" name="Retângulo 15"/>
          <p:cNvSpPr>
            <a:spLocks noChangeArrowheads="1"/>
          </p:cNvSpPr>
          <p:nvPr/>
        </p:nvSpPr>
        <p:spPr bwMode="auto">
          <a:xfrm>
            <a:off x="1517314" y="4289360"/>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b-NO" altLang="pt-BR" sz="1200" dirty="0">
                <a:latin typeface="Arial Black" panose="020B0A04020102020204" pitchFamily="34" charset="0"/>
                <a:cs typeface="Arial" panose="020B0604020202020204" pitchFamily="34" charset="0"/>
              </a:rPr>
              <a:t>Ap 14:6-12; 1Co 15:1-4; Rm 3:24-26; 1Pe 1:18-20; Mt 28:19, 20; At 1:8</a:t>
            </a:r>
            <a:endParaRPr lang="pt-BR" altLang="pt-BR" sz="1200" dirty="0">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6F3A0BC-C3CC-4334-B492-5E2DD5021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2" y="4841"/>
            <a:ext cx="1500968" cy="2262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C86E0704-01DF-DC5E-36E0-F094762B2D3B}"/>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047855" y="570851"/>
            <a:ext cx="2575968" cy="2262175"/>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Em todo o mundo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17370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Em seu livro A Quest for More: Living for </a:t>
            </a:r>
            <a:r>
              <a:rPr lang="pt-BR" altLang="pt-BR" sz="1600" dirty="0" err="1">
                <a:latin typeface="Arial Black" panose="020B0A04020102020204" pitchFamily="34" charset="0"/>
                <a:cs typeface="Arial" panose="020B0604020202020204" pitchFamily="34" charset="0"/>
              </a:rPr>
              <a:t>Something</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Bigger</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Than</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You</a:t>
            </a:r>
            <a:r>
              <a:rPr lang="pt-BR" altLang="pt-BR" sz="1600" dirty="0">
                <a:latin typeface="Arial Black" panose="020B0A04020102020204" pitchFamily="34" charset="0"/>
                <a:cs typeface="Arial" panose="020B0604020202020204" pitchFamily="34" charset="0"/>
              </a:rPr>
              <a:t>,</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Paul David Tripp discute a necessidade psicológica de todo ser humano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 fazer parte de algo maior do que ele mesmo: “Os seres humanos foram criados para fazer parte de algo maior do que sua própria vida. O pecado nos faz encolher nossa vida até o tamanho de nossa existência natural. A graça de Cristo é dada para nos resgatar dos confins claustrofóbicos do nosso pequeno reino autocentrado e nos liberta para viver para os propósitos eternos e deleites gratificantes do reino de Deus”. Não há nada mais inspirador, satisfatório e gratificante do que fazer parte de um movimento divino, criado por Deus para realizar uma tarefa muito maior, mais abrangente do que qualquer ser humano poderia realizar. A comissão dada por Deus e descrita em Apocalipse 14 é a maior tarefa confiada à igreja. E um apelo para darmos a vida à grandiosa tarefa de revelar o amor de Deus pouco antes do retorno de Jesus.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890E538E-07EC-A376-4929-1D0B7D10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8101250-CA8C-BD18-759B-9B9471CF9DD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C05519DF-B670-01FA-3A1A-9C7BB6057D4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5D230E1-3FD1-521B-4A88-FE5C7169C01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movimento missionário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Que semelhança há nos seguintes textos?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14:6; At 1:8;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24:14.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papel você poderia desempenhar, da melhor forma possível, para ajudara propagar as três mensagens angélicas a cada "nação, tribo, língua e povo"?</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7406FDB4-0976-5055-EF78-8A993A889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529DF12F-E77F-FDEC-A36A-946947C6301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329E3F37-7B2A-2C1E-CB90-33018B43954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09AE0E6-F7B4-9EA4-8478-AFE0B1E6E34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movimento missionário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Por meio do estudo da Bíblia, os primeiros adventistas tiveram uma compreensão cada vez maior das três mensagens angélicas. Percebe- Bram que Deus tinha uma mensagem para esta geração - uma mensagem urgente que devia ser proclamada a toda nação, tribo, língua e povo, a fim de preparar o mundo para o retorno de Cristo. Essas mensagens têm motivado as missões adventistas desde seus primórdios. Em 1874, a Associação Geral enviou nosso primeiro missionário para a Europa. Ellen G. White chamou John Andrews de “o homem mais capaz de nossas fileiras”. Andrews falava pelo menos sete línguas, podia repetir o NT de memória e conhecia a maior parte do AT. Ele era um brilhante estudioso, escritor prolífico, pregador poderoso e teólogo competente. Como é fascinante saber que nossa mensagem, até agora, chegou a mais de 210 dos 235 países reconhecidos pelas Nações Unidas!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58AC132A-C8EC-76E6-23C4-A3185DFF6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318E834-7BBF-EFA9-76B2-DF8EB9D1ABC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BB6BC5B4-C82C-BE2C-18B0-13129454321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1583D9F-A6C8-5819-5BDE-26113049810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58562"/>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que é o ser humano em comparação com o infinito que o cerca? Viver apenas para si mesmo, quando há tanto ao nosso redor e além de nós, é como ficar trancado a vida toda em confinamento em meio a uma grande cidade que você sente vibrando além das paredes. Poderia haver uma razão mais completa, grandiosa, gloriosa e significativa para viver do que proclamar a promessa da vida eterna em Jesus Cristo? “Servos de Deus, com o rosto iluminado, irradiando uma santa consagração, se apressarão de um lugar a outro para proclamar a mensagem do Céu. Por milhares de vozes em toda a extensão da Terra, será dada a advertência. Haverá milagres, os doentes serão curados, e sinais e maravilhas acompanharão aqueles que creem. Satanás também realizará seus falsos milagres, fazendo até mesmo descer fogo do céu diante do povo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13:13). Assim, os habitantes da Terra terão que tomar sua decisão” (Ellen G. White, O Grande Conflito [CPB, 2021], p. 508, 509).</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DB07F899-5E02-C3D0-31DF-0D33300DD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07DC5AF-EDB6-8F57-314D-EFBB05E928F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2FE1717F-6360-2441-EB7C-1484196E46C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E85116C-D0C3-796F-DACD-A51E1604573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“Vários me escreveram perguntando se a mensagem de justificação pela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fé é a mensagem do terceiro anjo, e eu respondi: É a mensagem do terceiro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anjo em realidade” (The Review </a:t>
            </a:r>
            <a:r>
              <a:rPr lang="pt-BR" altLang="pt-BR" sz="1500" dirty="0" err="1">
                <a:solidFill>
                  <a:srgbClr val="C00000"/>
                </a:solidFill>
                <a:latin typeface="Arial Black" panose="020B0A04020102020204" pitchFamily="34" charset="0"/>
                <a:cs typeface="Arial" panose="020B0604020202020204" pitchFamily="34" charset="0"/>
              </a:rPr>
              <a:t>and</a:t>
            </a:r>
            <a:r>
              <a:rPr lang="pt-BR" altLang="pt-BR" sz="1500" dirty="0">
                <a:solidFill>
                  <a:srgbClr val="C00000"/>
                </a:solidFill>
                <a:latin typeface="Arial Black" panose="020B0A04020102020204" pitchFamily="34" charset="0"/>
                <a:cs typeface="Arial" panose="020B0604020202020204" pitchFamily="34" charset="0"/>
              </a:rPr>
              <a:t> Herald, l 2 de abril de 1890).</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Que relação há entre justificação pela fé e as três mensagens angélicas?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Reflita sobre a expressão “evangelho eterno”. O que é eterno no evangelho?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O que significa o fato de que os adventistas estão em tantos países do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mundo? O que isso diz sobre a bênção de Deus em nossos esforços? Sua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igreja e sua classe da Escola Sabatina podem desempenhar um papel</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maior em “terminar a obra”?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8799D3B6-F708-8339-7DAE-3EF83B822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5DA15C5-AA01-0FA3-F08F-7CDCBAA72BC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C9CC0405-9C06-BFC2-B063-A46B70803D4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461500E-36D6-D077-7466-0CB5EDE6B4E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Ao longo dos séculos, o ato de cantar o </a:t>
            </a:r>
            <a:r>
              <a:rPr lang="pt-BR" altLang="pt-BR" sz="1650" dirty="0" err="1">
                <a:latin typeface="Arial Black" panose="020B0A04020102020204" pitchFamily="34" charset="0"/>
                <a:cs typeface="Arial" panose="020B0604020202020204" pitchFamily="34" charset="0"/>
              </a:rPr>
              <a:t>Shemá</a:t>
            </a:r>
            <a:r>
              <a:rPr lang="pt-BR" altLang="pt-BR" sz="1650" dirty="0">
                <a:latin typeface="Arial Black" panose="020B0A04020102020204" pitchFamily="34" charset="0"/>
                <a:cs typeface="Arial" panose="020B0604020202020204" pitchFamily="34" charset="0"/>
              </a:rPr>
              <a:t> (oração fundamentada na palavra hebraica para “ouvir”) relembrava os judeus da convicção espiritual que os unia como um povo e que fortalecia a determinação de manter sua identidade singular como adoradores do único Deus verdadeiro.</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Para os adventistas do sétimo dia, as três mensagens angélicas de Apocalipse 14 são nosso </a:t>
            </a:r>
            <a:r>
              <a:rPr lang="pt-BR" altLang="pt-BR" sz="1650" dirty="0" err="1">
                <a:latin typeface="Arial Black" panose="020B0A04020102020204" pitchFamily="34" charset="0"/>
                <a:cs typeface="Arial" panose="020B0604020202020204" pitchFamily="34" charset="0"/>
              </a:rPr>
              <a:t>Shemá</a:t>
            </a:r>
            <a:r>
              <a:rPr lang="pt-BR" altLang="pt-BR" sz="1650" dirty="0">
                <a:latin typeface="Arial Black" panose="020B0A04020102020204" pitchFamily="34" charset="0"/>
                <a:cs typeface="Arial" panose="020B0604020202020204" pitchFamily="34" charset="0"/>
              </a:rPr>
              <a:t>. Elas são nossa profissão de fé, definem quem somos como povo e descrevem nossa missão ao mundo. Em suma, nossa identidade profética singular está descrita em Apocalipse 14:6-12, e é ali que encontramos nossa paixão para proclamar o evangelho para o mundo.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54ADA26-F7B5-E851-A19C-B33C3766D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9A680E27-8E37-4761-6AAC-4A87E7AC503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livro de esperança e de graça</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Apocalipse 1:1-3 e 14:6. Por que essas passagens não falam apenas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sobre destruição, mas também sobre o "evangelho eterno”?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Embora seja fácil focalizar as bestas e advertências dos últimos dias, como equilibrar tudo isso com a mensagem mais importante do Apocalipse: a morte de Cristo em nosso favor?</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E000AF40-C1C2-04BD-4D53-04350225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8985FE0-CDA5-1025-3B1D-87F3210F77A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81DE8D96-AF7B-21B7-EDE8-CF6556C7AAF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4ED7865-039A-9121-594F-C89A9679367A}"/>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livro de esperança e de graça</a:t>
            </a: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Apocalipse é todo sobre Jesus. É Sua mensagem ao Seu povo 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aplica-se em especial à Sua igreja nos últimos dias. É uma mensagem de graça e esperança para o fim dos tempos. No livro, Cristo é descrito como o Cordeiro que foi morto, e uma bênção é prometida aos que leem, entendem e agem segundo as verdades reveladas. De acordo com Apocalipse 1:5, 6, Jesus é Aquele que “nos ama e, pelo Seu sangue, nos libertou dos nossos pecados, e nos constituiu reino, sacerdotes para o Seu Deus e Pai”. Em Cristo somos perdoados. A graça perdoa nosso passado, dá poder ao nosso presente e oferece esperança para o nosso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futuro. Ou seja, em Cristo somos libertos da penalidade e do poder do pecado, e em breve seremos libertos de sua presença. Essa é a mensagem do último livro da Bíblia, o Apocalipse. Não é de admirar, então, que sejam mensagens cheias de graça, repletas de esperança e promessas para nós, seres fragilizados e sofridos.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23C4DCDC-7522-A0DF-E1C2-2ADF7565F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7877982D-F6F7-0C1D-697C-26EFAA57998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7" name="Retângulo 6">
            <a:extLst>
              <a:ext uri="{FF2B5EF4-FFF2-40B4-BE49-F238E27FC236}">
                <a16:creationId xmlns:a16="http://schemas.microsoft.com/office/drawing/2014/main" id="{430D97EE-2CA6-1994-56B4-855C4B3FCCF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BE2B224-015A-3225-C6B2-4FFA1A88AFFD}"/>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evangelho eterno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1 Coríntios 15:1-4, Romanos 3:24-26 e 5:6-8. Como o "evangelho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eterno” é apresentado nesses textos? Que grande esperança é oferecida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 nós?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plano da salvação foi estabelecido antes do início dos tempos (2Tm 1:9; </a:t>
            </a:r>
            <a:r>
              <a:rPr lang="pt-BR" altLang="pt-BR" sz="1500" dirty="0" err="1">
                <a:solidFill>
                  <a:srgbClr val="000099"/>
                </a:solidFill>
                <a:latin typeface="Arial Black" panose="020B0A04020102020204" pitchFamily="34" charset="0"/>
                <a:cs typeface="Arial" panose="020B0604020202020204" pitchFamily="34" charset="0"/>
              </a:rPr>
              <a:t>Tt</a:t>
            </a:r>
            <a:r>
              <a:rPr lang="pt-BR" altLang="pt-BR" sz="1500" dirty="0">
                <a:solidFill>
                  <a:srgbClr val="000099"/>
                </a:solidFill>
                <a:latin typeface="Arial Black" panose="020B0A04020102020204" pitchFamily="34" charset="0"/>
                <a:cs typeface="Arial" panose="020B0604020202020204" pitchFamily="34" charset="0"/>
              </a:rPr>
              <a:t> 7:2; Ef1:4), o que explica o nome "evangelho eterno". Antes da criação do mundo, Deus sabia o que ocorreria. Por isso, instituiu o plano para enfrentara crise que </a:t>
            </a:r>
            <a:r>
              <a:rPr lang="pt-BR" altLang="pt-BR" sz="1500" dirty="0" err="1">
                <a:solidFill>
                  <a:srgbClr val="000099"/>
                </a:solidFill>
                <a:latin typeface="Arial Black" panose="020B0A04020102020204" pitchFamily="34" charset="0"/>
                <a:cs typeface="Arial" panose="020B0604020202020204" pitchFamily="34" charset="0"/>
              </a:rPr>
              <a:t>viría</a:t>
            </a:r>
            <a:r>
              <a:rPr lang="pt-BR" altLang="pt-BR" sz="1500" dirty="0">
                <a:solidFill>
                  <a:srgbClr val="000099"/>
                </a:solidFill>
                <a:latin typeface="Arial Black" panose="020B0A04020102020204" pitchFamily="34" charset="0"/>
                <a:cs typeface="Arial" panose="020B0604020202020204" pitchFamily="34" charset="0"/>
              </a:rPr>
              <a:t>.</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625EFE89-F78B-EBB1-9CB0-1CBF1C2F6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8D2A606-772C-C070-3E90-94DA8ECA43B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64540B58-70F2-6D88-A9C2-89642F32DDE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53F162B-EE26-E8B5-154D-94707EFD750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evangelho eterno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207085"/>
            <a:ext cx="813428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evangelho é a notícia sobre a morte de Cristo por nossos pecados,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Sua ressurreição, Seu amor e Sua preocupação por nós. Pela fé em Seu sangue derramado e no poder da ressurreição, somos libertos da penalidade e do poder do pecado. Os pensamentos de Paulo estavam imersos em Cristo. O Salvador era o centro de seu ensino e pregação. O Cristo crucificado o redimiu da condenação e da culpa do passado, o Cristo ressurreto lhe deu poder para o presente, e o Cristo que voltaria  lhe deu esperança para o futuro. A graça não pode ser comprada, não é obtida por mérito próprio, não é merecida. Jesus morreu a dolorosa morte que os perdidos morrerão, experimentando a plenitude da ira do Pai, ou juízo, contra o pecado. Ele foi rejeitado para que pudéssemos ser aceitos, morreu a morte que era nossa para que pudéssemos viver a vida que era Dele.</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68E5EA0E-2BAA-3576-FEFB-129C79628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45DB763-8258-BDD9-D9B9-62A907CF824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5F056E18-4358-6225-B5F4-D0CCF26ADE7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7CE5278-C4EF-6CA3-DC22-168592E12FD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Uma história de graça</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Apocalipse 13:8 e 1 Pedro 1:18-20. O que esses versos nos ensinam</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sobre o plano da salvação?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Efésios 7:4. Mesmo antes da "fundação do mundo", você foi "escolhido“ em Cristo para ter salvação Nele. Por que essa verdade deve ser tão encorajadora?</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8702EECD-51D1-C70A-D2BD-B45C94B0A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CF37699-3AAF-9999-7CCE-12E592C154F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4F35958E-C4B0-CFF3-55FF-0C5C952DB45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B90CA61-08F5-384B-4EDE-628F6B30E66E}"/>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Uma história de graça</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292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expressão “evangelho eterno”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14:6) fala do passado, do presente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 do futuro. Quando Deus criou a humanidade com a capacidade de fazer escolhas morais, Ele previu que o ser humano faria escolhas erradas. Uma vez que Suas criaturas tinham a capacidade de escolher, elas tinham a capacidade de se rebelar contra a amorosa natureza divina. A única maneira de evitar isso seria criar robôs controlados e manipulados por algum plano cósmico. A lealdade forçada é contrária à natureza de Deus. O amor requer escolha, e, uma vez que os seres recebem o poder de escolha, existe a possibilidade de fazer escolhas erradas. Portanto, o plano da salvação foi concebido na mente de Deus antes da rebelião de nossos primeiros pais no Éden. “O plano da nossa redenção não foi um pensamento posterior, formulado depois da queda de Adão. Foi ‘a revelação do mistério guardado em silêncio nos tempos eternos’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16:25).</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90BA5F3F-4950-8D41-DDF5-375F2C88E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28EC482-A617-57F0-D912-9F6466406AF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3744C4D8-A9E7-98CB-1452-5E2C9408BFE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E1F0B7E-A1D7-B601-971D-BEAC1567D60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Em todo o mundo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Qual é a extensão da proclamação do evangelho eterno, e por que isso é</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importante para a nossa missão e o nosso chamado?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14:6</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Mateus 28:19,20. Como esses versos se encaixam com a mensagem</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do primeiro anjo?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Já esteve envolvido em algo maior do que você? Como essa experiência o ajuda a entender o estudo de hoje? Além disso, o que poderia ser maior do que ser usado pelo Criador do cosmos para fazer diferença eterna no Universo?</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628B461B-6DC0-A68F-1777-A9F031191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1782B47-F82C-A2A2-0D17-5AA00470FB5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6" name="Retângulo 5">
            <a:extLst>
              <a:ext uri="{FF2B5EF4-FFF2-40B4-BE49-F238E27FC236}">
                <a16:creationId xmlns:a16="http://schemas.microsoft.com/office/drawing/2014/main" id="{5ACB7E35-37BE-6A66-14CF-DF2AF8C2EEC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nb-NO" altLang="pt-BR" sz="1200" dirty="0">
                <a:solidFill>
                  <a:srgbClr val="C00000"/>
                </a:solidFill>
                <a:latin typeface="Arial Black" panose="020B0A04020102020204" pitchFamily="34" charset="0"/>
                <a:cs typeface="Arial" panose="020B0604020202020204" pitchFamily="34" charset="0"/>
              </a:rPr>
              <a:t>Ap 14:6-12; 1Co 15:1-4; Rm 3:24-26; 1Pe 1:18-20; Mt 28:19, 20; At 1:8</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2BD0D3B8-9D94-18AA-89A8-912243CFE36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56083"/>
            <a:ext cx="1364475" cy="77294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3504</TotalTime>
  <Words>2157</Words>
  <Application>Microsoft Office PowerPoint</Application>
  <PresentationFormat>Personalizar</PresentationFormat>
  <Paragraphs>163</Paragraphs>
  <Slides>14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2023-02-18T00:21:07Z</dcterms:modified>
</cp:coreProperties>
</file>