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08E85-DA52-4500-9366-709A01A58869}" v="18" dt="2023-02-12T23:46:37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115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20491A05-8E5C-483A-85F1-DF0DC3166634}"/>
    <pc:docChg chg="undo redo custSel modSld">
      <pc:chgData name="Neemias Informatica Lima" userId="b77af7bd85500281" providerId="LiveId" clId="{20491A05-8E5C-483A-85F1-DF0DC3166634}" dt="2023-02-13T00:13:42.227" v="321" actId="20577"/>
      <pc:docMkLst>
        <pc:docMk/>
      </pc:docMkLst>
      <pc:sldChg chg="addSp delSp modSp mod">
        <pc:chgData name="Neemias Informatica Lima" userId="b77af7bd85500281" providerId="LiveId" clId="{20491A05-8E5C-483A-85F1-DF0DC3166634}" dt="2023-02-13T00:01:08.717" v="58" actId="20577"/>
        <pc:sldMkLst>
          <pc:docMk/>
          <pc:sldMk cId="2232331225" sldId="280"/>
        </pc:sldMkLst>
        <pc:spChg chg="mod">
          <ac:chgData name="Neemias Informatica Lima" userId="b77af7bd85500281" providerId="LiveId" clId="{20491A05-8E5C-483A-85F1-DF0DC3166634}" dt="2023-02-12T23:58:50.52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08.717" v="5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0:03.549" v="46" actId="1410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8:53.266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9:59.064" v="4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0:56.384" v="54"/>
          <ac:picMkLst>
            <pc:docMk/>
            <pc:sldMk cId="2232331225" sldId="280"/>
            <ac:picMk id="3" creationId="{9A7AC882-C7DF-60B7-A47F-7FC1F5661338}"/>
          </ac:picMkLst>
        </pc:picChg>
        <pc:picChg chg="del">
          <ac:chgData name="Neemias Informatica Lima" userId="b77af7bd85500281" providerId="LiveId" clId="{20491A05-8E5C-483A-85F1-DF0DC3166634}" dt="2023-02-13T00:00:25.294" v="47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20491A05-8E5C-483A-85F1-DF0DC3166634}" dt="2023-02-13T00:04:17.653" v="98" actId="6549"/>
        <pc:sldMkLst>
          <pc:docMk/>
          <pc:sldMk cId="2103443556" sldId="281"/>
        </pc:sldMkLst>
        <pc:spChg chg="mod">
          <ac:chgData name="Neemias Informatica Lima" userId="b77af7bd85500281" providerId="LiveId" clId="{20491A05-8E5C-483A-85F1-DF0DC3166634}" dt="2023-02-13T00:04:17.653" v="9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22.789" v="6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2:21.458" v="6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1:35.383" v="66" actId="1076"/>
          <ac:picMkLst>
            <pc:docMk/>
            <pc:sldMk cId="2103443556" sldId="281"/>
            <ac:picMk id="2" creationId="{931C1065-F736-9E49-FE2C-EA3AA0039C15}"/>
          </ac:picMkLst>
        </pc:picChg>
        <pc:picChg chg="del">
          <ac:chgData name="Neemias Informatica Lima" userId="b77af7bd85500281" providerId="LiveId" clId="{20491A05-8E5C-483A-85F1-DF0DC3166634}" dt="2023-02-13T00:01:21.070" v="59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43.457" v="130"/>
        <pc:sldMkLst>
          <pc:docMk/>
          <pc:sldMk cId="3683219421" sldId="282"/>
        </pc:sldMkLst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2" creationId="{D1539DC8-0C63-A061-BEA9-1CCA0729F4E5}"/>
          </ac:spMkLst>
        </pc:spChg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4" creationId="{983B6037-1420-82ED-F0BD-6552861EA7E6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20491A05-8E5C-483A-85F1-DF0DC3166634}" dt="2023-02-13T00:05:43.457" v="130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9.951" v="10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9.263" v="73"/>
          <ac:picMkLst>
            <pc:docMk/>
            <pc:sldMk cId="3683219421" sldId="282"/>
            <ac:picMk id="5" creationId="{91D5133E-7D97-AFE0-12BC-1C0D920B2476}"/>
          </ac:picMkLst>
        </pc:picChg>
        <pc:picChg chg="del">
          <ac:chgData name="Neemias Informatica Lima" userId="b77af7bd85500281" providerId="LiveId" clId="{20491A05-8E5C-483A-85F1-DF0DC3166634}" dt="2023-02-13T00:02:38.977" v="72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20491A05-8E5C-483A-85F1-DF0DC3166634}" dt="2023-02-13T00:06:55.545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2" creationId="{461D9483-AA7E-453F-7294-8D257E0BB19A}"/>
          </ac:spMkLst>
        </pc:spChg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3" creationId="{0F4E8DD2-E1C1-E544-7050-946740722A62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20491A05-8E5C-483A-85F1-DF0DC3166634}" dt="2023-02-13T00:05:53.122" v="13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6:55.545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0491A05-8E5C-483A-85F1-DF0DC3166634}" dt="2023-02-13T00:02:46.151" v="75"/>
          <ac:picMkLst>
            <pc:docMk/>
            <pc:sldMk cId="3902406419" sldId="283"/>
            <ac:picMk id="4" creationId="{C34F1B22-40EF-73F6-C9FE-76BBF493D19C}"/>
          </ac:picMkLst>
        </pc:picChg>
        <pc:picChg chg="del">
          <ac:chgData name="Neemias Informatica Lima" userId="b77af7bd85500281" providerId="LiveId" clId="{20491A05-8E5C-483A-85F1-DF0DC3166634}" dt="2023-02-13T00:02:45.857" v="74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20491A05-8E5C-483A-85F1-DF0DC3166634}" dt="2023-02-13T00:08:29.588" v="209" actId="207"/>
        <pc:sldMkLst>
          <pc:docMk/>
          <pc:sldMk cId="2424059023" sldId="284"/>
        </pc:sldMkLst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2" creationId="{1F35E9BC-2A3E-9780-C377-06B62BCDB81D}"/>
          </ac:spMkLst>
        </pc:spChg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3" creationId="{A5214F37-3468-1BD0-27C1-E7738401BAD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20491A05-8E5C-483A-85F1-DF0DC3166634}" dt="2023-02-13T00:07:29.702" v="18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8:29.588" v="209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0491A05-8E5C-483A-85F1-DF0DC3166634}" dt="2023-02-13T00:03:01.919" v="79"/>
          <ac:picMkLst>
            <pc:docMk/>
            <pc:sldMk cId="2424059023" sldId="284"/>
            <ac:picMk id="4" creationId="{7A27562D-6D87-953A-1FAF-D19E059D083B}"/>
          </ac:picMkLst>
        </pc:picChg>
        <pc:picChg chg="del">
          <ac:chgData name="Neemias Informatica Lima" userId="b77af7bd85500281" providerId="LiveId" clId="{20491A05-8E5C-483A-85F1-DF0DC3166634}" dt="2023-02-13T00:03:00.812" v="78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20491A05-8E5C-483A-85F1-DF0DC3166634}" dt="2023-02-13T00:10:37.629" v="253" actId="20577"/>
        <pc:sldMkLst>
          <pc:docMk/>
          <pc:sldMk cId="2241968852" sldId="285"/>
        </pc:sldMkLst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2" creationId="{DD2AAD8D-6A33-3B7F-FD4A-1881B0F6BD62}"/>
          </ac:spMkLst>
        </pc:spChg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3" creationId="{2945F242-9C5F-F77C-0CF2-34D7967AA37C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20491A05-8E5C-483A-85F1-DF0DC3166634}" dt="2023-02-13T00:10:10.854" v="23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0:37.629" v="25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0491A05-8E5C-483A-85F1-DF0DC3166634}" dt="2023-02-13T00:03:20.718" v="83"/>
          <ac:picMkLst>
            <pc:docMk/>
            <pc:sldMk cId="2241968852" sldId="285"/>
            <ac:picMk id="4" creationId="{C2EC4749-24AA-632E-CC1D-1EACA51C4B96}"/>
          </ac:picMkLst>
        </pc:picChg>
        <pc:picChg chg="del">
          <ac:chgData name="Neemias Informatica Lima" userId="b77af7bd85500281" providerId="LiveId" clId="{20491A05-8E5C-483A-85F1-DF0DC3166634}" dt="2023-02-13T00:03:20.484" v="82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21.532" v="299" actId="20577"/>
        <pc:sldMkLst>
          <pc:docMk/>
          <pc:sldMk cId="1959249856" sldId="286"/>
        </pc:sldMkLst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2" creationId="{97DF95CF-459F-97A9-A18A-5D0D1071708F}"/>
          </ac:spMkLst>
        </pc:spChg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3" creationId="{4AADDF1C-522D-7500-EB06-3A51D88A2082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20491A05-8E5C-483A-85F1-DF0DC3166634}" dt="2023-02-13T00:11:48.834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2:21.532" v="29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0491A05-8E5C-483A-85F1-DF0DC3166634}" dt="2023-02-13T00:03:32.031" v="87"/>
          <ac:picMkLst>
            <pc:docMk/>
            <pc:sldMk cId="1959249856" sldId="286"/>
            <ac:picMk id="4" creationId="{E9E5B4F0-C678-A358-E26C-1B27B31BCE84}"/>
          </ac:picMkLst>
        </pc:picChg>
        <pc:picChg chg="del">
          <ac:chgData name="Neemias Informatica Lima" userId="b77af7bd85500281" providerId="LiveId" clId="{20491A05-8E5C-483A-85F1-DF0DC3166634}" dt="2023-02-13T00:03:31.760" v="86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42.227" v="321" actId="20577"/>
        <pc:sldMkLst>
          <pc:docMk/>
          <pc:sldMk cId="2857006406" sldId="287"/>
        </pc:sldMkLst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2" creationId="{5C09207E-6B32-9911-D959-980FDC740420}"/>
          </ac:spMkLst>
        </pc:spChg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3" creationId="{3822B40E-6BA1-DB8A-972E-65F2F5965794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20491A05-8E5C-483A-85F1-DF0DC3166634}" dt="2023-02-13T00:13:42.227" v="32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0491A05-8E5C-483A-85F1-DF0DC3166634}" dt="2023-02-13T00:03:51.578" v="93"/>
          <ac:picMkLst>
            <pc:docMk/>
            <pc:sldMk cId="2857006406" sldId="287"/>
            <ac:picMk id="4" creationId="{D8355AA2-98AC-EF79-CB01-1225481DA968}"/>
          </ac:picMkLst>
        </pc:picChg>
        <pc:picChg chg="del">
          <ac:chgData name="Neemias Informatica Lima" userId="b77af7bd85500281" providerId="LiveId" clId="{20491A05-8E5C-483A-85F1-DF0DC3166634}" dt="2023-02-13T00:03:51.356" v="92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09.402" v="121" actId="20577"/>
        <pc:sldMkLst>
          <pc:docMk/>
          <pc:sldMk cId="2630436816" sldId="288"/>
        </pc:sldMkLst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2" creationId="{BB703E08-6DA6-EF70-DB84-5D6BCE1E2F2C}"/>
          </ac:spMkLst>
        </pc:spChg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3" creationId="{EDCC1251-1956-A485-A968-2096F2EB54A1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20491A05-8E5C-483A-85F1-DF0DC3166634}" dt="2023-02-13T00:05:09.402" v="12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5.014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1.339" v="71"/>
          <ac:picMkLst>
            <pc:docMk/>
            <pc:sldMk cId="2630436816" sldId="288"/>
            <ac:picMk id="4" creationId="{0DCDBDD1-2AC2-945B-2C5F-99BBC8A76ACE}"/>
          </ac:picMkLst>
        </pc:picChg>
        <pc:picChg chg="del">
          <ac:chgData name="Neemias Informatica Lima" userId="b77af7bd85500281" providerId="LiveId" clId="{20491A05-8E5C-483A-85F1-DF0DC3166634}" dt="2023-02-13T00:02:31.044" v="70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20491A05-8E5C-483A-85F1-DF0DC3166634}" dt="2023-02-13T00:07:20.421" v="180"/>
        <pc:sldMkLst>
          <pc:docMk/>
          <pc:sldMk cId="3032827026" sldId="289"/>
        </pc:sldMkLst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2" creationId="{C3AD34BD-A91B-96B4-1520-5303026F5081}"/>
          </ac:spMkLst>
        </pc:spChg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3" creationId="{88B01111-5ACE-8BC9-8BF9-DA9AD30904C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20491A05-8E5C-483A-85F1-DF0DC3166634}" dt="2023-02-13T00:07:20.421" v="18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0491A05-8E5C-483A-85F1-DF0DC3166634}" dt="2023-02-13T00:05:59.518" v="13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51.341" v="77"/>
          <ac:picMkLst>
            <pc:docMk/>
            <pc:sldMk cId="3032827026" sldId="289"/>
            <ac:picMk id="4" creationId="{D3AE5DD1-C1DA-F5E0-6B59-187B574674F1}"/>
          </ac:picMkLst>
        </pc:picChg>
        <pc:picChg chg="del">
          <ac:chgData name="Neemias Informatica Lima" userId="b77af7bd85500281" providerId="LiveId" clId="{20491A05-8E5C-483A-85F1-DF0DC3166634}" dt="2023-02-13T00:02:51.076" v="76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20491A05-8E5C-483A-85F1-DF0DC3166634}" dt="2023-02-13T00:09:57.905" v="232" actId="6549"/>
        <pc:sldMkLst>
          <pc:docMk/>
          <pc:sldMk cId="3772032319" sldId="290"/>
        </pc:sldMkLst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2" creationId="{9A06EE15-93C7-6776-9059-9371162AA4B1}"/>
          </ac:spMkLst>
        </pc:spChg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3" creationId="{D801EB34-E8B0-C3FE-4F3A-4A938FB7E6EE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20491A05-8E5C-483A-85F1-DF0DC3166634}" dt="2023-02-13T00:09:57.905" v="23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0491A05-8E5C-483A-85F1-DF0DC3166634}" dt="2023-02-13T00:07:34.389" v="19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14.798" v="81"/>
          <ac:picMkLst>
            <pc:docMk/>
            <pc:sldMk cId="3772032319" sldId="290"/>
            <ac:picMk id="4" creationId="{A88A169C-8AE6-B1BE-A29B-C1F23C7F71F6}"/>
          </ac:picMkLst>
        </pc:picChg>
        <pc:picChg chg="del">
          <ac:chgData name="Neemias Informatica Lima" userId="b77af7bd85500281" providerId="LiveId" clId="{20491A05-8E5C-483A-85F1-DF0DC3166634}" dt="2023-02-13T00:03:14.553" v="80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20491A05-8E5C-483A-85F1-DF0DC3166634}" dt="2023-02-13T00:11:33.908" v="276"/>
        <pc:sldMkLst>
          <pc:docMk/>
          <pc:sldMk cId="1768216317" sldId="291"/>
        </pc:sldMkLst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2" creationId="{E015F0B2-0F66-0CAB-26CD-741C8A1C38E3}"/>
          </ac:spMkLst>
        </pc:spChg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3" creationId="{61D9EABE-D23A-D83A-1024-DC4C2D005F10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20491A05-8E5C-483A-85F1-DF0DC3166634}" dt="2023-02-13T00:11:33.908" v="2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0491A05-8E5C-483A-85F1-DF0DC3166634}" dt="2023-02-13T00:10:15.007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26.129" v="85"/>
          <ac:picMkLst>
            <pc:docMk/>
            <pc:sldMk cId="1768216317" sldId="291"/>
            <ac:picMk id="4" creationId="{6124D380-00AD-6112-4FD0-CA18D2564BB6}"/>
          </ac:picMkLst>
        </pc:picChg>
        <pc:picChg chg="del">
          <ac:chgData name="Neemias Informatica Lima" userId="b77af7bd85500281" providerId="LiveId" clId="{20491A05-8E5C-483A-85F1-DF0DC3166634}" dt="2023-02-13T00:03:25.869" v="84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52.140" v="306"/>
        <pc:sldMkLst>
          <pc:docMk/>
          <pc:sldMk cId="3757265641" sldId="292"/>
        </pc:sldMkLst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2" creationId="{027A531F-AB71-27B7-DE63-17DD364AC9E9}"/>
          </ac:spMkLst>
        </pc:spChg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3" creationId="{E4997FB5-D27D-6192-0D0A-E57CD8B4707A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20491A05-8E5C-483A-85F1-DF0DC3166634}" dt="2023-02-13T00:12:52.140" v="30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0491A05-8E5C-483A-85F1-DF0DC3166634}" dt="2023-02-13T00:11:53.577" v="28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38.490" v="89"/>
          <ac:picMkLst>
            <pc:docMk/>
            <pc:sldMk cId="3757265641" sldId="292"/>
            <ac:picMk id="4" creationId="{0C2788A4-02C4-8A00-3D26-5B8BFF8FA6AC}"/>
          </ac:picMkLst>
        </pc:picChg>
        <pc:picChg chg="del">
          <ac:chgData name="Neemias Informatica Lima" userId="b77af7bd85500281" providerId="LiveId" clId="{20491A05-8E5C-483A-85F1-DF0DC3166634}" dt="2023-02-13T00:03:38.205" v="88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13.745" v="311"/>
        <pc:sldMkLst>
          <pc:docMk/>
          <pc:sldMk cId="3114938747" sldId="293"/>
        </pc:sldMkLst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2" creationId="{BBAFC793-CD07-076E-956A-77C3BBE6A7F1}"/>
          </ac:spMkLst>
        </pc:spChg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3" creationId="{CFE9054F-662C-650D-74E2-37DF94042767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20491A05-8E5C-483A-85F1-DF0DC3166634}" dt="2023-02-13T00:13:13.745" v="31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0491A05-8E5C-483A-85F1-DF0DC3166634}" dt="2023-02-13T00:03:44.194" v="91"/>
          <ac:picMkLst>
            <pc:docMk/>
            <pc:sldMk cId="3114938747" sldId="293"/>
            <ac:picMk id="4" creationId="{C5958EE2-F6AB-664F-16B5-E0B4D5AA48C1}"/>
          </ac:picMkLst>
        </pc:picChg>
        <pc:picChg chg="del">
          <ac:chgData name="Neemias Informatica Lima" userId="b77af7bd85500281" providerId="LiveId" clId="{20491A05-8E5C-483A-85F1-DF0DC3166634}" dt="2023-02-13T00:03:43.933" v="90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12/02/2023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12/02/2023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Tempo de decisão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681" y="3369790"/>
            <a:ext cx="7655965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"Olhei, e eis uma nuvem branca, e sentado sobre a nuvem um semelhante a filho de homem, tendo na cabeça uma coroa de ouro e na mão uma foice afiada. Outro anjo saiu do santuário, gritando com voz forte para Aquele que estava sentado sobre a nuvem: - Pegue a Sua foice e comece a colher, pois chegou a hora da colheita, visto que os campos da Terra já amadureceram!“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14:14,15).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51238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3A0BC-C3CC-4334-B492-5E2DD502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4841"/>
            <a:ext cx="1500968" cy="22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7AC882-C7DF-60B7-A47F-7FC1F56613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6256" y="582906"/>
            <a:ext cx="2561909" cy="221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coroa do vencedor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1737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anjo vem da presença de Deus na glória do templo e diz a Jesus: “Chegou a hora da colheita, visto que os campos da Terra já amadureceram!”. Em outras palavras, “Vá buscar os Seus filhos e traga-os para casa”. No NT, várias vezes Jesus faz ilustrações da agricultura. Ele usou o simbolismo da colheita madura para ilustrar o crescimento da semente do evangelho no coração.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amadurecimento do grão dourado representa as pessoas transformadas pela graça, motivadas pelo amor, que obedecem para a glória do nome de Cristo. O coração delas é um com o coração de Jesus, e o que eles querem é o que Ele quer.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0E538E-07EC-A376-4929-1D0B7D10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015F0B2-0F66-0CAB-26CD-741C8A1C38E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1D9EABE-D23A-D83A-1024-DC4C2D00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24D380-00AD-6112-4FD0-CA18D2564B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Cada semente produz uma colheita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Apocalipse 14:17-20.0 que significa a expressão "grande lagar da ira de Deus”? Veja também Apocalipse 14:10; 15:1 e 16:1.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percebe o contraste entre o bem e o mal? Por que isso é importante?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5:14)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06FDB4-0976-5055-EF78-8A993A88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7DF95CF-459F-97A9-A18A-5D0D1071708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AADDF1C-522D-7500-EB06-3A51D88A2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E5B4F0-C678-A358-E26C-1B27B31BCE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Cada semente produz uma colheita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que mais Deus poderia ter feito além do sacrifício na cruz? Não há nada mais que a graça possa fazer para redimir os que rejeitaram repetidamente o Espírito Santo.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Aqui está a mensagem profética urgente de Apocalipse 14. Todas as sementes amadureceram e estão prontas para a colheita. O grão está totalmente maduro, e as uvas estão totalmente maduras. 0 povo de Deus revela Sua imagem de graça, compaixão, misericórdia e amor diante do Universo. Os filhos do mal revelam ganância, luxúria, inveja e ódio. O caráter de Jesus é revelado em um grupo, e o caráter de Satanás, no outro.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Universo verá no povo de Deus uma revelação da justiça que, talvez, nenhuma geração anterior jamais testemunhou. Em contraste com a justiça de Cristo revelada em Seu povo, será visto todo o resultado da rebelião contra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C132A-C8EC-76E6-23C4-A3185DFF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27A531F-AB71-27B7-DE63-17DD364AC9E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4997FB5-D27D-6192-0D0A-E57CD8B4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2788A4-02C4-8A00-3D26-5B8BFF8FA6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De forma sutil, quase imperceptível, nosso caráter e nossa personalidade mudam com base nas sementes lançadas na mente. Semeie boas sementes, e surgirão bons frutos. Semeie sementes malignas, e será produzido o fruto do mundo no caráter. Se semearmos indiferença a Deus e a valores e prioridades espirituais, colheremos o fruto da indiferença - apatia, autossuficiência e frustração. Alguns pensam: “Um dia virá a perseguição e a marca da besta. Quando isso acontecer, vou tomar uma atitude”. Essas pessoas escolhem um caminho perigoso. Deus nos chama agora para entregar a vida a Ele. Quanto mais demora em responder ao Espírito Santo, mais dura a alma se torna aos estímulos de Deus e mais suscetível a cair e a acreditar nas mentiras do maligno.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07F899-5E02-C3D0-31DF-0D33300D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AFC793-CD07-076E-956A-77C3BBE6A7F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FE9054F-662C-650D-74E2-37DF9404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958EE2-F6AB-664F-16B5-E0B4D5AA48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Considerando o princípio da colheita e o contexto de Apocalipse 14:14-20, qual é a relação entre ser salvo pela graça e crescer em graça?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Discuta os elementos necessários para o crescimento das plantas e compare-os ao nosso crescimento espiritual. Quais são as semelhanças?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Existe diferença entre a habilidade dada por Deus de escolher e a força de vontade? Entender essa diferença é importante para o cristão em crescimento?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O título “Filho do Homem” nos encoraja na hora do juízo, enquanto esperamos a volta de Cristo? É bom saber que um ser humano nos representa no juízo?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99D3B6-F708-8339-7DAE-3EF83B8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C09207E-6B32-9911-D959-980FDC74042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22B40E-6BA1-DB8A-972E-65F2F596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355AA2-98AC-EF79-CB01-1225481DA9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Deus sempre falou com Seu povo, transmitindo-lhe verdades relevantes que ele precisava ouvir em cada tempo. O Senhor tem falado conosco desde o aviso sobre o dilúvio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6:7) até as profecias acerca da primeira vinda de Jesus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9:24-27), do juízo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pré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-advento investigativo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7:9, 10; 8:14) e dos eventos finais antes do retorno de Cristo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12-14). Para estes últimos dias da história humana, Ele enviou uma mensagem especial ao mundo e ao Seu povo, projetada para atender à necessidade do momento. Ele descreveu essa mensagem sendo levada por três anjos voando no meio do céu com a urgente mensagem do tempo do fim para todo o mundo. As três mensagens angélicas são a última mensagem de misericórdia de Jesus, um chamado a deixar de confiar em nossa própria justiça e passarmos a confiar na justiça de Jesus para nos justificar, nos santificar e, no fim dos tempos, nos glorificar.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ADA26-F7B5-E851-A19C-B33C3766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31C1065-F736-9E49-FE2C-EA3AA0039C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Escolhas eternas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Mateus 24:14 e compare com Apocalipse 14:6. Que promessa Jesus fez aos Seus discípulos sobre o evangelho pouco antes de Seu retorno?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Deus molda nosso caráter? Que meio Ele usa para crescermos em graça? O que fazer para permitir que o Espírito Santo nos transforme à semelhança de Jesus?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00AF40-C1C2-04BD-4D53-04350225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703E08-6DA6-EF70-DB84-5D6BCE1E2F2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CC1251-1956-A485-A968-2096F2EB5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CDBDD1-2AC2-945B-2C5F-99BBC8A76A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Escolhas eternas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promessa de que seria “pregado este evangelho do Reino por todo o mundo”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24:14) tem seu cumprimento final na mensagem de Cristo para os últimos dias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14:6), que diz que o evangelho é proclamado a “cada nação, tribo, língua e povo”. Em Apocalipse 22, há três declarações nas quais Jesus diz que voltará em breve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22:7,12, 20). No contexto de Seu retorno iminente, o Senhor acrescentou: “Continue o injusto a fazer injustiça, e continue o imundo a ser imundo. O justo continue na prática da justiça, e o santo continue a santificar-se”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22:11). O Apocalipse avança para um clímax glorioso em que todos são levados a decidir a favor de Cristo ou contra Ele. Ellen G. White disse: “Jesus não mudará nosso caráter em Sua vinda. A obra de transformação tem que ser realizada agora. Nossa vida diária está determinando nosso destino” (Eventos Finais [CPB,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2021], p. 182).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C4DCDC-7522-A0DF-E1C2-2ADF756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1539DC8-0C63-A061-BEA9-1CCA0729F4E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3B6037-1420-82ED-F0BD-6552861E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D5133E-7D97-AFE0-12BC-1C0D920B24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volta do Filho do Homem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Apocalipse 14:14. Que título é usado para descrever Jesus em Seu retorno à Terra? Por que João usou esse título para Jesus?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3.0 que aprendemos com os seguintes versos bíblicos em Mateus sobre Jesus, o Filho do Homem? Mateus 16:27 - Mateus 24:27,30 - Mateus 25:31,32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na expressão "Filho do Homem" e o que ela diz sobre a humanidade de Cristo. Apesar de ser Deus, Ele Se tornou um de nós, mas, ao contrário de nós, nunca pecou. Que esperança incrível isso nos oferece com relação a(1) conhecer o amor de Deus por nós; (2) saber que Ele entende nossas lutas e pode nos dar vitória sobre elas?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5EFE89-F78B-EBB1-9CB0-1CBF1C2F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61D9483-AA7E-453F-7294-8D257E0BB19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F4E8DD2-E1C1-E544-7050-94674072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4F1B22-40EF-73F6-C9FE-76BBF493D1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volta do Filho do Homem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Jesus usou o termo “Filho do Homem” para Se referir a Si mesmo 82 vezes nos evangelhos. Era um dos Seus títulos favoritos. Ele o usou como uma expressão de afeto para Se identificar conosco. Ele é um Salvador que nos entende, experimentou nossas tentações e passou por nossas provas. Ele é o “Filho do Homem”, que em breve voltará para nos levar para casa. O Jesus que vem nos buscar é o mesmo que viveu entre nós. Ele está qualificado para nos redimir porque Se tornou um de nós e enfrentou, como um de nós, toda a fúria das tentações de Satanás e foi vitorioso. Observe alguns elementos nessas passagens: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(1) Jesus, o Filho do Homem, está vindo em glória com Seus anjos. (2) Ele irá separar as ovelhas dos cabritos, o que será basicamente um ato de juízo. (3) O destino das nações e de toda a humanidade será decidido para a eternidade.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E5EA0E-2BAA-3576-FEFB-129C7962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3AD34BD-A91B-96B4-1520-5303026F508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B01111-5ACE-8BC9-8BF9-DA9AD3090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AE5DD1-C1DA-F5E0-6B59-187B574674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juízo celestial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Apocalipse 14:14 e Atos 1:9-11. Que semelhanças encontramos?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Daniel 7:9,10,13,14. Porque Daniel chamou Jesus de "Filho do Homem” em um contexto tão sério quanto o juízo? Tendo em vista o que já estudamos, por que deve ser reconfortante saber que o "Filho do Homem” tem um papel tão central no juízo?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no fato de que toda a sua vida será examinada minuciosamente diante de Deus. Quando isso acontecer, qual será sua única esperança? (Ver 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8:1).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02EECD-51D1-C70A-D2BD-B45C94B0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F35E9BC-2A3E-9780-C377-06B62BCDB81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5214F37-3468-1BD0-27C1-E7738401B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7562D-6D87-953A-1FAF-D19E059D08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juízo celestial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2927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anjos, então, declararam aos discípulos espantados: “Esse Jesus que foi levado do meio de vocês para o Céu virá do modo como vocês O viram subir” (At 1:11). Há uma verdade divina que pode não ser aparente, mas está incorporada nessa passagem. “Esse Jesus”, o “Filho do Homem”, Aquele que caminhou pelas ruas poeirentas de Nazaré, ministrou nas ruas lotadas de Jerusalém, curou os doentes nas aldeias de Israel e pregou nas encostas gramadas da Galileia, em breve virá outra vez! Em Daniel 7:9, 10, o profeta viu a instalação da corte celestial com milhares de milhares e milhões de milhões de seres angelicais, celestiais, reunidos diante do trono. Foi iniciada a sessão do tribunal, e os livros - os registros celestiais da nossa vida - foram abertos diante do Universo. Em Daniel 7:13, 14, o Filho do Homem Se dirigiu ao Ancião de Dias, o Pai, e recebeu Seu reino eterno. O juízo revela diante de todo o Universo que o Pai, Filho e Espírito Santo fizeram todo o possível para salvar a humanidade.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BA5F3F-4950-8D41-DDF5-375F2C8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06EE15-93C7-6776-9059-9371162AA4B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01EB34-E8B0-C3FE-4F3A-4A938FB7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8A169C-8AE6-B1BE-A29B-C1F23C7F71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coroa do vencedor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Apocalipse 14:15 e Marcos 4:26-29. Que semelhanças você vê entre os textos? Do que falam essas passagens?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Ellen C. White diz que a "nossa vida pode ser perfeita em cada fase de desenvolvimento". O que isso significa, especialmente quando vemos nossos defeitos?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B461B-6DC0-A68F-1777-A9F03119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D2AAD8D-6A33-3B7F-FD4A-1881B0F6BD6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45F242-9C5F-F77C-0CF2-34D7967AA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 24:14; Ap 14:14-20; Mt 16:27; At 1:9-11; Mc 4:26-29; Ap 16:1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EC4749-24AA-632E-CC1D-1EACA51C4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7624" y="41413"/>
            <a:ext cx="1473919" cy="82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3485</TotalTime>
  <Words>2192</Words>
  <Application>Microsoft Office PowerPoint</Application>
  <PresentationFormat>Personalizar</PresentationFormat>
  <Paragraphs>148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2023-02-13T00:13:58Z</dcterms:modified>
</cp:coreProperties>
</file>