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08E85-DA52-4500-9366-709A01A58869}" v="18" dt="2023-02-12T23:46:37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6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12/02/2023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12/02/2023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Jesus vence, Satanás perde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84658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"O dragão ficou irado com a mulher e foi travar guerra com o restante da descendência dela, ou seja, os que guardam os mandamentos de Deus e têm o testemunho de Jesus”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12:17).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027EB71-4F1C-CD54-9C07-856BF687F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1541" y="599165"/>
            <a:ext cx="2213065" cy="22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mulher no deserto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Os 1.260 dias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12:6) são paralelos ao tempo, tempos e metade de um tempo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12:14). Essa mesma profecia de tempo é encontrada em Daniel 7:25, Apocalipse 11:2, 3 e Apocalipse 13:5. Como esses são símbolos proféticos (uma mulher literal com asas não foi para o deserto), aplicamos tempo profético, o princípio do dia ano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14:34;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4:4-6) para essas profecias. Isso significa, simplesmente, que um dia profético equivale a um ano. Comentando sobre esse mesmo período profético de tempo em Apocalipse 11:2, a Bíblia de Estudo Andrews afirma: “Por isso, os intérpretes historicistas compreendem, em geral, que o período de 1.260 dias proféticos significa 1.260 anos literais que começam em 538 d.C. e terminam em 1798” (p. 1663, comentários sobre Apocalipse 11:2). Uma igreja corrupta - juntamente com um Estado corrupto - oprimiu, perseguiu e, por vezes, massacrou o fiel povo de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F482E2-B248-B3C5-CFE6-8E5A6D7EA78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1AD923E-3E38-C83E-720F-559B8B7C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6BCBC8-4684-871D-87D4-C07900D6F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Remanescente do tempo do fim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Apocalipse 12:17. Que características do remanescente de Deus, Sua igreja no tempo do fim, são encontradas nesse verso?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você vê a realidade de Apocalipse 12:17 em sua experiência cristã? Ou seja, de que maneira você vê o grande conflito acontecendo na sua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B442EF4-B652-BE37-EDAF-703F58551CC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2F41A2-38EB-AF9A-39DB-429A62CDC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BCFC22D-6FF2-4317-EC47-E5201E230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Remanescente do tempo do fim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Satanás (o dragão) está irado com a mulher. O diabo está furioso com um povo que guarda os mandamentos de Deus e fará tudo o que puder para destruí-lo. Finalmente, ele promove um decreto para que esse povo não possa comprar nem vender, seja preso e enfrente a morte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13:14-17). Se Satanás não pode destruir Cristo, ele tentará destruir o objeto da mais profunda afeição Dele - Sua igreja. A última guerra da Terra não está centrada no Oriente Médio e nos vários conflitos ali, mas na mente do povo de Deus espalhado no mundo. E uma batalha entre duas forças opostas, Cristo e Satanás. Mais uma vez, ninguém é neutro. O mundo caminha para uma grande crise, mas em Jesus, por meio de Jesus e por causa de Jesus, nossa vitória é garantida - desde que fiquemos conectados a Ele, o que fazemos pela fé, uma fé que leva à obediência. Tudo depende de nossa escolha.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2981D2-B240-9160-03D8-C6391CE8495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B1B161-0658-0648-49D0-35E2837CD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78963F3-6E6A-8A71-611F-9CB5F2618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“Sendo a lei do amor o fundamento do governo de Deus, a felicidade de todos os seres inteligentes depende da perfeita harmonia com seus grandes princípios de justiça. Deus deseja de todos os seres criados por Ele o serviço de amor, que brote de um reconhecimento de Seu caráter. Ele não tem prazer na obediência forçada e concede a todos livre-arbítrio, para que Lhe possam prestar serviço voluntário.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“Enquanto todos os seres criados reconheciam a lealdade pelo amor, havia perfeita harmonia por todo o universo de Deus. A alegria da hoste celestial era cumprir o propósito do Criador. Tinham prazer em refletir Sua glória e manifestar Seu louvor. E, enquanto o amor para com Deus predominava, o amor de uns para com outros era cheio de confiança e abnegação. Nenhuma nota dissonante havia para desafinar as harmonias celestiais” (Ellen G. White, Patriarcas e Profetas [CPB, 2021], p. 10).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E3566F7-D159-9510-BDE7-73790CC5C2D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3271FEB-8622-4E20-67BE-E4B03E688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955F903-A3BE-5960-36F4-A66077550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Apocalipse 12 é uma introdução adequada às três mensagens angélicas, especialmente tendo em vista o conflito iminente no tempo do fim?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Apocalipse 12 é reconfortante para você nas provas que enfrenta no dia a dia?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Alguns acreditam que nossas ações são em parte determinadas pela hereditariedade e pelo meio. Você concorda? Qual é o papel das nossas escolhas em nosso comportamento? Qual é a relação entre nossas escolhas e o poder de Deus em nós?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6EA440-74E2-8F79-3D05-31E9A0F6453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118D54-A281-C1BA-743C-A191A3CA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8AA151C-420E-38F7-3B42-4BA9EB7D9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Nós também estamos em uma batalha de vida ou morte contra um inimigo astuto. Estamos em desvantagem numérica, numa situação completamente desfavorável. As forças do mal parecem invencíveis. O fracasso parece certo, a derrota, inevitável. A vitória parece estar fora de alcance. De uma perspectiva meramente humana, parece que as forças de Satanás nos dominarão.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Mas, graças a Deus, embora estejamos em desvantagem numérica, ainda que haja muitas probabilidades (humanamente falando) contra nós, mesmo que os ataques de Satanás sejam ferozes, por meio de - Jesus venceremos no fim. O tema do último livro da Bíblia, o Apocalipse, é: Jesus vence, Satanás perde. O cerne dessa batalha está descrito em Apocalipse 12, foco do nosso estudo desta semana. Esse estudo nos preparará para compreender Apocalipse 14 e as três mensagens angélicas.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C7F4EC-3137-B3AB-549E-E6EE506C5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batalha no Céu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Apocalipse 12:7-9 descreve esse conflito cósmico entre o bem e o mal. Como algo assim poderia ter acontecido no Céu? O que esses versos sugerem sobre a realidade do livre-arbítrio?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livre-arbítrio é sagrado porque Jesus nos deu esse dom mesmo sabendo que isso O levaria à cruz (2Tm 1:9). Que cuidado devemos ter ao usar essa dádiva santa e cara?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D71EAA3-7893-4D45-9E3A-97E239802F3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F4D65B1-B8C4-0290-9AD6-1DBC3175E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BDE90B5-DCB0-58C0-4275-412A0A9E7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batalha no Céu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liberdade de escolha é um princípio fundamental do governo de Deus, tanto no Céu quanto na Terra. Deus não criou robôs, nem no Céu nem na Terra. Criados à imagem divina, nós, como seres humanos, podemos fazer escolhas morais.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poder de escolha está estreitamente alinhado com a capacidade de amar. Tirando o poder de escolha, destrói-se a capacidade de amar, pois o amor nunca pode ser forçado ou coagido. O amor é uma expressão de livre-arbítrio. Cada anjo do Céu foi confrontado com a escolha de retribuir o amor de Deus ou de se afastar em egoísmo, arrogância e orgulho. Assim como os anjos celestiais foram confrontados pelo amor com uma escolha eterna, o Apocalipse apresenta a cada um de nós escolhas eternas no conflito final da Terra. E maravilhoso poder escolher um lado em uma batalha na qual sabemos, de antemão, qual será o lado vencedor.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E85F08-0CB1-61E0-16E5-105FD77AC54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04F529-E40F-A904-42BB-FA609FE8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7A7D580-C8A8-3B02-0956-1239B189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Ataque satânico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Apocalipse 12:4-6, 9; Efésios 5:25-27, 32 e Salmo 2:7-9 e defina os seguintes símbolos: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Dragão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Mulher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Filho do Homem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Cetro de ferro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a garantia da salvação, por causa da vitória de Cristo sobre Satanás, é crucial para nós? O que Paulo escreveu em Filipenses 3:9 pode ser a nossa experiência?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C842B8-AC36-71E9-A516-F73D5CA0B53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828E095-420E-AA10-5AAA-19B0CED3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46CEE59-9AEB-3CCF-0728-1524716DF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Ataque satânico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Na cruz, Ele revelou a magnitude de Seu amor e nos libertou da condenação do pecado. Na ressurreição, como nosso Sumo Sacerdote vivo, Ele nos livra do poder do pecado. Na Bíblia, o cetro é símbolo de domínio ou governo. Um cetro de ferro é símbolo de um governo indestrutível, todo-poderoso e invencível. Jesus enfrentou todas as tentações que experimentamos e foi vencedor! O diabo é um inimigo derrotado. Cristo triunfou sobre ele em Sua vida, morte e ressurreição. Visto que Jesus já derrotou o diabo na cruz do Calvário, podemos ser vitoriosos também. A vitória de Cristo foi completa, mas o grande conflito entre Cristo e Satanás ainda não acabou. Se somos perdoados, não há nada de que possamos ser acusados. Jesus conquistou e venceu para sempre o pior que o pecado e o mal poderiam Lhe fazer. Ele atacou o mal e o venceu. Quando aceitamos Jesus pela fé, a vitória Dele é nossa.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0E9B510-CD9B-0467-06A1-BA5BD27B8ED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E98CFA1-33F9-F9B7-402E-CAB3870BF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BAC008-50EB-A773-34D0-A9CDDC722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Aceitando a vitória de Jesus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Apocalipse 12:10. Que encorajamento obtemos do fato de que nosso acusador "foi expulso”?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12:11. Que garantia de vitória Cristo nos dá?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EC55D4-D87E-D6C2-9F70-538D4202951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C53E7B0-992F-B02A-4277-F44AC8E63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D998447-B91C-9BE0-4513-468893F23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Aceitando a vitória de Jesus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2071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Nas mensagens do Apocalipse para as sete igrejas encontramos sete vezes a expressão “Eles o venceram”. Em Apocalipse 12:11 encontramos esse conceito de superação novamente. A palavra “vencer” na língua original do texto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nikao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Pode ser literalmente traduzida como “conquistar, prevalecer, triunfar ou ser vitorioso”. Observe como é possível ser vitorioso: “por causa do sangue do Cordeiro”, afirma Apocalipse 12:11.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Apocalipse 5:6, em visão profética, João olhou para o Céu e viu “um Cordeiro que parecia que tinha sido morto”. O sacrifício de Cristo é o foco da atenção de todo o Céu. Não há nada mais sublime do que a cruz para demonstrar o amor infinito e insondável de Deus. Somos redimidos, vitoriosos e salvos, não por nossos méritos, mas por causa das vitórias de Cristo em nosso favor.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58F165C-FFE4-7265-61FA-76E816404C8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611E46-CAE8-DC09-AE45-33CF3BD90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4960230-3FF4-E7CA-BED1-E9E7F881A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mulher no deserto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Apocalipse 12:6,14-16. Compare os textos e observe atentamente o período de tempo, o ataque de Satanás à "mulher” (igreja) e a provisão de Deus para Seu povo. Do que falam esses versos?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Descreva um tempo de provação ou dificuldade em que você poderia facilmente ter se sentido desencorajado, mas Deus lhe ofereceu um lugar de refúgio e o sustentou em seus desafios. Como Deus lhe deu apoio quando você mais precisou?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C6F8CF-246A-570A-03D6-8187EFBEDB8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C2950F-12F5-FCC4-12AC-DA872D8D8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nl-NL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 12; Ef 5:25-27, 32; Fp 3:9; Dn 7:25; Is 14:12-14; Ap 13:14-17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F5D018-5C8A-B7FF-8494-F775DA348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3093" y="14144"/>
            <a:ext cx="1421015" cy="101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3469</TotalTime>
  <Words>2091</Words>
  <Application>Microsoft Office PowerPoint</Application>
  <PresentationFormat>Personalizar</PresentationFormat>
  <Paragraphs>142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2023-02-12T23:56:22Z</dcterms:modified>
</cp:coreProperties>
</file>