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75" d="100"/>
          <a:sy n="75" d="100"/>
        </p:scale>
        <p:origin x="1867" y="40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E85EEDA2-0465-4F53-919F-CFB78D5534AD}"/>
    <pc:docChg chg="undo custSel modSld">
      <pc:chgData name="Neemias Informatica Lima" userId="b77af7bd85500281" providerId="LiveId" clId="{E85EEDA2-0465-4F53-919F-CFB78D5534AD}" dt="2022-11-04T19:59:39.416" v="421" actId="6549"/>
      <pc:docMkLst>
        <pc:docMk/>
      </pc:docMkLst>
      <pc:sldChg chg="addSp delSp modSp mod">
        <pc:chgData name="Neemias Informatica Lima" userId="b77af7bd85500281" providerId="LiveId" clId="{E85EEDA2-0465-4F53-919F-CFB78D5534AD}" dt="2022-11-04T19:45:27.413" v="53" actId="113"/>
        <pc:sldMkLst>
          <pc:docMk/>
          <pc:sldMk cId="2232331225" sldId="280"/>
        </pc:sldMkLst>
        <pc:spChg chg="mod">
          <ac:chgData name="Neemias Informatica Lima" userId="b77af7bd85500281" providerId="LiveId" clId="{E85EEDA2-0465-4F53-919F-CFB78D5534AD}" dt="2022-11-04T19:43:05.932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43:27.209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44:54.249" v="43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43:23.233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45:27.413" v="53" actId="113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E85EEDA2-0465-4F53-919F-CFB78D5534AD}" dt="2022-11-04T19:44:36.978" v="41" actId="1440"/>
          <ac:picMkLst>
            <pc:docMk/>
            <pc:sldMk cId="2232331225" sldId="280"/>
            <ac:picMk id="4" creationId="{DBFDA9FD-0D44-FF40-A91D-4EA173D28D9A}"/>
          </ac:picMkLst>
        </pc:picChg>
        <pc:picChg chg="del">
          <ac:chgData name="Neemias Informatica Lima" userId="b77af7bd85500281" providerId="LiveId" clId="{E85EEDA2-0465-4F53-919F-CFB78D5534AD}" dt="2022-11-04T19:43:19.961" v="3" actId="478"/>
          <ac:picMkLst>
            <pc:docMk/>
            <pc:sldMk cId="2232331225" sldId="280"/>
            <ac:picMk id="8" creationId="{84C3DD87-BBE3-A665-434F-5F4F903925F2}"/>
          </ac:picMkLst>
        </pc:picChg>
      </pc:sldChg>
      <pc:sldChg chg="addSp delSp modSp mod">
        <pc:chgData name="Neemias Informatica Lima" userId="b77af7bd85500281" providerId="LiveId" clId="{E85EEDA2-0465-4F53-919F-CFB78D5534AD}" dt="2022-11-04T19:48:45.946" v="102" actId="313"/>
        <pc:sldMkLst>
          <pc:docMk/>
          <pc:sldMk cId="2103443556" sldId="281"/>
        </pc:sldMkLst>
        <pc:spChg chg="mod">
          <ac:chgData name="Neemias Informatica Lima" userId="b77af7bd85500281" providerId="LiveId" clId="{E85EEDA2-0465-4F53-919F-CFB78D5534AD}" dt="2022-11-04T19:48:45.946" v="10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45:02.208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45:34.408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E85EEDA2-0465-4F53-919F-CFB78D5534AD}" dt="2022-11-04T19:44:58.816" v="44" actId="478"/>
          <ac:picMkLst>
            <pc:docMk/>
            <pc:sldMk cId="2103443556" sldId="281"/>
            <ac:picMk id="2" creationId="{0CDB55CB-D1BD-7A85-7405-ECB6BF0132F8}"/>
          </ac:picMkLst>
        </pc:picChg>
        <pc:picChg chg="add mod">
          <ac:chgData name="Neemias Informatica Lima" userId="b77af7bd85500281" providerId="LiveId" clId="{E85EEDA2-0465-4F53-919F-CFB78D5534AD}" dt="2022-11-04T19:45:20.386" v="51" actId="14100"/>
          <ac:picMkLst>
            <pc:docMk/>
            <pc:sldMk cId="2103443556" sldId="281"/>
            <ac:picMk id="4" creationId="{88028E05-F438-4D00-41C8-37388BE5779B}"/>
          </ac:picMkLst>
        </pc:picChg>
      </pc:sldChg>
      <pc:sldChg chg="addSp delSp modSp mod">
        <pc:chgData name="Neemias Informatica Lima" userId="b77af7bd85500281" providerId="LiveId" clId="{E85EEDA2-0465-4F53-919F-CFB78D5534AD}" dt="2022-11-04T19:50:33.558" v="136" actId="6549"/>
        <pc:sldMkLst>
          <pc:docMk/>
          <pc:sldMk cId="3683219421" sldId="282"/>
        </pc:sldMkLst>
        <pc:spChg chg="del">
          <ac:chgData name="Neemias Informatica Lima" userId="b77af7bd85500281" providerId="LiveId" clId="{E85EEDA2-0465-4F53-919F-CFB78D5534AD}" dt="2022-11-04T19:46:02.336" v="59" actId="478"/>
          <ac:spMkLst>
            <pc:docMk/>
            <pc:sldMk cId="3683219421" sldId="282"/>
            <ac:spMk id="2" creationId="{FF1114B5-6CD5-081B-A284-F15210C37606}"/>
          </ac:spMkLst>
        </pc:spChg>
        <pc:spChg chg="del">
          <ac:chgData name="Neemias Informatica Lima" userId="b77af7bd85500281" providerId="LiveId" clId="{E85EEDA2-0465-4F53-919F-CFB78D5534AD}" dt="2022-11-04T19:46:02.336" v="59" actId="478"/>
          <ac:spMkLst>
            <pc:docMk/>
            <pc:sldMk cId="3683219421" sldId="282"/>
            <ac:spMk id="4" creationId="{63D3E97B-33EB-C2D0-9F17-D9521A9041CC}"/>
          </ac:spMkLst>
        </pc:spChg>
        <pc:spChg chg="add mod">
          <ac:chgData name="Neemias Informatica Lima" userId="b77af7bd85500281" providerId="LiveId" clId="{E85EEDA2-0465-4F53-919F-CFB78D5534AD}" dt="2022-11-04T19:46:02.638" v="60"/>
          <ac:spMkLst>
            <pc:docMk/>
            <pc:sldMk cId="3683219421" sldId="282"/>
            <ac:spMk id="7" creationId="{D2CFD42B-D021-A37C-D534-5396CAEBC323}"/>
          </ac:spMkLst>
        </pc:spChg>
        <pc:spChg chg="add mod">
          <ac:chgData name="Neemias Informatica Lima" userId="b77af7bd85500281" providerId="LiveId" clId="{E85EEDA2-0465-4F53-919F-CFB78D5534AD}" dt="2022-11-04T19:46:02.638" v="60"/>
          <ac:spMkLst>
            <pc:docMk/>
            <pc:sldMk cId="3683219421" sldId="282"/>
            <ac:spMk id="8" creationId="{DBCE8F06-2A4D-B42F-FF0D-12F162EFEEAC}"/>
          </ac:spMkLst>
        </pc:spChg>
        <pc:spChg chg="mod">
          <ac:chgData name="Neemias Informatica Lima" userId="b77af7bd85500281" providerId="LiveId" clId="{E85EEDA2-0465-4F53-919F-CFB78D5534AD}" dt="2022-11-04T19:50:33.558" v="13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49:11.675" v="108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E85EEDA2-0465-4F53-919F-CFB78D5534AD}" dt="2022-11-04T19:46:02.336" v="59" actId="478"/>
          <ac:picMkLst>
            <pc:docMk/>
            <pc:sldMk cId="3683219421" sldId="282"/>
            <ac:picMk id="5" creationId="{9B7C940A-02E4-89BB-EFD1-730BE174D202}"/>
          </ac:picMkLst>
        </pc:picChg>
        <pc:picChg chg="add mod">
          <ac:chgData name="Neemias Informatica Lima" userId="b77af7bd85500281" providerId="LiveId" clId="{E85EEDA2-0465-4F53-919F-CFB78D5534AD}" dt="2022-11-04T19:46:02.638" v="60"/>
          <ac:picMkLst>
            <pc:docMk/>
            <pc:sldMk cId="3683219421" sldId="282"/>
            <ac:picMk id="9" creationId="{122D2A35-F2ED-F565-5E85-BC9AEEBAA40E}"/>
          </ac:picMkLst>
        </pc:picChg>
      </pc:sldChg>
      <pc:sldChg chg="addSp delSp modSp mod">
        <pc:chgData name="Neemias Informatica Lima" userId="b77af7bd85500281" providerId="LiveId" clId="{E85EEDA2-0465-4F53-919F-CFB78D5534AD}" dt="2022-11-04T19:59:39.416" v="421" actId="6549"/>
        <pc:sldMkLst>
          <pc:docMk/>
          <pc:sldMk cId="3902406419" sldId="283"/>
        </pc:sldMkLst>
        <pc:spChg chg="del">
          <ac:chgData name="Neemias Informatica Lima" userId="b77af7bd85500281" providerId="LiveId" clId="{E85EEDA2-0465-4F53-919F-CFB78D5534AD}" dt="2022-11-04T19:46:08.856" v="61" actId="478"/>
          <ac:spMkLst>
            <pc:docMk/>
            <pc:sldMk cId="3902406419" sldId="283"/>
            <ac:spMk id="2" creationId="{87EEDC99-71D3-3173-D799-BBD5235B27D5}"/>
          </ac:spMkLst>
        </pc:spChg>
        <pc:spChg chg="del">
          <ac:chgData name="Neemias Informatica Lima" userId="b77af7bd85500281" providerId="LiveId" clId="{E85EEDA2-0465-4F53-919F-CFB78D5534AD}" dt="2022-11-04T19:46:08.856" v="61" actId="478"/>
          <ac:spMkLst>
            <pc:docMk/>
            <pc:sldMk cId="3902406419" sldId="283"/>
            <ac:spMk id="3" creationId="{C1E004B8-1361-1A8F-A22A-D183CB815280}"/>
          </ac:spMkLst>
        </pc:spChg>
        <pc:spChg chg="add mod">
          <ac:chgData name="Neemias Informatica Lima" userId="b77af7bd85500281" providerId="LiveId" clId="{E85EEDA2-0465-4F53-919F-CFB78D5534AD}" dt="2022-11-04T19:46:09.093" v="62"/>
          <ac:spMkLst>
            <pc:docMk/>
            <pc:sldMk cId="3902406419" sldId="283"/>
            <ac:spMk id="6" creationId="{AB57E2F7-3E4F-F5F7-C531-49BA257D085F}"/>
          </ac:spMkLst>
        </pc:spChg>
        <pc:spChg chg="add mod">
          <ac:chgData name="Neemias Informatica Lima" userId="b77af7bd85500281" providerId="LiveId" clId="{E85EEDA2-0465-4F53-919F-CFB78D5534AD}" dt="2022-11-04T19:46:09.093" v="62"/>
          <ac:spMkLst>
            <pc:docMk/>
            <pc:sldMk cId="3902406419" sldId="283"/>
            <ac:spMk id="7" creationId="{A71257D1-8299-D31B-4FC2-59E642C39232}"/>
          </ac:spMkLst>
        </pc:spChg>
        <pc:spChg chg="mod">
          <ac:chgData name="Neemias Informatica Lima" userId="b77af7bd85500281" providerId="LiveId" clId="{E85EEDA2-0465-4F53-919F-CFB78D5534AD}" dt="2022-11-04T19:50:45.507" v="13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59:39.416" v="421" actId="6549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E85EEDA2-0465-4F53-919F-CFB78D5534AD}" dt="2022-11-04T19:46:08.856" v="61" actId="478"/>
          <ac:picMkLst>
            <pc:docMk/>
            <pc:sldMk cId="3902406419" sldId="283"/>
            <ac:picMk id="4" creationId="{A49B72D5-9047-ABB0-49E7-9E5FBD400525}"/>
          </ac:picMkLst>
        </pc:picChg>
        <pc:picChg chg="add mod">
          <ac:chgData name="Neemias Informatica Lima" userId="b77af7bd85500281" providerId="LiveId" clId="{E85EEDA2-0465-4F53-919F-CFB78D5534AD}" dt="2022-11-04T19:46:09.093" v="62"/>
          <ac:picMkLst>
            <pc:docMk/>
            <pc:sldMk cId="3902406419" sldId="283"/>
            <ac:picMk id="8" creationId="{D2064998-B9E0-8141-6199-68A2DB52F4DB}"/>
          </ac:picMkLst>
        </pc:picChg>
      </pc:sldChg>
      <pc:sldChg chg="addSp delSp modSp mod">
        <pc:chgData name="Neemias Informatica Lima" userId="b77af7bd85500281" providerId="LiveId" clId="{E85EEDA2-0465-4F53-919F-CFB78D5534AD}" dt="2022-11-04T19:52:35.914" v="186" actId="6549"/>
        <pc:sldMkLst>
          <pc:docMk/>
          <pc:sldMk cId="2424059023" sldId="284"/>
        </pc:sldMkLst>
        <pc:spChg chg="del">
          <ac:chgData name="Neemias Informatica Lima" userId="b77af7bd85500281" providerId="LiveId" clId="{E85EEDA2-0465-4F53-919F-CFB78D5534AD}" dt="2022-11-04T19:46:21.800" v="65" actId="478"/>
          <ac:spMkLst>
            <pc:docMk/>
            <pc:sldMk cId="2424059023" sldId="284"/>
            <ac:spMk id="2" creationId="{1BE4F998-E6E1-F904-7F4C-4860C8D4BAFA}"/>
          </ac:spMkLst>
        </pc:spChg>
        <pc:spChg chg="del">
          <ac:chgData name="Neemias Informatica Lima" userId="b77af7bd85500281" providerId="LiveId" clId="{E85EEDA2-0465-4F53-919F-CFB78D5534AD}" dt="2022-11-04T19:46:21.800" v="65" actId="478"/>
          <ac:spMkLst>
            <pc:docMk/>
            <pc:sldMk cId="2424059023" sldId="284"/>
            <ac:spMk id="3" creationId="{817120E3-E461-DD19-627C-2D5F108E0551}"/>
          </ac:spMkLst>
        </pc:spChg>
        <pc:spChg chg="add mod">
          <ac:chgData name="Neemias Informatica Lima" userId="b77af7bd85500281" providerId="LiveId" clId="{E85EEDA2-0465-4F53-919F-CFB78D5534AD}" dt="2022-11-04T19:46:22.045" v="66"/>
          <ac:spMkLst>
            <pc:docMk/>
            <pc:sldMk cId="2424059023" sldId="284"/>
            <ac:spMk id="6" creationId="{EEC3ECB4-83F0-1436-35F6-6ADBF5646C97}"/>
          </ac:spMkLst>
        </pc:spChg>
        <pc:spChg chg="add mod">
          <ac:chgData name="Neemias Informatica Lima" userId="b77af7bd85500281" providerId="LiveId" clId="{E85EEDA2-0465-4F53-919F-CFB78D5534AD}" dt="2022-11-04T19:46:22.045" v="66"/>
          <ac:spMkLst>
            <pc:docMk/>
            <pc:sldMk cId="2424059023" sldId="284"/>
            <ac:spMk id="7" creationId="{4CED5E07-6817-C1F8-F246-04CECFC106FA}"/>
          </ac:spMkLst>
        </pc:spChg>
        <pc:spChg chg="mod">
          <ac:chgData name="Neemias Informatica Lima" userId="b77af7bd85500281" providerId="LiveId" clId="{E85EEDA2-0465-4F53-919F-CFB78D5534AD}" dt="2022-11-04T19:52:11.749" v="17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52:35.914" v="186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E85EEDA2-0465-4F53-919F-CFB78D5534AD}" dt="2022-11-04T19:46:21.800" v="65" actId="478"/>
          <ac:picMkLst>
            <pc:docMk/>
            <pc:sldMk cId="2424059023" sldId="284"/>
            <ac:picMk id="4" creationId="{214A14AC-3202-7DB5-E1BE-FCFBAE80EF38}"/>
          </ac:picMkLst>
        </pc:picChg>
        <pc:picChg chg="add mod">
          <ac:chgData name="Neemias Informatica Lima" userId="b77af7bd85500281" providerId="LiveId" clId="{E85EEDA2-0465-4F53-919F-CFB78D5534AD}" dt="2022-11-04T19:46:22.045" v="66"/>
          <ac:picMkLst>
            <pc:docMk/>
            <pc:sldMk cId="2424059023" sldId="284"/>
            <ac:picMk id="8" creationId="{75E513E9-0EEF-2658-050F-CD936C1EEF3D}"/>
          </ac:picMkLst>
        </pc:picChg>
      </pc:sldChg>
      <pc:sldChg chg="addSp delSp modSp mod">
        <pc:chgData name="Neemias Informatica Lima" userId="b77af7bd85500281" providerId="LiveId" clId="{E85EEDA2-0465-4F53-919F-CFB78D5534AD}" dt="2022-11-04T19:54:18.290" v="277" actId="20577"/>
        <pc:sldMkLst>
          <pc:docMk/>
          <pc:sldMk cId="2241968852" sldId="285"/>
        </pc:sldMkLst>
        <pc:spChg chg="del">
          <ac:chgData name="Neemias Informatica Lima" userId="b77af7bd85500281" providerId="LiveId" clId="{E85EEDA2-0465-4F53-919F-CFB78D5534AD}" dt="2022-11-04T19:46:34.241" v="69" actId="478"/>
          <ac:spMkLst>
            <pc:docMk/>
            <pc:sldMk cId="2241968852" sldId="285"/>
            <ac:spMk id="2" creationId="{22C327C4-066C-E59F-BCEA-CB9800DD19A8}"/>
          </ac:spMkLst>
        </pc:spChg>
        <pc:spChg chg="del">
          <ac:chgData name="Neemias Informatica Lima" userId="b77af7bd85500281" providerId="LiveId" clId="{E85EEDA2-0465-4F53-919F-CFB78D5534AD}" dt="2022-11-04T19:46:34.241" v="69" actId="478"/>
          <ac:spMkLst>
            <pc:docMk/>
            <pc:sldMk cId="2241968852" sldId="285"/>
            <ac:spMk id="3" creationId="{794D688F-9D8A-4113-51FB-98BA7EB8B276}"/>
          </ac:spMkLst>
        </pc:spChg>
        <pc:spChg chg="add mod">
          <ac:chgData name="Neemias Informatica Lima" userId="b77af7bd85500281" providerId="LiveId" clId="{E85EEDA2-0465-4F53-919F-CFB78D5534AD}" dt="2022-11-04T19:46:34.533" v="70"/>
          <ac:spMkLst>
            <pc:docMk/>
            <pc:sldMk cId="2241968852" sldId="285"/>
            <ac:spMk id="6" creationId="{4FF40756-EA70-BB7B-32E2-B88535C1FDE1}"/>
          </ac:spMkLst>
        </pc:spChg>
        <pc:spChg chg="add mod">
          <ac:chgData name="Neemias Informatica Lima" userId="b77af7bd85500281" providerId="LiveId" clId="{E85EEDA2-0465-4F53-919F-CFB78D5534AD}" dt="2022-11-04T19:46:34.533" v="70"/>
          <ac:spMkLst>
            <pc:docMk/>
            <pc:sldMk cId="2241968852" sldId="285"/>
            <ac:spMk id="7" creationId="{33D5B55A-A6B5-036F-C351-533917D051DC}"/>
          </ac:spMkLst>
        </pc:spChg>
        <pc:spChg chg="mod">
          <ac:chgData name="Neemias Informatica Lima" userId="b77af7bd85500281" providerId="LiveId" clId="{E85EEDA2-0465-4F53-919F-CFB78D5534AD}" dt="2022-11-04T19:53:27.891" v="21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54:18.290" v="277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E85EEDA2-0465-4F53-919F-CFB78D5534AD}" dt="2022-11-04T19:46:34.241" v="69" actId="478"/>
          <ac:picMkLst>
            <pc:docMk/>
            <pc:sldMk cId="2241968852" sldId="285"/>
            <ac:picMk id="4" creationId="{87340314-3359-8DAA-EA5D-38FDF6CFC0D3}"/>
          </ac:picMkLst>
        </pc:picChg>
        <pc:picChg chg="add mod">
          <ac:chgData name="Neemias Informatica Lima" userId="b77af7bd85500281" providerId="LiveId" clId="{E85EEDA2-0465-4F53-919F-CFB78D5534AD}" dt="2022-11-04T19:46:34.533" v="70"/>
          <ac:picMkLst>
            <pc:docMk/>
            <pc:sldMk cId="2241968852" sldId="285"/>
            <ac:picMk id="8" creationId="{329CA51E-3B02-EC80-6A8C-37EA2C21B844}"/>
          </ac:picMkLst>
        </pc:picChg>
      </pc:sldChg>
      <pc:sldChg chg="addSp delSp modSp mod">
        <pc:chgData name="Neemias Informatica Lima" userId="b77af7bd85500281" providerId="LiveId" clId="{E85EEDA2-0465-4F53-919F-CFB78D5534AD}" dt="2022-11-04T19:56:18.387" v="321" actId="6549"/>
        <pc:sldMkLst>
          <pc:docMk/>
          <pc:sldMk cId="1959249856" sldId="286"/>
        </pc:sldMkLst>
        <pc:spChg chg="del">
          <ac:chgData name="Neemias Informatica Lima" userId="b77af7bd85500281" providerId="LiveId" clId="{E85EEDA2-0465-4F53-919F-CFB78D5534AD}" dt="2022-11-04T19:47:39.688" v="73" actId="478"/>
          <ac:spMkLst>
            <pc:docMk/>
            <pc:sldMk cId="1959249856" sldId="286"/>
            <ac:spMk id="2" creationId="{3AD03EEB-66E8-35B9-5E60-4DC53C80D19A}"/>
          </ac:spMkLst>
        </pc:spChg>
        <pc:spChg chg="del">
          <ac:chgData name="Neemias Informatica Lima" userId="b77af7bd85500281" providerId="LiveId" clId="{E85EEDA2-0465-4F53-919F-CFB78D5534AD}" dt="2022-11-04T19:47:39.688" v="73" actId="478"/>
          <ac:spMkLst>
            <pc:docMk/>
            <pc:sldMk cId="1959249856" sldId="286"/>
            <ac:spMk id="3" creationId="{730DDF4E-A815-843D-3EF9-1C87E1ACC427}"/>
          </ac:spMkLst>
        </pc:spChg>
        <pc:spChg chg="add mod">
          <ac:chgData name="Neemias Informatica Lima" userId="b77af7bd85500281" providerId="LiveId" clId="{E85EEDA2-0465-4F53-919F-CFB78D5534AD}" dt="2022-11-04T19:47:39.981" v="74"/>
          <ac:spMkLst>
            <pc:docMk/>
            <pc:sldMk cId="1959249856" sldId="286"/>
            <ac:spMk id="6" creationId="{360A7073-0197-F4F3-33DE-DF492FA0A8CC}"/>
          </ac:spMkLst>
        </pc:spChg>
        <pc:spChg chg="add mod">
          <ac:chgData name="Neemias Informatica Lima" userId="b77af7bd85500281" providerId="LiveId" clId="{E85EEDA2-0465-4F53-919F-CFB78D5534AD}" dt="2022-11-04T19:47:39.981" v="74"/>
          <ac:spMkLst>
            <pc:docMk/>
            <pc:sldMk cId="1959249856" sldId="286"/>
            <ac:spMk id="7" creationId="{83F840F8-A5AC-0D1B-F4DA-C1DE65218F02}"/>
          </ac:spMkLst>
        </pc:spChg>
        <pc:spChg chg="mod">
          <ac:chgData name="Neemias Informatica Lima" userId="b77af7bd85500281" providerId="LiveId" clId="{E85EEDA2-0465-4F53-919F-CFB78D5534AD}" dt="2022-11-04T19:55:24.201" v="3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56:18.387" v="321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E85EEDA2-0465-4F53-919F-CFB78D5534AD}" dt="2022-11-04T19:47:39.688" v="73" actId="478"/>
          <ac:picMkLst>
            <pc:docMk/>
            <pc:sldMk cId="1959249856" sldId="286"/>
            <ac:picMk id="4" creationId="{A7F71F28-F635-8D72-FED4-8310A2AD7AE3}"/>
          </ac:picMkLst>
        </pc:picChg>
        <pc:picChg chg="add mod">
          <ac:chgData name="Neemias Informatica Lima" userId="b77af7bd85500281" providerId="LiveId" clId="{E85EEDA2-0465-4F53-919F-CFB78D5534AD}" dt="2022-11-04T19:47:39.981" v="74"/>
          <ac:picMkLst>
            <pc:docMk/>
            <pc:sldMk cId="1959249856" sldId="286"/>
            <ac:picMk id="8" creationId="{A304DCEB-9E34-8F4D-E1AD-1AB404AD21F4}"/>
          </ac:picMkLst>
        </pc:picChg>
      </pc:sldChg>
      <pc:sldChg chg="addSp delSp modSp mod">
        <pc:chgData name="Neemias Informatica Lima" userId="b77af7bd85500281" providerId="LiveId" clId="{E85EEDA2-0465-4F53-919F-CFB78D5534AD}" dt="2022-11-04T19:59:21.711" v="420" actId="6549"/>
        <pc:sldMkLst>
          <pc:docMk/>
          <pc:sldMk cId="2857006406" sldId="287"/>
        </pc:sldMkLst>
        <pc:spChg chg="del">
          <ac:chgData name="Neemias Informatica Lima" userId="b77af7bd85500281" providerId="LiveId" clId="{E85EEDA2-0465-4F53-919F-CFB78D5534AD}" dt="2022-11-04T19:48:03.840" v="79" actId="478"/>
          <ac:spMkLst>
            <pc:docMk/>
            <pc:sldMk cId="2857006406" sldId="287"/>
            <ac:spMk id="2" creationId="{1959B018-9BB3-C6E9-A410-C20B084F4D21}"/>
          </ac:spMkLst>
        </pc:spChg>
        <pc:spChg chg="del">
          <ac:chgData name="Neemias Informatica Lima" userId="b77af7bd85500281" providerId="LiveId" clId="{E85EEDA2-0465-4F53-919F-CFB78D5534AD}" dt="2022-11-04T19:48:03.840" v="79" actId="478"/>
          <ac:spMkLst>
            <pc:docMk/>
            <pc:sldMk cId="2857006406" sldId="287"/>
            <ac:spMk id="3" creationId="{865DA7F3-874E-C0B8-72FD-7C9CC48EC4EA}"/>
          </ac:spMkLst>
        </pc:spChg>
        <pc:spChg chg="add mod">
          <ac:chgData name="Neemias Informatica Lima" userId="b77af7bd85500281" providerId="LiveId" clId="{E85EEDA2-0465-4F53-919F-CFB78D5534AD}" dt="2022-11-04T19:48:04.077" v="80"/>
          <ac:spMkLst>
            <pc:docMk/>
            <pc:sldMk cId="2857006406" sldId="287"/>
            <ac:spMk id="6" creationId="{CCA9C100-7813-9990-E496-6A06E0D5D4FE}"/>
          </ac:spMkLst>
        </pc:spChg>
        <pc:spChg chg="add mod">
          <ac:chgData name="Neemias Informatica Lima" userId="b77af7bd85500281" providerId="LiveId" clId="{E85EEDA2-0465-4F53-919F-CFB78D5534AD}" dt="2022-11-04T19:48:04.077" v="80"/>
          <ac:spMkLst>
            <pc:docMk/>
            <pc:sldMk cId="2857006406" sldId="287"/>
            <ac:spMk id="7" creationId="{C8B68BAB-6C91-D35F-9177-1DB2FAE659CF}"/>
          </ac:spMkLst>
        </pc:spChg>
        <pc:spChg chg="mod">
          <ac:chgData name="Neemias Informatica Lima" userId="b77af7bd85500281" providerId="LiveId" clId="{E85EEDA2-0465-4F53-919F-CFB78D5534AD}" dt="2022-11-04T19:59:21.711" v="420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E85EEDA2-0465-4F53-919F-CFB78D5534AD}" dt="2022-11-04T19:48:03.840" v="79" actId="478"/>
          <ac:picMkLst>
            <pc:docMk/>
            <pc:sldMk cId="2857006406" sldId="287"/>
            <ac:picMk id="4" creationId="{EEA23C47-A140-A29E-8F65-6D70233D8DAF}"/>
          </ac:picMkLst>
        </pc:picChg>
        <pc:picChg chg="add mod">
          <ac:chgData name="Neemias Informatica Lima" userId="b77af7bd85500281" providerId="LiveId" clId="{E85EEDA2-0465-4F53-919F-CFB78D5534AD}" dt="2022-11-04T19:48:04.077" v="80"/>
          <ac:picMkLst>
            <pc:docMk/>
            <pc:sldMk cId="2857006406" sldId="287"/>
            <ac:picMk id="8" creationId="{05E0A660-7D2B-54E5-EC3C-428DBED9BA13}"/>
          </ac:picMkLst>
        </pc:picChg>
      </pc:sldChg>
      <pc:sldChg chg="addSp delSp modSp mod">
        <pc:chgData name="Neemias Informatica Lima" userId="b77af7bd85500281" providerId="LiveId" clId="{E85EEDA2-0465-4F53-919F-CFB78D5534AD}" dt="2022-11-04T19:49:53.908" v="123" actId="20577"/>
        <pc:sldMkLst>
          <pc:docMk/>
          <pc:sldMk cId="2630436816" sldId="288"/>
        </pc:sldMkLst>
        <pc:spChg chg="del">
          <ac:chgData name="Neemias Informatica Lima" userId="b77af7bd85500281" providerId="LiveId" clId="{E85EEDA2-0465-4F53-919F-CFB78D5534AD}" dt="2022-11-04T19:45:51.487" v="57" actId="478"/>
          <ac:spMkLst>
            <pc:docMk/>
            <pc:sldMk cId="2630436816" sldId="288"/>
            <ac:spMk id="2" creationId="{B532036C-4403-496E-D8ED-5A0BBD2B9BF3}"/>
          </ac:spMkLst>
        </pc:spChg>
        <pc:spChg chg="del">
          <ac:chgData name="Neemias Informatica Lima" userId="b77af7bd85500281" providerId="LiveId" clId="{E85EEDA2-0465-4F53-919F-CFB78D5534AD}" dt="2022-11-04T19:45:51.487" v="57" actId="478"/>
          <ac:spMkLst>
            <pc:docMk/>
            <pc:sldMk cId="2630436816" sldId="288"/>
            <ac:spMk id="3" creationId="{EE92FF85-FBC2-5D6B-5CF1-9F2C02676612}"/>
          </ac:spMkLst>
        </pc:spChg>
        <pc:spChg chg="add mod">
          <ac:chgData name="Neemias Informatica Lima" userId="b77af7bd85500281" providerId="LiveId" clId="{E85EEDA2-0465-4F53-919F-CFB78D5534AD}" dt="2022-11-04T19:45:51.886" v="58"/>
          <ac:spMkLst>
            <pc:docMk/>
            <pc:sldMk cId="2630436816" sldId="288"/>
            <ac:spMk id="6" creationId="{7218AC19-5CDE-291D-D7CA-CCC3C8BC0B00}"/>
          </ac:spMkLst>
        </pc:spChg>
        <pc:spChg chg="add mod">
          <ac:chgData name="Neemias Informatica Lima" userId="b77af7bd85500281" providerId="LiveId" clId="{E85EEDA2-0465-4F53-919F-CFB78D5534AD}" dt="2022-11-04T19:45:51.886" v="58"/>
          <ac:spMkLst>
            <pc:docMk/>
            <pc:sldMk cId="2630436816" sldId="288"/>
            <ac:spMk id="7" creationId="{791FD1F6-A7D8-4F7E-E59B-9A3AF376F5B3}"/>
          </ac:spMkLst>
        </pc:spChg>
        <pc:spChg chg="mod">
          <ac:chgData name="Neemias Informatica Lima" userId="b77af7bd85500281" providerId="LiveId" clId="{E85EEDA2-0465-4F53-919F-CFB78D5534AD}" dt="2022-11-04T19:49:53.908" v="1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E85EEDA2-0465-4F53-919F-CFB78D5534AD}" dt="2022-11-04T19:49:06.911" v="10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E85EEDA2-0465-4F53-919F-CFB78D5534AD}" dt="2022-11-04T19:45:51.487" v="57" actId="478"/>
          <ac:picMkLst>
            <pc:docMk/>
            <pc:sldMk cId="2630436816" sldId="288"/>
            <ac:picMk id="4" creationId="{B9DB13DB-0924-8269-8A44-B1EBAC8EF7CA}"/>
          </ac:picMkLst>
        </pc:picChg>
        <pc:picChg chg="add mod">
          <ac:chgData name="Neemias Informatica Lima" userId="b77af7bd85500281" providerId="LiveId" clId="{E85EEDA2-0465-4F53-919F-CFB78D5534AD}" dt="2022-11-04T19:45:51.886" v="58"/>
          <ac:picMkLst>
            <pc:docMk/>
            <pc:sldMk cId="2630436816" sldId="288"/>
            <ac:picMk id="8" creationId="{BB26A541-9C03-CA33-BC7E-391E239EC3CC}"/>
          </ac:picMkLst>
        </pc:picChg>
      </pc:sldChg>
      <pc:sldChg chg="addSp delSp modSp mod">
        <pc:chgData name="Neemias Informatica Lima" userId="b77af7bd85500281" providerId="LiveId" clId="{E85EEDA2-0465-4F53-919F-CFB78D5534AD}" dt="2022-11-04T19:51:49.862" v="176" actId="6549"/>
        <pc:sldMkLst>
          <pc:docMk/>
          <pc:sldMk cId="3032827026" sldId="289"/>
        </pc:sldMkLst>
        <pc:spChg chg="del">
          <ac:chgData name="Neemias Informatica Lima" userId="b77af7bd85500281" providerId="LiveId" clId="{E85EEDA2-0465-4F53-919F-CFB78D5534AD}" dt="2022-11-04T19:46:14.585" v="63" actId="478"/>
          <ac:spMkLst>
            <pc:docMk/>
            <pc:sldMk cId="3032827026" sldId="289"/>
            <ac:spMk id="2" creationId="{3CD5DD05-72FE-4F46-E84D-41F14D90E5C8}"/>
          </ac:spMkLst>
        </pc:spChg>
        <pc:spChg chg="del">
          <ac:chgData name="Neemias Informatica Lima" userId="b77af7bd85500281" providerId="LiveId" clId="{E85EEDA2-0465-4F53-919F-CFB78D5534AD}" dt="2022-11-04T19:46:14.585" v="63" actId="478"/>
          <ac:spMkLst>
            <pc:docMk/>
            <pc:sldMk cId="3032827026" sldId="289"/>
            <ac:spMk id="3" creationId="{C50140B8-6EC2-AD12-6866-AF7C2755D182}"/>
          </ac:spMkLst>
        </pc:spChg>
        <pc:spChg chg="add mod">
          <ac:chgData name="Neemias Informatica Lima" userId="b77af7bd85500281" providerId="LiveId" clId="{E85EEDA2-0465-4F53-919F-CFB78D5534AD}" dt="2022-11-04T19:46:14.822" v="64"/>
          <ac:spMkLst>
            <pc:docMk/>
            <pc:sldMk cId="3032827026" sldId="289"/>
            <ac:spMk id="6" creationId="{6343D1F8-028D-D8B6-56EF-E41DF7672BDE}"/>
          </ac:spMkLst>
        </pc:spChg>
        <pc:spChg chg="add mod">
          <ac:chgData name="Neemias Informatica Lima" userId="b77af7bd85500281" providerId="LiveId" clId="{E85EEDA2-0465-4F53-919F-CFB78D5534AD}" dt="2022-11-04T19:46:14.822" v="64"/>
          <ac:spMkLst>
            <pc:docMk/>
            <pc:sldMk cId="3032827026" sldId="289"/>
            <ac:spMk id="7" creationId="{8AAB2839-83E6-A538-24BE-F671894F0CED}"/>
          </ac:spMkLst>
        </pc:spChg>
        <pc:spChg chg="mod">
          <ac:chgData name="Neemias Informatica Lima" userId="b77af7bd85500281" providerId="LiveId" clId="{E85EEDA2-0465-4F53-919F-CFB78D5534AD}" dt="2022-11-04T19:51:49.862" v="176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E85EEDA2-0465-4F53-919F-CFB78D5534AD}" dt="2022-11-04T19:50:50.789" v="142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E85EEDA2-0465-4F53-919F-CFB78D5534AD}" dt="2022-11-04T19:46:14.585" v="63" actId="478"/>
          <ac:picMkLst>
            <pc:docMk/>
            <pc:sldMk cId="3032827026" sldId="289"/>
            <ac:picMk id="4" creationId="{2A9102A9-B32D-3EB9-ECE7-1E84F66E1EAD}"/>
          </ac:picMkLst>
        </pc:picChg>
        <pc:picChg chg="add mod">
          <ac:chgData name="Neemias Informatica Lima" userId="b77af7bd85500281" providerId="LiveId" clId="{E85EEDA2-0465-4F53-919F-CFB78D5534AD}" dt="2022-11-04T19:46:14.822" v="64"/>
          <ac:picMkLst>
            <pc:docMk/>
            <pc:sldMk cId="3032827026" sldId="289"/>
            <ac:picMk id="8" creationId="{1158CC73-F830-4064-7695-3878703D3923}"/>
          </ac:picMkLst>
        </pc:picChg>
      </pc:sldChg>
      <pc:sldChg chg="addSp delSp modSp mod">
        <pc:chgData name="Neemias Informatica Lima" userId="b77af7bd85500281" providerId="LiveId" clId="{E85EEDA2-0465-4F53-919F-CFB78D5534AD}" dt="2022-11-04T19:53:05.447" v="215" actId="6549"/>
        <pc:sldMkLst>
          <pc:docMk/>
          <pc:sldMk cId="3772032319" sldId="290"/>
        </pc:sldMkLst>
        <pc:spChg chg="del">
          <ac:chgData name="Neemias Informatica Lima" userId="b77af7bd85500281" providerId="LiveId" clId="{E85EEDA2-0465-4F53-919F-CFB78D5534AD}" dt="2022-11-04T19:46:27.809" v="67" actId="478"/>
          <ac:spMkLst>
            <pc:docMk/>
            <pc:sldMk cId="3772032319" sldId="290"/>
            <ac:spMk id="2" creationId="{13522856-1A74-D743-9755-95A8000C1D1B}"/>
          </ac:spMkLst>
        </pc:spChg>
        <pc:spChg chg="del">
          <ac:chgData name="Neemias Informatica Lima" userId="b77af7bd85500281" providerId="LiveId" clId="{E85EEDA2-0465-4F53-919F-CFB78D5534AD}" dt="2022-11-04T19:46:27.809" v="67" actId="478"/>
          <ac:spMkLst>
            <pc:docMk/>
            <pc:sldMk cId="3772032319" sldId="290"/>
            <ac:spMk id="3" creationId="{73502D6F-981E-746D-B35B-2357AB483A7B}"/>
          </ac:spMkLst>
        </pc:spChg>
        <pc:spChg chg="add mod">
          <ac:chgData name="Neemias Informatica Lima" userId="b77af7bd85500281" providerId="LiveId" clId="{E85EEDA2-0465-4F53-919F-CFB78D5534AD}" dt="2022-11-04T19:46:28.077" v="68"/>
          <ac:spMkLst>
            <pc:docMk/>
            <pc:sldMk cId="3772032319" sldId="290"/>
            <ac:spMk id="6" creationId="{711C02F3-C8EC-EDF2-77A0-890601B639AF}"/>
          </ac:spMkLst>
        </pc:spChg>
        <pc:spChg chg="add mod">
          <ac:chgData name="Neemias Informatica Lima" userId="b77af7bd85500281" providerId="LiveId" clId="{E85EEDA2-0465-4F53-919F-CFB78D5534AD}" dt="2022-11-04T19:46:28.077" v="68"/>
          <ac:spMkLst>
            <pc:docMk/>
            <pc:sldMk cId="3772032319" sldId="290"/>
            <ac:spMk id="7" creationId="{0232B224-A3D7-591B-EC25-997B3F459E8B}"/>
          </ac:spMkLst>
        </pc:spChg>
        <pc:spChg chg="mod">
          <ac:chgData name="Neemias Informatica Lima" userId="b77af7bd85500281" providerId="LiveId" clId="{E85EEDA2-0465-4F53-919F-CFB78D5534AD}" dt="2022-11-04T19:53:05.447" v="21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E85EEDA2-0465-4F53-919F-CFB78D5534AD}" dt="2022-11-04T19:52:17.215" v="18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E85EEDA2-0465-4F53-919F-CFB78D5534AD}" dt="2022-11-04T19:46:27.809" v="67" actId="478"/>
          <ac:picMkLst>
            <pc:docMk/>
            <pc:sldMk cId="3772032319" sldId="290"/>
            <ac:picMk id="4" creationId="{02DB0A33-0A85-FA54-2B00-5EEB95A8FBAE}"/>
          </ac:picMkLst>
        </pc:picChg>
        <pc:picChg chg="add mod">
          <ac:chgData name="Neemias Informatica Lima" userId="b77af7bd85500281" providerId="LiveId" clId="{E85EEDA2-0465-4F53-919F-CFB78D5534AD}" dt="2022-11-04T19:46:28.077" v="68"/>
          <ac:picMkLst>
            <pc:docMk/>
            <pc:sldMk cId="3772032319" sldId="290"/>
            <ac:picMk id="8" creationId="{CAB12C45-F23F-7617-614A-5C1FFF8540E4}"/>
          </ac:picMkLst>
        </pc:picChg>
      </pc:sldChg>
      <pc:sldChg chg="addSp delSp modSp mod">
        <pc:chgData name="Neemias Informatica Lima" userId="b77af7bd85500281" providerId="LiveId" clId="{E85EEDA2-0465-4F53-919F-CFB78D5534AD}" dt="2022-11-04T19:55:02.487" v="307" actId="6549"/>
        <pc:sldMkLst>
          <pc:docMk/>
          <pc:sldMk cId="1768216317" sldId="291"/>
        </pc:sldMkLst>
        <pc:spChg chg="del">
          <ac:chgData name="Neemias Informatica Lima" userId="b77af7bd85500281" providerId="LiveId" clId="{E85EEDA2-0465-4F53-919F-CFB78D5534AD}" dt="2022-11-04T19:47:34.216" v="71" actId="478"/>
          <ac:spMkLst>
            <pc:docMk/>
            <pc:sldMk cId="1768216317" sldId="291"/>
            <ac:spMk id="2" creationId="{27F2BC8A-125B-5604-F505-3D2900296922}"/>
          </ac:spMkLst>
        </pc:spChg>
        <pc:spChg chg="del">
          <ac:chgData name="Neemias Informatica Lima" userId="b77af7bd85500281" providerId="LiveId" clId="{E85EEDA2-0465-4F53-919F-CFB78D5534AD}" dt="2022-11-04T19:47:34.216" v="71" actId="478"/>
          <ac:spMkLst>
            <pc:docMk/>
            <pc:sldMk cId="1768216317" sldId="291"/>
            <ac:spMk id="3" creationId="{7912DEA6-3DC5-0164-A1BE-07315315553D}"/>
          </ac:spMkLst>
        </pc:spChg>
        <pc:spChg chg="add mod">
          <ac:chgData name="Neemias Informatica Lima" userId="b77af7bd85500281" providerId="LiveId" clId="{E85EEDA2-0465-4F53-919F-CFB78D5534AD}" dt="2022-11-04T19:47:34.445" v="72"/>
          <ac:spMkLst>
            <pc:docMk/>
            <pc:sldMk cId="1768216317" sldId="291"/>
            <ac:spMk id="6" creationId="{9FE8B051-2DA8-7329-DED0-6C483A5AB493}"/>
          </ac:spMkLst>
        </pc:spChg>
        <pc:spChg chg="add mod">
          <ac:chgData name="Neemias Informatica Lima" userId="b77af7bd85500281" providerId="LiveId" clId="{E85EEDA2-0465-4F53-919F-CFB78D5534AD}" dt="2022-11-04T19:47:34.445" v="72"/>
          <ac:spMkLst>
            <pc:docMk/>
            <pc:sldMk cId="1768216317" sldId="291"/>
            <ac:spMk id="7" creationId="{C374FFAE-14DC-D6D4-6E64-E6595203EE02}"/>
          </ac:spMkLst>
        </pc:spChg>
        <pc:spChg chg="mod">
          <ac:chgData name="Neemias Informatica Lima" userId="b77af7bd85500281" providerId="LiveId" clId="{E85EEDA2-0465-4F53-919F-CFB78D5534AD}" dt="2022-11-04T19:55:02.487" v="307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E85EEDA2-0465-4F53-919F-CFB78D5534AD}" dt="2022-11-04T19:53:32.391" v="22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E85EEDA2-0465-4F53-919F-CFB78D5534AD}" dt="2022-11-04T19:47:34.216" v="71" actId="478"/>
          <ac:picMkLst>
            <pc:docMk/>
            <pc:sldMk cId="1768216317" sldId="291"/>
            <ac:picMk id="4" creationId="{993D568B-29BC-986E-3DD7-565F61013AAE}"/>
          </ac:picMkLst>
        </pc:picChg>
        <pc:picChg chg="add mod">
          <ac:chgData name="Neemias Informatica Lima" userId="b77af7bd85500281" providerId="LiveId" clId="{E85EEDA2-0465-4F53-919F-CFB78D5534AD}" dt="2022-11-04T19:47:34.445" v="72"/>
          <ac:picMkLst>
            <pc:docMk/>
            <pc:sldMk cId="1768216317" sldId="291"/>
            <ac:picMk id="8" creationId="{81ABE669-1D81-105D-E398-2C6A3024E104}"/>
          </ac:picMkLst>
        </pc:picChg>
      </pc:sldChg>
      <pc:sldChg chg="addSp delSp modSp mod">
        <pc:chgData name="Neemias Informatica Lima" userId="b77af7bd85500281" providerId="LiveId" clId="{E85EEDA2-0465-4F53-919F-CFB78D5534AD}" dt="2022-11-04T19:57:08.960" v="358" actId="20577"/>
        <pc:sldMkLst>
          <pc:docMk/>
          <pc:sldMk cId="3757265641" sldId="292"/>
        </pc:sldMkLst>
        <pc:spChg chg="del">
          <ac:chgData name="Neemias Informatica Lima" userId="b77af7bd85500281" providerId="LiveId" clId="{E85EEDA2-0465-4F53-919F-CFB78D5534AD}" dt="2022-11-04T19:47:46.048" v="75" actId="478"/>
          <ac:spMkLst>
            <pc:docMk/>
            <pc:sldMk cId="3757265641" sldId="292"/>
            <ac:spMk id="2" creationId="{DB2071A4-9B08-B8F6-C011-C130A19B404F}"/>
          </ac:spMkLst>
        </pc:spChg>
        <pc:spChg chg="del">
          <ac:chgData name="Neemias Informatica Lima" userId="b77af7bd85500281" providerId="LiveId" clId="{E85EEDA2-0465-4F53-919F-CFB78D5534AD}" dt="2022-11-04T19:47:46.048" v="75" actId="478"/>
          <ac:spMkLst>
            <pc:docMk/>
            <pc:sldMk cId="3757265641" sldId="292"/>
            <ac:spMk id="3" creationId="{21888AAE-EBA1-62CF-04B3-87F3CB707EC3}"/>
          </ac:spMkLst>
        </pc:spChg>
        <pc:spChg chg="add mod">
          <ac:chgData name="Neemias Informatica Lima" userId="b77af7bd85500281" providerId="LiveId" clId="{E85EEDA2-0465-4F53-919F-CFB78D5534AD}" dt="2022-11-04T19:47:46.285" v="76"/>
          <ac:spMkLst>
            <pc:docMk/>
            <pc:sldMk cId="3757265641" sldId="292"/>
            <ac:spMk id="6" creationId="{4CEDECE4-811C-C1FD-9C3F-0851035B9430}"/>
          </ac:spMkLst>
        </pc:spChg>
        <pc:spChg chg="add mod">
          <ac:chgData name="Neemias Informatica Lima" userId="b77af7bd85500281" providerId="LiveId" clId="{E85EEDA2-0465-4F53-919F-CFB78D5534AD}" dt="2022-11-04T19:47:46.285" v="76"/>
          <ac:spMkLst>
            <pc:docMk/>
            <pc:sldMk cId="3757265641" sldId="292"/>
            <ac:spMk id="7" creationId="{EE63E1A5-1971-D4AF-E69A-2DBF1253B890}"/>
          </ac:spMkLst>
        </pc:spChg>
        <pc:spChg chg="mod">
          <ac:chgData name="Neemias Informatica Lima" userId="b77af7bd85500281" providerId="LiveId" clId="{E85EEDA2-0465-4F53-919F-CFB78D5534AD}" dt="2022-11-04T19:57:08.960" v="358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E85EEDA2-0465-4F53-919F-CFB78D5534AD}" dt="2022-11-04T19:55:28.853" v="313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E85EEDA2-0465-4F53-919F-CFB78D5534AD}" dt="2022-11-04T19:47:46.048" v="75" actId="478"/>
          <ac:picMkLst>
            <pc:docMk/>
            <pc:sldMk cId="3757265641" sldId="292"/>
            <ac:picMk id="4" creationId="{1DD54CED-A16A-C371-4F3A-7AC230A8E0EF}"/>
          </ac:picMkLst>
        </pc:picChg>
        <pc:picChg chg="add mod">
          <ac:chgData name="Neemias Informatica Lima" userId="b77af7bd85500281" providerId="LiveId" clId="{E85EEDA2-0465-4F53-919F-CFB78D5534AD}" dt="2022-11-04T19:47:46.285" v="76"/>
          <ac:picMkLst>
            <pc:docMk/>
            <pc:sldMk cId="3757265641" sldId="292"/>
            <ac:picMk id="8" creationId="{7D391456-AB0A-6608-A8A4-0F65E4615F51}"/>
          </ac:picMkLst>
        </pc:picChg>
      </pc:sldChg>
      <pc:sldChg chg="addSp delSp modSp mod">
        <pc:chgData name="Neemias Informatica Lima" userId="b77af7bd85500281" providerId="LiveId" clId="{E85EEDA2-0465-4F53-919F-CFB78D5534AD}" dt="2022-11-04T19:59:09.702" v="417" actId="6549"/>
        <pc:sldMkLst>
          <pc:docMk/>
          <pc:sldMk cId="3114938747" sldId="293"/>
        </pc:sldMkLst>
        <pc:spChg chg="del">
          <ac:chgData name="Neemias Informatica Lima" userId="b77af7bd85500281" providerId="LiveId" clId="{E85EEDA2-0465-4F53-919F-CFB78D5534AD}" dt="2022-11-04T19:47:56.952" v="77" actId="478"/>
          <ac:spMkLst>
            <pc:docMk/>
            <pc:sldMk cId="3114938747" sldId="293"/>
            <ac:spMk id="2" creationId="{DFC454B0-5474-B1F0-7D37-ABFE38454673}"/>
          </ac:spMkLst>
        </pc:spChg>
        <pc:spChg chg="del">
          <ac:chgData name="Neemias Informatica Lima" userId="b77af7bd85500281" providerId="LiveId" clId="{E85EEDA2-0465-4F53-919F-CFB78D5534AD}" dt="2022-11-04T19:47:56.952" v="77" actId="478"/>
          <ac:spMkLst>
            <pc:docMk/>
            <pc:sldMk cId="3114938747" sldId="293"/>
            <ac:spMk id="3" creationId="{530BA407-0A13-1F6B-DE09-7326B1C72738}"/>
          </ac:spMkLst>
        </pc:spChg>
        <pc:spChg chg="add mod">
          <ac:chgData name="Neemias Informatica Lima" userId="b77af7bd85500281" providerId="LiveId" clId="{E85EEDA2-0465-4F53-919F-CFB78D5534AD}" dt="2022-11-04T19:47:57.301" v="78"/>
          <ac:spMkLst>
            <pc:docMk/>
            <pc:sldMk cId="3114938747" sldId="293"/>
            <ac:spMk id="6" creationId="{587A5382-50B6-3528-DD67-F29F92052D59}"/>
          </ac:spMkLst>
        </pc:spChg>
        <pc:spChg chg="add mod">
          <ac:chgData name="Neemias Informatica Lima" userId="b77af7bd85500281" providerId="LiveId" clId="{E85EEDA2-0465-4F53-919F-CFB78D5534AD}" dt="2022-11-04T19:47:57.301" v="78"/>
          <ac:spMkLst>
            <pc:docMk/>
            <pc:sldMk cId="3114938747" sldId="293"/>
            <ac:spMk id="7" creationId="{A44271A9-CB69-0DC9-FE94-78DC9C4D0858}"/>
          </ac:spMkLst>
        </pc:spChg>
        <pc:spChg chg="mod">
          <ac:chgData name="Neemias Informatica Lima" userId="b77af7bd85500281" providerId="LiveId" clId="{E85EEDA2-0465-4F53-919F-CFB78D5534AD}" dt="2022-11-04T19:59:09.702" v="417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E85EEDA2-0465-4F53-919F-CFB78D5534AD}" dt="2022-11-04T19:47:56.952" v="77" actId="478"/>
          <ac:picMkLst>
            <pc:docMk/>
            <pc:sldMk cId="3114938747" sldId="293"/>
            <ac:picMk id="4" creationId="{CF84369C-9632-BDEE-9EAC-566014F1B121}"/>
          </ac:picMkLst>
        </pc:picChg>
        <pc:picChg chg="add mod">
          <ac:chgData name="Neemias Informatica Lima" userId="b77af7bd85500281" providerId="LiveId" clId="{E85EEDA2-0465-4F53-919F-CFB78D5534AD}" dt="2022-11-04T19:47:57.301" v="78"/>
          <ac:picMkLst>
            <pc:docMk/>
            <pc:sldMk cId="3114938747" sldId="293"/>
            <ac:picMk id="8" creationId="{060001E6-1ADC-C6C6-5367-48A5DC54F9BE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029DC258-EA03-4B8E-AB7E-D9FE6944FB18}"/>
    <pc:docChg chg="undo redo custSel modSld">
      <pc:chgData name="Neemias Informatica Lima" userId="b77af7bd85500281" providerId="LiveId" clId="{029DC258-EA03-4B8E-AB7E-D9FE6944FB18}" dt="2022-11-08T00:35:07.230" v="232" actId="20577"/>
      <pc:docMkLst>
        <pc:docMk/>
      </pc:docMkLst>
      <pc:sldChg chg="addSp delSp modSp mod">
        <pc:chgData name="Neemias Informatica Lima" userId="b77af7bd85500281" providerId="LiveId" clId="{029DC258-EA03-4B8E-AB7E-D9FE6944FB18}" dt="2022-11-08T00:23:11.919" v="34"/>
        <pc:sldMkLst>
          <pc:docMk/>
          <pc:sldMk cId="2232331225" sldId="280"/>
        </pc:sldMkLst>
        <pc:spChg chg="mod">
          <ac:chgData name="Neemias Informatica Lima" userId="b77af7bd85500281" providerId="LiveId" clId="{029DC258-EA03-4B8E-AB7E-D9FE6944FB18}" dt="2022-11-08T00:21:18.553" v="15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20:31.146" v="8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21:34.333" v="18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20:24.62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21:49.251" v="21"/>
          <ac:spMkLst>
            <pc:docMk/>
            <pc:sldMk cId="2232331225" sldId="280"/>
            <ac:spMk id="16" creationId="{00000000-0000-0000-0000-000000000000}"/>
          </ac:spMkLst>
        </pc:spChg>
        <pc:picChg chg="mod">
          <ac:chgData name="Neemias Informatica Lima" userId="b77af7bd85500281" providerId="LiveId" clId="{029DC258-EA03-4B8E-AB7E-D9FE6944FB18}" dt="2022-11-08T00:20:27.333" v="4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029DC258-EA03-4B8E-AB7E-D9FE6944FB18}" dt="2022-11-08T00:20:19.809" v="0" actId="478"/>
          <ac:picMkLst>
            <pc:docMk/>
            <pc:sldMk cId="2232331225" sldId="280"/>
            <ac:picMk id="4" creationId="{DBFDA9FD-0D44-FF40-A91D-4EA173D28D9A}"/>
          </ac:picMkLst>
        </pc:picChg>
        <pc:picChg chg="add mod">
          <ac:chgData name="Neemias Informatica Lima" userId="b77af7bd85500281" providerId="LiveId" clId="{029DC258-EA03-4B8E-AB7E-D9FE6944FB18}" dt="2022-11-08T00:23:11.919" v="34"/>
          <ac:picMkLst>
            <pc:docMk/>
            <pc:sldMk cId="2232331225" sldId="280"/>
            <ac:picMk id="8" creationId="{2E2AAE07-21CB-1995-CFF2-6AEB8210FD36}"/>
          </ac:picMkLst>
        </pc:picChg>
      </pc:sldChg>
      <pc:sldChg chg="addSp delSp modSp mod">
        <pc:chgData name="Neemias Informatica Lima" userId="b77af7bd85500281" providerId="LiveId" clId="{029DC258-EA03-4B8E-AB7E-D9FE6944FB18}" dt="2022-11-08T00:26:54.497" v="79" actId="1035"/>
        <pc:sldMkLst>
          <pc:docMk/>
          <pc:sldMk cId="2103443556" sldId="281"/>
        </pc:sldMkLst>
        <pc:spChg chg="mod">
          <ac:chgData name="Neemias Informatica Lima" userId="b77af7bd85500281" providerId="LiveId" clId="{029DC258-EA03-4B8E-AB7E-D9FE6944FB18}" dt="2022-11-08T00:26:54.497" v="79" actId="1035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23:19.218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23:54.493" v="4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29DC258-EA03-4B8E-AB7E-D9FE6944FB18}" dt="2022-11-08T00:23:27.877" v="41" actId="14100"/>
          <ac:picMkLst>
            <pc:docMk/>
            <pc:sldMk cId="2103443556" sldId="281"/>
            <ac:picMk id="2" creationId="{02460AA4-D49F-7BF3-6DCD-387629B149C9}"/>
          </ac:picMkLst>
        </pc:picChg>
        <pc:picChg chg="del">
          <ac:chgData name="Neemias Informatica Lima" userId="b77af7bd85500281" providerId="LiveId" clId="{029DC258-EA03-4B8E-AB7E-D9FE6944FB18}" dt="2022-11-08T00:23:17.553" v="35" actId="478"/>
          <ac:picMkLst>
            <pc:docMk/>
            <pc:sldMk cId="2103443556" sldId="281"/>
            <ac:picMk id="4" creationId="{88028E05-F438-4D00-41C8-37388BE5779B}"/>
          </ac:picMkLst>
        </pc:picChg>
      </pc:sldChg>
      <pc:sldChg chg="addSp delSp modSp mod">
        <pc:chgData name="Neemias Informatica Lima" userId="b77af7bd85500281" providerId="LiveId" clId="{029DC258-EA03-4B8E-AB7E-D9FE6944FB18}" dt="2022-11-08T00:28:14.931" v="100" actId="6549"/>
        <pc:sldMkLst>
          <pc:docMk/>
          <pc:sldMk cId="3683219421" sldId="282"/>
        </pc:sldMkLst>
        <pc:spChg chg="add mod">
          <ac:chgData name="Neemias Informatica Lima" userId="b77af7bd85500281" providerId="LiveId" clId="{029DC258-EA03-4B8E-AB7E-D9FE6944FB18}" dt="2022-11-08T00:25:17.791" v="48"/>
          <ac:spMkLst>
            <pc:docMk/>
            <pc:sldMk cId="3683219421" sldId="282"/>
            <ac:spMk id="2" creationId="{69D048FD-FAAD-015D-CFC6-5610AA038AAB}"/>
          </ac:spMkLst>
        </pc:spChg>
        <pc:spChg chg="add mod">
          <ac:chgData name="Neemias Informatica Lima" userId="b77af7bd85500281" providerId="LiveId" clId="{029DC258-EA03-4B8E-AB7E-D9FE6944FB18}" dt="2022-11-08T00:25:17.791" v="48"/>
          <ac:spMkLst>
            <pc:docMk/>
            <pc:sldMk cId="3683219421" sldId="282"/>
            <ac:spMk id="4" creationId="{EAB33F45-A345-5C4B-A08E-27436341561B}"/>
          </ac:spMkLst>
        </pc:spChg>
        <pc:spChg chg="del">
          <ac:chgData name="Neemias Informatica Lima" userId="b77af7bd85500281" providerId="LiveId" clId="{029DC258-EA03-4B8E-AB7E-D9FE6944FB18}" dt="2022-11-08T00:25:17.361" v="47" actId="478"/>
          <ac:spMkLst>
            <pc:docMk/>
            <pc:sldMk cId="3683219421" sldId="282"/>
            <ac:spMk id="7" creationId="{D2CFD42B-D021-A37C-D534-5396CAEBC323}"/>
          </ac:spMkLst>
        </pc:spChg>
        <pc:spChg chg="del">
          <ac:chgData name="Neemias Informatica Lima" userId="b77af7bd85500281" providerId="LiveId" clId="{029DC258-EA03-4B8E-AB7E-D9FE6944FB18}" dt="2022-11-08T00:25:17.361" v="47" actId="478"/>
          <ac:spMkLst>
            <pc:docMk/>
            <pc:sldMk cId="3683219421" sldId="282"/>
            <ac:spMk id="8" creationId="{DBCE8F06-2A4D-B42F-FF0D-12F162EFEEAC}"/>
          </ac:spMkLst>
        </pc:spChg>
        <pc:spChg chg="mod">
          <ac:chgData name="Neemias Informatica Lima" userId="b77af7bd85500281" providerId="LiveId" clId="{029DC258-EA03-4B8E-AB7E-D9FE6944FB18}" dt="2022-11-08T00:28:14.931" v="100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27:19.314" v="8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029DC258-EA03-4B8E-AB7E-D9FE6944FB18}" dt="2022-11-08T00:25:17.791" v="48"/>
          <ac:picMkLst>
            <pc:docMk/>
            <pc:sldMk cId="3683219421" sldId="282"/>
            <ac:picMk id="5" creationId="{B1074DB6-7EAF-323C-C5D2-14D74D1A249F}"/>
          </ac:picMkLst>
        </pc:picChg>
        <pc:picChg chg="del">
          <ac:chgData name="Neemias Informatica Lima" userId="b77af7bd85500281" providerId="LiveId" clId="{029DC258-EA03-4B8E-AB7E-D9FE6944FB18}" dt="2022-11-08T00:25:17.361" v="47" actId="478"/>
          <ac:picMkLst>
            <pc:docMk/>
            <pc:sldMk cId="3683219421" sldId="282"/>
            <ac:picMk id="9" creationId="{122D2A35-F2ED-F565-5E85-BC9AEEBAA40E}"/>
          </ac:picMkLst>
        </pc:picChg>
      </pc:sldChg>
      <pc:sldChg chg="addSp delSp modSp mod">
        <pc:chgData name="Neemias Informatica Lima" userId="b77af7bd85500281" providerId="LiveId" clId="{029DC258-EA03-4B8E-AB7E-D9FE6944FB18}" dt="2022-11-08T00:29:03.924" v="118" actId="20577"/>
        <pc:sldMkLst>
          <pc:docMk/>
          <pc:sldMk cId="3902406419" sldId="283"/>
        </pc:sldMkLst>
        <pc:spChg chg="add mod">
          <ac:chgData name="Neemias Informatica Lima" userId="b77af7bd85500281" providerId="LiveId" clId="{029DC258-EA03-4B8E-AB7E-D9FE6944FB18}" dt="2022-11-08T00:25:24.381" v="50"/>
          <ac:spMkLst>
            <pc:docMk/>
            <pc:sldMk cId="3902406419" sldId="283"/>
            <ac:spMk id="2" creationId="{A857BDAB-68E5-2F3C-77E1-E3234360D11B}"/>
          </ac:spMkLst>
        </pc:spChg>
        <pc:spChg chg="add mod">
          <ac:chgData name="Neemias Informatica Lima" userId="b77af7bd85500281" providerId="LiveId" clId="{029DC258-EA03-4B8E-AB7E-D9FE6944FB18}" dt="2022-11-08T00:25:24.381" v="50"/>
          <ac:spMkLst>
            <pc:docMk/>
            <pc:sldMk cId="3902406419" sldId="283"/>
            <ac:spMk id="3" creationId="{45F76D99-1A51-933A-22C2-5B2D3A7D0842}"/>
          </ac:spMkLst>
        </pc:spChg>
        <pc:spChg chg="del">
          <ac:chgData name="Neemias Informatica Lima" userId="b77af7bd85500281" providerId="LiveId" clId="{029DC258-EA03-4B8E-AB7E-D9FE6944FB18}" dt="2022-11-08T00:25:24.130" v="49" actId="478"/>
          <ac:spMkLst>
            <pc:docMk/>
            <pc:sldMk cId="3902406419" sldId="283"/>
            <ac:spMk id="6" creationId="{AB57E2F7-3E4F-F5F7-C531-49BA257D085F}"/>
          </ac:spMkLst>
        </pc:spChg>
        <pc:spChg chg="del">
          <ac:chgData name="Neemias Informatica Lima" userId="b77af7bd85500281" providerId="LiveId" clId="{029DC258-EA03-4B8E-AB7E-D9FE6944FB18}" dt="2022-11-08T00:25:24.130" v="49" actId="478"/>
          <ac:spMkLst>
            <pc:docMk/>
            <pc:sldMk cId="3902406419" sldId="283"/>
            <ac:spMk id="7" creationId="{A71257D1-8299-D31B-4FC2-59E642C39232}"/>
          </ac:spMkLst>
        </pc:spChg>
        <pc:spChg chg="mod">
          <ac:chgData name="Neemias Informatica Lima" userId="b77af7bd85500281" providerId="LiveId" clId="{029DC258-EA03-4B8E-AB7E-D9FE6944FB18}" dt="2022-11-08T00:28:27.468" v="103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29:03.924" v="118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029DC258-EA03-4B8E-AB7E-D9FE6944FB18}" dt="2022-11-08T00:25:24.381" v="50"/>
          <ac:picMkLst>
            <pc:docMk/>
            <pc:sldMk cId="3902406419" sldId="283"/>
            <ac:picMk id="4" creationId="{63713E0E-4188-2DBB-83B3-6447F137BDD0}"/>
          </ac:picMkLst>
        </pc:picChg>
        <pc:picChg chg="del">
          <ac:chgData name="Neemias Informatica Lima" userId="b77af7bd85500281" providerId="LiveId" clId="{029DC258-EA03-4B8E-AB7E-D9FE6944FB18}" dt="2022-11-08T00:25:24.130" v="49" actId="478"/>
          <ac:picMkLst>
            <pc:docMk/>
            <pc:sldMk cId="3902406419" sldId="283"/>
            <ac:picMk id="8" creationId="{D2064998-B9E0-8141-6199-68A2DB52F4DB}"/>
          </ac:picMkLst>
        </pc:picChg>
      </pc:sldChg>
      <pc:sldChg chg="delSp modSp mod">
        <pc:chgData name="Neemias Informatica Lima" userId="b77af7bd85500281" providerId="LiveId" clId="{029DC258-EA03-4B8E-AB7E-D9FE6944FB18}" dt="2022-11-08T00:30:32.050" v="147" actId="20577"/>
        <pc:sldMkLst>
          <pc:docMk/>
          <pc:sldMk cId="2424059023" sldId="284"/>
        </pc:sldMkLst>
        <pc:spChg chg="del">
          <ac:chgData name="Neemias Informatica Lima" userId="b77af7bd85500281" providerId="LiveId" clId="{029DC258-EA03-4B8E-AB7E-D9FE6944FB18}" dt="2022-11-08T00:25:37.697" v="53" actId="478"/>
          <ac:spMkLst>
            <pc:docMk/>
            <pc:sldMk cId="2424059023" sldId="284"/>
            <ac:spMk id="6" creationId="{EEC3ECB4-83F0-1436-35F6-6ADBF5646C97}"/>
          </ac:spMkLst>
        </pc:spChg>
        <pc:spChg chg="del">
          <ac:chgData name="Neemias Informatica Lima" userId="b77af7bd85500281" providerId="LiveId" clId="{029DC258-EA03-4B8E-AB7E-D9FE6944FB18}" dt="2022-11-08T00:25:37.697" v="53" actId="478"/>
          <ac:spMkLst>
            <pc:docMk/>
            <pc:sldMk cId="2424059023" sldId="284"/>
            <ac:spMk id="7" creationId="{4CED5E07-6817-C1F8-F246-04CECFC106FA}"/>
          </ac:spMkLst>
        </pc:spChg>
        <pc:spChg chg="mod">
          <ac:chgData name="Neemias Informatica Lima" userId="b77af7bd85500281" providerId="LiveId" clId="{029DC258-EA03-4B8E-AB7E-D9FE6944FB18}" dt="2022-11-08T00:29:49.590" v="12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30:32.050" v="147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029DC258-EA03-4B8E-AB7E-D9FE6944FB18}" dt="2022-11-08T00:25:37.697" v="53" actId="478"/>
          <ac:picMkLst>
            <pc:docMk/>
            <pc:sldMk cId="2424059023" sldId="284"/>
            <ac:picMk id="8" creationId="{75E513E9-0EEF-2658-050F-CD936C1EEF3D}"/>
          </ac:picMkLst>
        </pc:picChg>
      </pc:sldChg>
      <pc:sldChg chg="addSp delSp modSp mod">
        <pc:chgData name="Neemias Informatica Lima" userId="b77af7bd85500281" providerId="LiveId" clId="{029DC258-EA03-4B8E-AB7E-D9FE6944FB18}" dt="2022-11-08T00:32:14.221" v="178" actId="20577"/>
        <pc:sldMkLst>
          <pc:docMk/>
          <pc:sldMk cId="2241968852" sldId="285"/>
        </pc:sldMkLst>
        <pc:spChg chg="add mod">
          <ac:chgData name="Neemias Informatica Lima" userId="b77af7bd85500281" providerId="LiveId" clId="{029DC258-EA03-4B8E-AB7E-D9FE6944FB18}" dt="2022-11-08T00:25:50.687" v="57"/>
          <ac:spMkLst>
            <pc:docMk/>
            <pc:sldMk cId="2241968852" sldId="285"/>
            <ac:spMk id="2" creationId="{E7FE037F-A2A0-9A01-D395-3DB46E4814E6}"/>
          </ac:spMkLst>
        </pc:spChg>
        <pc:spChg chg="add mod">
          <ac:chgData name="Neemias Informatica Lima" userId="b77af7bd85500281" providerId="LiveId" clId="{029DC258-EA03-4B8E-AB7E-D9FE6944FB18}" dt="2022-11-08T00:25:50.687" v="57"/>
          <ac:spMkLst>
            <pc:docMk/>
            <pc:sldMk cId="2241968852" sldId="285"/>
            <ac:spMk id="3" creationId="{9817CA40-3B77-213D-389B-F92D8534914D}"/>
          </ac:spMkLst>
        </pc:spChg>
        <pc:spChg chg="del">
          <ac:chgData name="Neemias Informatica Lima" userId="b77af7bd85500281" providerId="LiveId" clId="{029DC258-EA03-4B8E-AB7E-D9FE6944FB18}" dt="2022-11-08T00:25:50.401" v="56" actId="478"/>
          <ac:spMkLst>
            <pc:docMk/>
            <pc:sldMk cId="2241968852" sldId="285"/>
            <ac:spMk id="6" creationId="{4FF40756-EA70-BB7B-32E2-B88535C1FDE1}"/>
          </ac:spMkLst>
        </pc:spChg>
        <pc:spChg chg="del">
          <ac:chgData name="Neemias Informatica Lima" userId="b77af7bd85500281" providerId="LiveId" clId="{029DC258-EA03-4B8E-AB7E-D9FE6944FB18}" dt="2022-11-08T00:25:50.401" v="56" actId="478"/>
          <ac:spMkLst>
            <pc:docMk/>
            <pc:sldMk cId="2241968852" sldId="285"/>
            <ac:spMk id="7" creationId="{33D5B55A-A6B5-036F-C351-533917D051DC}"/>
          </ac:spMkLst>
        </pc:spChg>
        <pc:spChg chg="mod">
          <ac:chgData name="Neemias Informatica Lima" userId="b77af7bd85500281" providerId="LiveId" clId="{029DC258-EA03-4B8E-AB7E-D9FE6944FB18}" dt="2022-11-08T00:31:31.289" v="16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32:14.221" v="178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029DC258-EA03-4B8E-AB7E-D9FE6944FB18}" dt="2022-11-08T00:25:50.687" v="57"/>
          <ac:picMkLst>
            <pc:docMk/>
            <pc:sldMk cId="2241968852" sldId="285"/>
            <ac:picMk id="4" creationId="{8E44119D-38DB-479D-131D-AC21B269BADB}"/>
          </ac:picMkLst>
        </pc:picChg>
        <pc:picChg chg="del">
          <ac:chgData name="Neemias Informatica Lima" userId="b77af7bd85500281" providerId="LiveId" clId="{029DC258-EA03-4B8E-AB7E-D9FE6944FB18}" dt="2022-11-08T00:25:50.401" v="56" actId="478"/>
          <ac:picMkLst>
            <pc:docMk/>
            <pc:sldMk cId="2241968852" sldId="285"/>
            <ac:picMk id="8" creationId="{329CA51E-3B02-EC80-6A8C-37EA2C21B844}"/>
          </ac:picMkLst>
        </pc:picChg>
      </pc:sldChg>
      <pc:sldChg chg="addSp delSp modSp mod">
        <pc:chgData name="Neemias Informatica Lima" userId="b77af7bd85500281" providerId="LiveId" clId="{029DC258-EA03-4B8E-AB7E-D9FE6944FB18}" dt="2022-11-08T00:33:46.580" v="203" actId="20577"/>
        <pc:sldMkLst>
          <pc:docMk/>
          <pc:sldMk cId="1959249856" sldId="286"/>
        </pc:sldMkLst>
        <pc:spChg chg="add mod">
          <ac:chgData name="Neemias Informatica Lima" userId="b77af7bd85500281" providerId="LiveId" clId="{029DC258-EA03-4B8E-AB7E-D9FE6944FB18}" dt="2022-11-08T00:26:05.094" v="61"/>
          <ac:spMkLst>
            <pc:docMk/>
            <pc:sldMk cId="1959249856" sldId="286"/>
            <ac:spMk id="2" creationId="{D75CF355-7B74-B6CE-604C-2FE1723B9FA0}"/>
          </ac:spMkLst>
        </pc:spChg>
        <pc:spChg chg="add mod">
          <ac:chgData name="Neemias Informatica Lima" userId="b77af7bd85500281" providerId="LiveId" clId="{029DC258-EA03-4B8E-AB7E-D9FE6944FB18}" dt="2022-11-08T00:26:05.094" v="61"/>
          <ac:spMkLst>
            <pc:docMk/>
            <pc:sldMk cId="1959249856" sldId="286"/>
            <ac:spMk id="3" creationId="{F05695AF-232D-C006-A8CD-05CD8BC64DC9}"/>
          </ac:spMkLst>
        </pc:spChg>
        <pc:spChg chg="del">
          <ac:chgData name="Neemias Informatica Lima" userId="b77af7bd85500281" providerId="LiveId" clId="{029DC258-EA03-4B8E-AB7E-D9FE6944FB18}" dt="2022-11-08T00:26:04.817" v="60" actId="478"/>
          <ac:spMkLst>
            <pc:docMk/>
            <pc:sldMk cId="1959249856" sldId="286"/>
            <ac:spMk id="6" creationId="{360A7073-0197-F4F3-33DE-DF492FA0A8CC}"/>
          </ac:spMkLst>
        </pc:spChg>
        <pc:spChg chg="del">
          <ac:chgData name="Neemias Informatica Lima" userId="b77af7bd85500281" providerId="LiveId" clId="{029DC258-EA03-4B8E-AB7E-D9FE6944FB18}" dt="2022-11-08T00:26:04.817" v="60" actId="478"/>
          <ac:spMkLst>
            <pc:docMk/>
            <pc:sldMk cId="1959249856" sldId="286"/>
            <ac:spMk id="7" creationId="{83F840F8-A5AC-0D1B-F4DA-C1DE65218F02}"/>
          </ac:spMkLst>
        </pc:spChg>
        <pc:spChg chg="mod">
          <ac:chgData name="Neemias Informatica Lima" userId="b77af7bd85500281" providerId="LiveId" clId="{029DC258-EA03-4B8E-AB7E-D9FE6944FB18}" dt="2022-11-08T00:33:09.005" v="19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33:46.580" v="203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029DC258-EA03-4B8E-AB7E-D9FE6944FB18}" dt="2022-11-08T00:26:05.094" v="61"/>
          <ac:picMkLst>
            <pc:docMk/>
            <pc:sldMk cId="1959249856" sldId="286"/>
            <ac:picMk id="4" creationId="{4E9B0EFF-01F7-E60F-3EC1-962DF68DCDBF}"/>
          </ac:picMkLst>
        </pc:picChg>
        <pc:picChg chg="del">
          <ac:chgData name="Neemias Informatica Lima" userId="b77af7bd85500281" providerId="LiveId" clId="{029DC258-EA03-4B8E-AB7E-D9FE6944FB18}" dt="2022-11-08T00:26:04.817" v="60" actId="478"/>
          <ac:picMkLst>
            <pc:docMk/>
            <pc:sldMk cId="1959249856" sldId="286"/>
            <ac:picMk id="8" creationId="{A304DCEB-9E34-8F4D-E1AD-1AB404AD21F4}"/>
          </ac:picMkLst>
        </pc:picChg>
      </pc:sldChg>
      <pc:sldChg chg="addSp delSp modSp mod">
        <pc:chgData name="Neemias Informatica Lima" userId="b77af7bd85500281" providerId="LiveId" clId="{029DC258-EA03-4B8E-AB7E-D9FE6944FB18}" dt="2022-11-08T00:35:07.230" v="232" actId="20577"/>
        <pc:sldMkLst>
          <pc:docMk/>
          <pc:sldMk cId="2857006406" sldId="287"/>
        </pc:sldMkLst>
        <pc:spChg chg="add mod">
          <ac:chgData name="Neemias Informatica Lima" userId="b77af7bd85500281" providerId="LiveId" clId="{029DC258-EA03-4B8E-AB7E-D9FE6944FB18}" dt="2022-11-08T00:26:21.630" v="67"/>
          <ac:spMkLst>
            <pc:docMk/>
            <pc:sldMk cId="2857006406" sldId="287"/>
            <ac:spMk id="2" creationId="{0D18BD85-A12C-900F-E64F-F95C60F9BA93}"/>
          </ac:spMkLst>
        </pc:spChg>
        <pc:spChg chg="add mod">
          <ac:chgData name="Neemias Informatica Lima" userId="b77af7bd85500281" providerId="LiveId" clId="{029DC258-EA03-4B8E-AB7E-D9FE6944FB18}" dt="2022-11-08T00:26:21.630" v="67"/>
          <ac:spMkLst>
            <pc:docMk/>
            <pc:sldMk cId="2857006406" sldId="287"/>
            <ac:spMk id="3" creationId="{832E45D5-63D6-5130-1232-4870FAE47B0C}"/>
          </ac:spMkLst>
        </pc:spChg>
        <pc:spChg chg="del">
          <ac:chgData name="Neemias Informatica Lima" userId="b77af7bd85500281" providerId="LiveId" clId="{029DC258-EA03-4B8E-AB7E-D9FE6944FB18}" dt="2022-11-08T00:26:21.337" v="66" actId="478"/>
          <ac:spMkLst>
            <pc:docMk/>
            <pc:sldMk cId="2857006406" sldId="287"/>
            <ac:spMk id="6" creationId="{CCA9C100-7813-9990-E496-6A06E0D5D4FE}"/>
          </ac:spMkLst>
        </pc:spChg>
        <pc:spChg chg="del">
          <ac:chgData name="Neemias Informatica Lima" userId="b77af7bd85500281" providerId="LiveId" clId="{029DC258-EA03-4B8E-AB7E-D9FE6944FB18}" dt="2022-11-08T00:26:21.337" v="66" actId="478"/>
          <ac:spMkLst>
            <pc:docMk/>
            <pc:sldMk cId="2857006406" sldId="287"/>
            <ac:spMk id="7" creationId="{C8B68BAB-6C91-D35F-9177-1DB2FAE659CF}"/>
          </ac:spMkLst>
        </pc:spChg>
        <pc:spChg chg="mod">
          <ac:chgData name="Neemias Informatica Lima" userId="b77af7bd85500281" providerId="LiveId" clId="{029DC258-EA03-4B8E-AB7E-D9FE6944FB18}" dt="2022-11-08T00:35:07.230" v="232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029DC258-EA03-4B8E-AB7E-D9FE6944FB18}" dt="2022-11-08T00:26:21.630" v="67"/>
          <ac:picMkLst>
            <pc:docMk/>
            <pc:sldMk cId="2857006406" sldId="287"/>
            <ac:picMk id="4" creationId="{CF9A37E7-C6F8-B84B-94D0-D8FB2D48CF76}"/>
          </ac:picMkLst>
        </pc:picChg>
        <pc:picChg chg="del">
          <ac:chgData name="Neemias Informatica Lima" userId="b77af7bd85500281" providerId="LiveId" clId="{029DC258-EA03-4B8E-AB7E-D9FE6944FB18}" dt="2022-11-08T00:26:21.337" v="66" actId="478"/>
          <ac:picMkLst>
            <pc:docMk/>
            <pc:sldMk cId="2857006406" sldId="287"/>
            <ac:picMk id="8" creationId="{05E0A660-7D2B-54E5-EC3C-428DBED9BA13}"/>
          </ac:picMkLst>
        </pc:picChg>
      </pc:sldChg>
      <pc:sldChg chg="addSp delSp modSp mod">
        <pc:chgData name="Neemias Informatica Lima" userId="b77af7bd85500281" providerId="LiveId" clId="{029DC258-EA03-4B8E-AB7E-D9FE6944FB18}" dt="2022-11-08T00:27:40.172" v="91" actId="6549"/>
        <pc:sldMkLst>
          <pc:docMk/>
          <pc:sldMk cId="2630436816" sldId="288"/>
        </pc:sldMkLst>
        <pc:spChg chg="add mod">
          <ac:chgData name="Neemias Informatica Lima" userId="b77af7bd85500281" providerId="LiveId" clId="{029DC258-EA03-4B8E-AB7E-D9FE6944FB18}" dt="2022-11-08T00:25:09.623" v="46"/>
          <ac:spMkLst>
            <pc:docMk/>
            <pc:sldMk cId="2630436816" sldId="288"/>
            <ac:spMk id="2" creationId="{060528FB-640B-0903-6828-CDD41A88C372}"/>
          </ac:spMkLst>
        </pc:spChg>
        <pc:spChg chg="add mod">
          <ac:chgData name="Neemias Informatica Lima" userId="b77af7bd85500281" providerId="LiveId" clId="{029DC258-EA03-4B8E-AB7E-D9FE6944FB18}" dt="2022-11-08T00:25:09.623" v="46"/>
          <ac:spMkLst>
            <pc:docMk/>
            <pc:sldMk cId="2630436816" sldId="288"/>
            <ac:spMk id="3" creationId="{651505A2-21E5-E0B8-3026-168708962224}"/>
          </ac:spMkLst>
        </pc:spChg>
        <pc:spChg chg="del">
          <ac:chgData name="Neemias Informatica Lima" userId="b77af7bd85500281" providerId="LiveId" clId="{029DC258-EA03-4B8E-AB7E-D9FE6944FB18}" dt="2022-11-08T00:25:09.377" v="45" actId="478"/>
          <ac:spMkLst>
            <pc:docMk/>
            <pc:sldMk cId="2630436816" sldId="288"/>
            <ac:spMk id="6" creationId="{7218AC19-5CDE-291D-D7CA-CCC3C8BC0B00}"/>
          </ac:spMkLst>
        </pc:spChg>
        <pc:spChg chg="del">
          <ac:chgData name="Neemias Informatica Lima" userId="b77af7bd85500281" providerId="LiveId" clId="{029DC258-EA03-4B8E-AB7E-D9FE6944FB18}" dt="2022-11-08T00:25:09.377" v="45" actId="478"/>
          <ac:spMkLst>
            <pc:docMk/>
            <pc:sldMk cId="2630436816" sldId="288"/>
            <ac:spMk id="7" creationId="{791FD1F6-A7D8-4F7E-E59B-9A3AF376F5B3}"/>
          </ac:spMkLst>
        </pc:spChg>
        <pc:spChg chg="mod">
          <ac:chgData name="Neemias Informatica Lima" userId="b77af7bd85500281" providerId="LiveId" clId="{029DC258-EA03-4B8E-AB7E-D9FE6944FB18}" dt="2022-11-08T00:27:40.172" v="91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29DC258-EA03-4B8E-AB7E-D9FE6944FB18}" dt="2022-11-08T00:27:12.964" v="8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029DC258-EA03-4B8E-AB7E-D9FE6944FB18}" dt="2022-11-08T00:25:09.623" v="46"/>
          <ac:picMkLst>
            <pc:docMk/>
            <pc:sldMk cId="2630436816" sldId="288"/>
            <ac:picMk id="4" creationId="{62A40488-B98B-EEB7-E500-49530322C765}"/>
          </ac:picMkLst>
        </pc:picChg>
        <pc:picChg chg="del">
          <ac:chgData name="Neemias Informatica Lima" userId="b77af7bd85500281" providerId="LiveId" clId="{029DC258-EA03-4B8E-AB7E-D9FE6944FB18}" dt="2022-11-08T00:25:09.377" v="45" actId="478"/>
          <ac:picMkLst>
            <pc:docMk/>
            <pc:sldMk cId="2630436816" sldId="288"/>
            <ac:picMk id="8" creationId="{BB26A541-9C03-CA33-BC7E-391E239EC3CC}"/>
          </ac:picMkLst>
        </pc:picChg>
      </pc:sldChg>
      <pc:sldChg chg="addSp delSp modSp mod">
        <pc:chgData name="Neemias Informatica Lima" userId="b77af7bd85500281" providerId="LiveId" clId="{029DC258-EA03-4B8E-AB7E-D9FE6944FB18}" dt="2022-11-08T00:29:33.780" v="125" actId="20577"/>
        <pc:sldMkLst>
          <pc:docMk/>
          <pc:sldMk cId="3032827026" sldId="289"/>
        </pc:sldMkLst>
        <pc:spChg chg="add mod">
          <ac:chgData name="Neemias Informatica Lima" userId="b77af7bd85500281" providerId="LiveId" clId="{029DC258-EA03-4B8E-AB7E-D9FE6944FB18}" dt="2022-11-08T00:25:30.958" v="52"/>
          <ac:spMkLst>
            <pc:docMk/>
            <pc:sldMk cId="3032827026" sldId="289"/>
            <ac:spMk id="2" creationId="{2E360638-5A61-89CB-1D4F-F98E3DEF62EE}"/>
          </ac:spMkLst>
        </pc:spChg>
        <pc:spChg chg="add mod">
          <ac:chgData name="Neemias Informatica Lima" userId="b77af7bd85500281" providerId="LiveId" clId="{029DC258-EA03-4B8E-AB7E-D9FE6944FB18}" dt="2022-11-08T00:25:30.958" v="52"/>
          <ac:spMkLst>
            <pc:docMk/>
            <pc:sldMk cId="3032827026" sldId="289"/>
            <ac:spMk id="3" creationId="{DE19F726-3C74-06A2-E5D1-6D321CF7C664}"/>
          </ac:spMkLst>
        </pc:spChg>
        <pc:spChg chg="del">
          <ac:chgData name="Neemias Informatica Lima" userId="b77af7bd85500281" providerId="LiveId" clId="{029DC258-EA03-4B8E-AB7E-D9FE6944FB18}" dt="2022-11-08T00:25:30.697" v="51" actId="478"/>
          <ac:spMkLst>
            <pc:docMk/>
            <pc:sldMk cId="3032827026" sldId="289"/>
            <ac:spMk id="6" creationId="{6343D1F8-028D-D8B6-56EF-E41DF7672BDE}"/>
          </ac:spMkLst>
        </pc:spChg>
        <pc:spChg chg="del">
          <ac:chgData name="Neemias Informatica Lima" userId="b77af7bd85500281" providerId="LiveId" clId="{029DC258-EA03-4B8E-AB7E-D9FE6944FB18}" dt="2022-11-08T00:25:30.697" v="51" actId="478"/>
          <ac:spMkLst>
            <pc:docMk/>
            <pc:sldMk cId="3032827026" sldId="289"/>
            <ac:spMk id="7" creationId="{8AAB2839-83E6-A538-24BE-F671894F0CED}"/>
          </ac:spMkLst>
        </pc:spChg>
        <pc:spChg chg="mod">
          <ac:chgData name="Neemias Informatica Lima" userId="b77af7bd85500281" providerId="LiveId" clId="{029DC258-EA03-4B8E-AB7E-D9FE6944FB18}" dt="2022-11-08T00:29:33.780" v="12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29DC258-EA03-4B8E-AB7E-D9FE6944FB18}" dt="2022-11-08T00:28:32.490" v="10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029DC258-EA03-4B8E-AB7E-D9FE6944FB18}" dt="2022-11-08T00:25:30.958" v="52"/>
          <ac:picMkLst>
            <pc:docMk/>
            <pc:sldMk cId="3032827026" sldId="289"/>
            <ac:picMk id="4" creationId="{64302890-8555-A8BB-5359-528A873E6C63}"/>
          </ac:picMkLst>
        </pc:picChg>
        <pc:picChg chg="del">
          <ac:chgData name="Neemias Informatica Lima" userId="b77af7bd85500281" providerId="LiveId" clId="{029DC258-EA03-4B8E-AB7E-D9FE6944FB18}" dt="2022-11-08T00:25:30.697" v="51" actId="478"/>
          <ac:picMkLst>
            <pc:docMk/>
            <pc:sldMk cId="3032827026" sldId="289"/>
            <ac:picMk id="8" creationId="{1158CC73-F830-4064-7695-3878703D3923}"/>
          </ac:picMkLst>
        </pc:picChg>
      </pc:sldChg>
      <pc:sldChg chg="addSp delSp modSp mod">
        <pc:chgData name="Neemias Informatica Lima" userId="b77af7bd85500281" providerId="LiveId" clId="{029DC258-EA03-4B8E-AB7E-D9FE6944FB18}" dt="2022-11-08T00:30:58.290" v="158"/>
        <pc:sldMkLst>
          <pc:docMk/>
          <pc:sldMk cId="3772032319" sldId="290"/>
        </pc:sldMkLst>
        <pc:spChg chg="add mod">
          <ac:chgData name="Neemias Informatica Lima" userId="b77af7bd85500281" providerId="LiveId" clId="{029DC258-EA03-4B8E-AB7E-D9FE6944FB18}" dt="2022-11-08T00:25:43.495" v="55"/>
          <ac:spMkLst>
            <pc:docMk/>
            <pc:sldMk cId="3772032319" sldId="290"/>
            <ac:spMk id="2" creationId="{A6463B34-5FAE-EF1B-DEC0-DDFD22E075A8}"/>
          </ac:spMkLst>
        </pc:spChg>
        <pc:spChg chg="add mod">
          <ac:chgData name="Neemias Informatica Lima" userId="b77af7bd85500281" providerId="LiveId" clId="{029DC258-EA03-4B8E-AB7E-D9FE6944FB18}" dt="2022-11-08T00:25:43.495" v="55"/>
          <ac:spMkLst>
            <pc:docMk/>
            <pc:sldMk cId="3772032319" sldId="290"/>
            <ac:spMk id="3" creationId="{26F65D66-6732-0507-3CE4-5FC17A757C52}"/>
          </ac:spMkLst>
        </pc:spChg>
        <pc:spChg chg="del">
          <ac:chgData name="Neemias Informatica Lima" userId="b77af7bd85500281" providerId="LiveId" clId="{029DC258-EA03-4B8E-AB7E-D9FE6944FB18}" dt="2022-11-08T00:25:42.969" v="54" actId="478"/>
          <ac:spMkLst>
            <pc:docMk/>
            <pc:sldMk cId="3772032319" sldId="290"/>
            <ac:spMk id="6" creationId="{711C02F3-C8EC-EDF2-77A0-890601B639AF}"/>
          </ac:spMkLst>
        </pc:spChg>
        <pc:spChg chg="del">
          <ac:chgData name="Neemias Informatica Lima" userId="b77af7bd85500281" providerId="LiveId" clId="{029DC258-EA03-4B8E-AB7E-D9FE6944FB18}" dt="2022-11-08T00:25:42.969" v="54" actId="478"/>
          <ac:spMkLst>
            <pc:docMk/>
            <pc:sldMk cId="3772032319" sldId="290"/>
            <ac:spMk id="7" creationId="{0232B224-A3D7-591B-EC25-997B3F459E8B}"/>
          </ac:spMkLst>
        </pc:spChg>
        <pc:spChg chg="mod">
          <ac:chgData name="Neemias Informatica Lima" userId="b77af7bd85500281" providerId="LiveId" clId="{029DC258-EA03-4B8E-AB7E-D9FE6944FB18}" dt="2022-11-08T00:30:58.290" v="158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29DC258-EA03-4B8E-AB7E-D9FE6944FB18}" dt="2022-11-08T00:29:54.766" v="13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029DC258-EA03-4B8E-AB7E-D9FE6944FB18}" dt="2022-11-08T00:25:43.495" v="55"/>
          <ac:picMkLst>
            <pc:docMk/>
            <pc:sldMk cId="3772032319" sldId="290"/>
            <ac:picMk id="4" creationId="{1D65D254-BCCC-A01C-0940-D7A76700A175}"/>
          </ac:picMkLst>
        </pc:picChg>
        <pc:picChg chg="del">
          <ac:chgData name="Neemias Informatica Lima" userId="b77af7bd85500281" providerId="LiveId" clId="{029DC258-EA03-4B8E-AB7E-D9FE6944FB18}" dt="2022-11-08T00:25:42.969" v="54" actId="478"/>
          <ac:picMkLst>
            <pc:docMk/>
            <pc:sldMk cId="3772032319" sldId="290"/>
            <ac:picMk id="8" creationId="{CAB12C45-F23F-7617-614A-5C1FFF8540E4}"/>
          </ac:picMkLst>
        </pc:picChg>
      </pc:sldChg>
      <pc:sldChg chg="addSp delSp modSp mod">
        <pc:chgData name="Neemias Informatica Lima" userId="b77af7bd85500281" providerId="LiveId" clId="{029DC258-EA03-4B8E-AB7E-D9FE6944FB18}" dt="2022-11-08T00:32:48.044" v="189"/>
        <pc:sldMkLst>
          <pc:docMk/>
          <pc:sldMk cId="1768216317" sldId="291"/>
        </pc:sldMkLst>
        <pc:spChg chg="add mod">
          <ac:chgData name="Neemias Informatica Lima" userId="b77af7bd85500281" providerId="LiveId" clId="{029DC258-EA03-4B8E-AB7E-D9FE6944FB18}" dt="2022-11-08T00:25:58.398" v="59"/>
          <ac:spMkLst>
            <pc:docMk/>
            <pc:sldMk cId="1768216317" sldId="291"/>
            <ac:spMk id="2" creationId="{D17182A7-7DE1-BAA7-9373-6112B4E1B549}"/>
          </ac:spMkLst>
        </pc:spChg>
        <pc:spChg chg="add mod">
          <ac:chgData name="Neemias Informatica Lima" userId="b77af7bd85500281" providerId="LiveId" clId="{029DC258-EA03-4B8E-AB7E-D9FE6944FB18}" dt="2022-11-08T00:25:58.398" v="59"/>
          <ac:spMkLst>
            <pc:docMk/>
            <pc:sldMk cId="1768216317" sldId="291"/>
            <ac:spMk id="3" creationId="{68E25D40-E118-94A3-FC19-641E8C717C71}"/>
          </ac:spMkLst>
        </pc:spChg>
        <pc:spChg chg="del">
          <ac:chgData name="Neemias Informatica Lima" userId="b77af7bd85500281" providerId="LiveId" clId="{029DC258-EA03-4B8E-AB7E-D9FE6944FB18}" dt="2022-11-08T00:25:58.113" v="58" actId="478"/>
          <ac:spMkLst>
            <pc:docMk/>
            <pc:sldMk cId="1768216317" sldId="291"/>
            <ac:spMk id="6" creationId="{9FE8B051-2DA8-7329-DED0-6C483A5AB493}"/>
          </ac:spMkLst>
        </pc:spChg>
        <pc:spChg chg="del">
          <ac:chgData name="Neemias Informatica Lima" userId="b77af7bd85500281" providerId="LiveId" clId="{029DC258-EA03-4B8E-AB7E-D9FE6944FB18}" dt="2022-11-08T00:25:58.113" v="58" actId="478"/>
          <ac:spMkLst>
            <pc:docMk/>
            <pc:sldMk cId="1768216317" sldId="291"/>
            <ac:spMk id="7" creationId="{C374FFAE-14DC-D6D4-6E64-E6595203EE02}"/>
          </ac:spMkLst>
        </pc:spChg>
        <pc:spChg chg="mod">
          <ac:chgData name="Neemias Informatica Lima" userId="b77af7bd85500281" providerId="LiveId" clId="{029DC258-EA03-4B8E-AB7E-D9FE6944FB18}" dt="2022-11-08T00:32:48.044" v="18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29DC258-EA03-4B8E-AB7E-D9FE6944FB18}" dt="2022-11-08T00:31:38.997" v="16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029DC258-EA03-4B8E-AB7E-D9FE6944FB18}" dt="2022-11-08T00:25:58.398" v="59"/>
          <ac:picMkLst>
            <pc:docMk/>
            <pc:sldMk cId="1768216317" sldId="291"/>
            <ac:picMk id="4" creationId="{657AFCBA-5B1C-A777-32D9-64A430FFAB98}"/>
          </ac:picMkLst>
        </pc:picChg>
        <pc:picChg chg="del">
          <ac:chgData name="Neemias Informatica Lima" userId="b77af7bd85500281" providerId="LiveId" clId="{029DC258-EA03-4B8E-AB7E-D9FE6944FB18}" dt="2022-11-08T00:25:58.113" v="58" actId="478"/>
          <ac:picMkLst>
            <pc:docMk/>
            <pc:sldMk cId="1768216317" sldId="291"/>
            <ac:picMk id="8" creationId="{81ABE669-1D81-105D-E398-2C6A3024E104}"/>
          </ac:picMkLst>
        </pc:picChg>
      </pc:sldChg>
      <pc:sldChg chg="addSp delSp modSp mod">
        <pc:chgData name="Neemias Informatica Lima" userId="b77af7bd85500281" providerId="LiveId" clId="{029DC258-EA03-4B8E-AB7E-D9FE6944FB18}" dt="2022-11-08T00:34:14.096" v="213"/>
        <pc:sldMkLst>
          <pc:docMk/>
          <pc:sldMk cId="3757265641" sldId="292"/>
        </pc:sldMkLst>
        <pc:spChg chg="add mod">
          <ac:chgData name="Neemias Informatica Lima" userId="b77af7bd85500281" providerId="LiveId" clId="{029DC258-EA03-4B8E-AB7E-D9FE6944FB18}" dt="2022-11-08T00:26:10.286" v="63"/>
          <ac:spMkLst>
            <pc:docMk/>
            <pc:sldMk cId="3757265641" sldId="292"/>
            <ac:spMk id="2" creationId="{C914C8C4-D944-C265-9BC4-D1B2699D353D}"/>
          </ac:spMkLst>
        </pc:spChg>
        <pc:spChg chg="add mod">
          <ac:chgData name="Neemias Informatica Lima" userId="b77af7bd85500281" providerId="LiveId" clId="{029DC258-EA03-4B8E-AB7E-D9FE6944FB18}" dt="2022-11-08T00:26:10.286" v="63"/>
          <ac:spMkLst>
            <pc:docMk/>
            <pc:sldMk cId="3757265641" sldId="292"/>
            <ac:spMk id="3" creationId="{B9DAFEA9-A207-CF20-5877-5B5159BF91EC}"/>
          </ac:spMkLst>
        </pc:spChg>
        <pc:spChg chg="del">
          <ac:chgData name="Neemias Informatica Lima" userId="b77af7bd85500281" providerId="LiveId" clId="{029DC258-EA03-4B8E-AB7E-D9FE6944FB18}" dt="2022-11-08T00:26:10.057" v="62" actId="478"/>
          <ac:spMkLst>
            <pc:docMk/>
            <pc:sldMk cId="3757265641" sldId="292"/>
            <ac:spMk id="6" creationId="{4CEDECE4-811C-C1FD-9C3F-0851035B9430}"/>
          </ac:spMkLst>
        </pc:spChg>
        <pc:spChg chg="del">
          <ac:chgData name="Neemias Informatica Lima" userId="b77af7bd85500281" providerId="LiveId" clId="{029DC258-EA03-4B8E-AB7E-D9FE6944FB18}" dt="2022-11-08T00:26:10.057" v="62" actId="478"/>
          <ac:spMkLst>
            <pc:docMk/>
            <pc:sldMk cId="3757265641" sldId="292"/>
            <ac:spMk id="7" creationId="{EE63E1A5-1971-D4AF-E69A-2DBF1253B890}"/>
          </ac:spMkLst>
        </pc:spChg>
        <pc:spChg chg="mod">
          <ac:chgData name="Neemias Informatica Lima" userId="b77af7bd85500281" providerId="LiveId" clId="{029DC258-EA03-4B8E-AB7E-D9FE6944FB18}" dt="2022-11-08T00:34:14.096" v="2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29DC258-EA03-4B8E-AB7E-D9FE6944FB18}" dt="2022-11-08T00:33:17.702" v="195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029DC258-EA03-4B8E-AB7E-D9FE6944FB18}" dt="2022-11-08T00:26:10.286" v="63"/>
          <ac:picMkLst>
            <pc:docMk/>
            <pc:sldMk cId="3757265641" sldId="292"/>
            <ac:picMk id="4" creationId="{F023D3EE-F258-E207-F258-09644304799F}"/>
          </ac:picMkLst>
        </pc:picChg>
        <pc:picChg chg="del">
          <ac:chgData name="Neemias Informatica Lima" userId="b77af7bd85500281" providerId="LiveId" clId="{029DC258-EA03-4B8E-AB7E-D9FE6944FB18}" dt="2022-11-08T00:26:10.057" v="62" actId="478"/>
          <ac:picMkLst>
            <pc:docMk/>
            <pc:sldMk cId="3757265641" sldId="292"/>
            <ac:picMk id="8" creationId="{7D391456-AB0A-6608-A8A4-0F65E4615F51}"/>
          </ac:picMkLst>
        </pc:picChg>
      </pc:sldChg>
      <pc:sldChg chg="addSp delSp modSp mod">
        <pc:chgData name="Neemias Informatica Lima" userId="b77af7bd85500281" providerId="LiveId" clId="{029DC258-EA03-4B8E-AB7E-D9FE6944FB18}" dt="2022-11-08T00:34:48.480" v="227" actId="1035"/>
        <pc:sldMkLst>
          <pc:docMk/>
          <pc:sldMk cId="3114938747" sldId="293"/>
        </pc:sldMkLst>
        <pc:spChg chg="add mod">
          <ac:chgData name="Neemias Informatica Lima" userId="b77af7bd85500281" providerId="LiveId" clId="{029DC258-EA03-4B8E-AB7E-D9FE6944FB18}" dt="2022-11-08T00:26:16.461" v="65"/>
          <ac:spMkLst>
            <pc:docMk/>
            <pc:sldMk cId="3114938747" sldId="293"/>
            <ac:spMk id="2" creationId="{C8EEDC77-0D4F-631C-72A2-FC61DEB45675}"/>
          </ac:spMkLst>
        </pc:spChg>
        <pc:spChg chg="add mod">
          <ac:chgData name="Neemias Informatica Lima" userId="b77af7bd85500281" providerId="LiveId" clId="{029DC258-EA03-4B8E-AB7E-D9FE6944FB18}" dt="2022-11-08T00:26:16.461" v="65"/>
          <ac:spMkLst>
            <pc:docMk/>
            <pc:sldMk cId="3114938747" sldId="293"/>
            <ac:spMk id="3" creationId="{68982D62-A7C8-CD6E-FF92-F1138DD12F49}"/>
          </ac:spMkLst>
        </pc:spChg>
        <pc:spChg chg="del">
          <ac:chgData name="Neemias Informatica Lima" userId="b77af7bd85500281" providerId="LiveId" clId="{029DC258-EA03-4B8E-AB7E-D9FE6944FB18}" dt="2022-11-08T00:26:16.137" v="64" actId="478"/>
          <ac:spMkLst>
            <pc:docMk/>
            <pc:sldMk cId="3114938747" sldId="293"/>
            <ac:spMk id="6" creationId="{587A5382-50B6-3528-DD67-F29F92052D59}"/>
          </ac:spMkLst>
        </pc:spChg>
        <pc:spChg chg="del">
          <ac:chgData name="Neemias Informatica Lima" userId="b77af7bd85500281" providerId="LiveId" clId="{029DC258-EA03-4B8E-AB7E-D9FE6944FB18}" dt="2022-11-08T00:26:16.137" v="64" actId="478"/>
          <ac:spMkLst>
            <pc:docMk/>
            <pc:sldMk cId="3114938747" sldId="293"/>
            <ac:spMk id="7" creationId="{A44271A9-CB69-0DC9-FE94-78DC9C4D0858}"/>
          </ac:spMkLst>
        </pc:spChg>
        <pc:spChg chg="mod">
          <ac:chgData name="Neemias Informatica Lima" userId="b77af7bd85500281" providerId="LiveId" clId="{029DC258-EA03-4B8E-AB7E-D9FE6944FB18}" dt="2022-11-08T00:34:48.480" v="227" actId="1035"/>
          <ac:spMkLst>
            <pc:docMk/>
            <pc:sldMk cId="3114938747" sldId="293"/>
            <ac:spMk id="16" creationId="{CFC8B9D9-C6ED-4706-A104-65D118A5B7F9}"/>
          </ac:spMkLst>
        </pc:spChg>
        <pc:spChg chg="mod">
          <ac:chgData name="Neemias Informatica Lima" userId="b77af7bd85500281" providerId="LiveId" clId="{029DC258-EA03-4B8E-AB7E-D9FE6944FB18}" dt="2022-11-08T00:34:44.871" v="226" actId="1035"/>
          <ac:spMkLst>
            <pc:docMk/>
            <pc:sldMk cId="3114938747" sldId="293"/>
            <ac:spMk id="17" creationId="{D14EECB8-05F1-4A74-9BB3-16EDDC2598FA}"/>
          </ac:spMkLst>
        </pc:spChg>
        <pc:picChg chg="add mod">
          <ac:chgData name="Neemias Informatica Lima" userId="b77af7bd85500281" providerId="LiveId" clId="{029DC258-EA03-4B8E-AB7E-D9FE6944FB18}" dt="2022-11-08T00:26:16.461" v="65"/>
          <ac:picMkLst>
            <pc:docMk/>
            <pc:sldMk cId="3114938747" sldId="293"/>
            <ac:picMk id="4" creationId="{322DE754-3AF2-8CCB-A817-679C770D9FBC}"/>
          </ac:picMkLst>
        </pc:picChg>
        <pc:picChg chg="del">
          <ac:chgData name="Neemias Informatica Lima" userId="b77af7bd85500281" providerId="LiveId" clId="{029DC258-EA03-4B8E-AB7E-D9FE6944FB18}" dt="2022-11-08T00:26:16.137" v="64" actId="478"/>
          <ac:picMkLst>
            <pc:docMk/>
            <pc:sldMk cId="3114938747" sldId="293"/>
            <ac:picMk id="8" creationId="{060001E6-1ADC-C6C6-5367-48A5DC54F9BE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79F3AD96-29E7-44ED-92E3-815F496D6231}"/>
    <pc:docChg chg="undo redo custSel modSld">
      <pc:chgData name="Neemias Informatica Lima" userId="b77af7bd85500281" providerId="LiveId" clId="{79F3AD96-29E7-44ED-92E3-815F496D6231}" dt="2022-11-04T16:38:23.333" v="251" actId="20577"/>
      <pc:docMkLst>
        <pc:docMk/>
      </pc:docMkLst>
      <pc:sldChg chg="addSp delSp modSp mod">
        <pc:chgData name="Neemias Informatica Lima" userId="b77af7bd85500281" providerId="LiveId" clId="{79F3AD96-29E7-44ED-92E3-815F496D6231}" dt="2022-11-04T13:43:16.789" v="35" actId="1440"/>
        <pc:sldMkLst>
          <pc:docMk/>
          <pc:sldMk cId="2232331225" sldId="280"/>
        </pc:sldMkLst>
        <pc:spChg chg="mod">
          <ac:chgData name="Neemias Informatica Lima" userId="b77af7bd85500281" providerId="LiveId" clId="{79F3AD96-29E7-44ED-92E3-815F496D6231}" dt="2022-11-04T13:39:58.459" v="1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39:45.133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0:09.777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39:41.509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1:04.543" v="1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79F3AD96-29E7-44ED-92E3-815F496D6231}" dt="2022-11-04T13:43:16.789" v="35" actId="1440"/>
          <ac:picMkLst>
            <pc:docMk/>
            <pc:sldMk cId="2232331225" sldId="280"/>
            <ac:picMk id="4" creationId="{CAF76669-31D4-281E-E5AA-093FDEC699B3}"/>
          </ac:picMkLst>
        </pc:picChg>
        <pc:picChg chg="del">
          <ac:chgData name="Neemias Informatica Lima" userId="b77af7bd85500281" providerId="LiveId" clId="{79F3AD96-29E7-44ED-92E3-815F496D6231}" dt="2022-11-04T13:39:39.214" v="0" actId="478"/>
          <ac:picMkLst>
            <pc:docMk/>
            <pc:sldMk cId="2232331225" sldId="280"/>
            <ac:picMk id="8" creationId="{36AB9071-3011-0241-3862-F0F2E026E039}"/>
          </ac:picMkLst>
        </pc:picChg>
      </pc:sldChg>
      <pc:sldChg chg="addSp delSp modSp mod">
        <pc:chgData name="Neemias Informatica Lima" userId="b77af7bd85500281" providerId="LiveId" clId="{79F3AD96-29E7-44ED-92E3-815F496D6231}" dt="2022-11-04T13:46:00.363" v="75" actId="20577"/>
        <pc:sldMkLst>
          <pc:docMk/>
          <pc:sldMk cId="2103443556" sldId="281"/>
        </pc:sldMkLst>
        <pc:spChg chg="mod">
          <ac:chgData name="Neemias Informatica Lima" userId="b77af7bd85500281" providerId="LiveId" clId="{79F3AD96-29E7-44ED-92E3-815F496D6231}" dt="2022-11-04T13:46:00.363" v="7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3:26.661" v="3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1:20.173" v="2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3:23.877" v="36" actId="478"/>
          <ac:picMkLst>
            <pc:docMk/>
            <pc:sldMk cId="2103443556" sldId="281"/>
            <ac:picMk id="2" creationId="{2F6BD03C-1F2D-7CAA-A041-8EC7103EAC2C}"/>
          </ac:picMkLst>
        </pc:picChg>
        <pc:picChg chg="add mod">
          <ac:chgData name="Neemias Informatica Lima" userId="b77af7bd85500281" providerId="LiveId" clId="{79F3AD96-29E7-44ED-92E3-815F496D6231}" dt="2022-11-04T13:43:41.060" v="43" actId="14100"/>
          <ac:picMkLst>
            <pc:docMk/>
            <pc:sldMk cId="2103443556" sldId="281"/>
            <ac:picMk id="4" creationId="{0A4FC539-2859-C6A5-AD20-E3317DEB8ECC}"/>
          </ac:picMkLst>
        </pc:picChg>
      </pc:sldChg>
      <pc:sldChg chg="addSp delSp modSp mod">
        <pc:chgData name="Neemias Informatica Lima" userId="b77af7bd85500281" providerId="LiveId" clId="{79F3AD96-29E7-44ED-92E3-815F496D6231}" dt="2022-11-04T13:47:05.317" v="91" actId="20577"/>
        <pc:sldMkLst>
          <pc:docMk/>
          <pc:sldMk cId="3683219421" sldId="282"/>
        </pc:sldMkLst>
        <pc:spChg chg="del">
          <ac:chgData name="Neemias Informatica Lima" userId="b77af7bd85500281" providerId="LiveId" clId="{79F3AD96-29E7-44ED-92E3-815F496D6231}" dt="2022-11-04T13:44:02.925" v="46" actId="478"/>
          <ac:spMkLst>
            <pc:docMk/>
            <pc:sldMk cId="3683219421" sldId="282"/>
            <ac:spMk id="2" creationId="{616F8CFB-DC48-8815-F98A-FD887210F670}"/>
          </ac:spMkLst>
        </pc:spChg>
        <pc:spChg chg="del">
          <ac:chgData name="Neemias Informatica Lima" userId="b77af7bd85500281" providerId="LiveId" clId="{79F3AD96-29E7-44ED-92E3-815F496D6231}" dt="2022-11-04T13:44:02.925" v="46" actId="478"/>
          <ac:spMkLst>
            <pc:docMk/>
            <pc:sldMk cId="3683219421" sldId="282"/>
            <ac:spMk id="4" creationId="{D39FACEF-D216-6C8D-9171-E01BAF55A75E}"/>
          </ac:spMkLst>
        </pc:spChg>
        <pc:spChg chg="add mod">
          <ac:chgData name="Neemias Informatica Lima" userId="b77af7bd85500281" providerId="LiveId" clId="{79F3AD96-29E7-44ED-92E3-815F496D6231}" dt="2022-11-04T13:44:03.178" v="47"/>
          <ac:spMkLst>
            <pc:docMk/>
            <pc:sldMk cId="3683219421" sldId="282"/>
            <ac:spMk id="7" creationId="{D3783E25-CAC8-EC6D-CEB8-FD12A7C11707}"/>
          </ac:spMkLst>
        </pc:spChg>
        <pc:spChg chg="add mod">
          <ac:chgData name="Neemias Informatica Lima" userId="b77af7bd85500281" providerId="LiveId" clId="{79F3AD96-29E7-44ED-92E3-815F496D6231}" dt="2022-11-04T13:44:03.178" v="47"/>
          <ac:spMkLst>
            <pc:docMk/>
            <pc:sldMk cId="3683219421" sldId="282"/>
            <ac:spMk id="8" creationId="{7A37D8F4-AFBE-7B21-0DB8-E480D808D745}"/>
          </ac:spMkLst>
        </pc:spChg>
        <pc:spChg chg="mod">
          <ac:chgData name="Neemias Informatica Lima" userId="b77af7bd85500281" providerId="LiveId" clId="{79F3AD96-29E7-44ED-92E3-815F496D6231}" dt="2022-11-04T13:47:05.317" v="9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6:17.675" v="8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4:02.925" v="46" actId="478"/>
          <ac:picMkLst>
            <pc:docMk/>
            <pc:sldMk cId="3683219421" sldId="282"/>
            <ac:picMk id="5" creationId="{CA85FDA4-C905-D81E-4A64-99DF9EEA5A93}"/>
          </ac:picMkLst>
        </pc:picChg>
        <pc:picChg chg="add mod">
          <ac:chgData name="Neemias Informatica Lima" userId="b77af7bd85500281" providerId="LiveId" clId="{79F3AD96-29E7-44ED-92E3-815F496D6231}" dt="2022-11-04T13:44:03.178" v="47"/>
          <ac:picMkLst>
            <pc:docMk/>
            <pc:sldMk cId="3683219421" sldId="282"/>
            <ac:picMk id="9" creationId="{43FEA459-FDA2-79C8-F28F-3D69FF67B34D}"/>
          </ac:picMkLst>
        </pc:picChg>
      </pc:sldChg>
      <pc:sldChg chg="addSp delSp modSp mod">
        <pc:chgData name="Neemias Informatica Lima" userId="b77af7bd85500281" providerId="LiveId" clId="{79F3AD96-29E7-44ED-92E3-815F496D6231}" dt="2022-11-04T13:50:45.599" v="115" actId="20577"/>
        <pc:sldMkLst>
          <pc:docMk/>
          <pc:sldMk cId="3902406419" sldId="283"/>
        </pc:sldMkLst>
        <pc:spChg chg="del">
          <ac:chgData name="Neemias Informatica Lima" userId="b77af7bd85500281" providerId="LiveId" clId="{79F3AD96-29E7-44ED-92E3-815F496D6231}" dt="2022-11-04T13:44:09.285" v="48" actId="478"/>
          <ac:spMkLst>
            <pc:docMk/>
            <pc:sldMk cId="3902406419" sldId="283"/>
            <ac:spMk id="2" creationId="{5E1E3540-5DBC-37C3-F85E-86A6894FA5D3}"/>
          </ac:spMkLst>
        </pc:spChg>
        <pc:spChg chg="del">
          <ac:chgData name="Neemias Informatica Lima" userId="b77af7bd85500281" providerId="LiveId" clId="{79F3AD96-29E7-44ED-92E3-815F496D6231}" dt="2022-11-04T13:44:09.285" v="48" actId="478"/>
          <ac:spMkLst>
            <pc:docMk/>
            <pc:sldMk cId="3902406419" sldId="283"/>
            <ac:spMk id="3" creationId="{8E80327B-55E3-29F0-D410-B03D6B27BBBF}"/>
          </ac:spMkLst>
        </pc:spChg>
        <pc:spChg chg="add mod">
          <ac:chgData name="Neemias Informatica Lima" userId="b77af7bd85500281" providerId="LiveId" clId="{79F3AD96-29E7-44ED-92E3-815F496D6231}" dt="2022-11-04T13:44:09.810" v="49"/>
          <ac:spMkLst>
            <pc:docMk/>
            <pc:sldMk cId="3902406419" sldId="283"/>
            <ac:spMk id="6" creationId="{5B76BBF2-32A8-1C67-3986-EABC85376DB8}"/>
          </ac:spMkLst>
        </pc:spChg>
        <pc:spChg chg="add mod">
          <ac:chgData name="Neemias Informatica Lima" userId="b77af7bd85500281" providerId="LiveId" clId="{79F3AD96-29E7-44ED-92E3-815F496D6231}" dt="2022-11-04T13:44:09.810" v="49"/>
          <ac:spMkLst>
            <pc:docMk/>
            <pc:sldMk cId="3902406419" sldId="283"/>
            <ac:spMk id="7" creationId="{E2762F37-1996-8448-2ADB-9ACE19300024}"/>
          </ac:spMkLst>
        </pc:spChg>
        <pc:spChg chg="mod">
          <ac:chgData name="Neemias Informatica Lima" userId="b77af7bd85500281" providerId="LiveId" clId="{79F3AD96-29E7-44ED-92E3-815F496D6231}" dt="2022-11-04T13:47:25.885" v="9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50:45.599" v="11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9F3AD96-29E7-44ED-92E3-815F496D6231}" dt="2022-11-04T13:44:09.285" v="48" actId="478"/>
          <ac:picMkLst>
            <pc:docMk/>
            <pc:sldMk cId="3902406419" sldId="283"/>
            <ac:picMk id="4" creationId="{9EF28296-EEC7-B1D6-F0BE-B26E930268D1}"/>
          </ac:picMkLst>
        </pc:picChg>
        <pc:picChg chg="add mod">
          <ac:chgData name="Neemias Informatica Lima" userId="b77af7bd85500281" providerId="LiveId" clId="{79F3AD96-29E7-44ED-92E3-815F496D6231}" dt="2022-11-04T13:44:09.810" v="49"/>
          <ac:picMkLst>
            <pc:docMk/>
            <pc:sldMk cId="3902406419" sldId="283"/>
            <ac:picMk id="8" creationId="{24AFD2E4-EA7F-51D8-576B-A43CCB688751}"/>
          </ac:picMkLst>
        </pc:picChg>
      </pc:sldChg>
      <pc:sldChg chg="addSp delSp modSp mod">
        <pc:chgData name="Neemias Informatica Lima" userId="b77af7bd85500281" providerId="LiveId" clId="{79F3AD96-29E7-44ED-92E3-815F496D6231}" dt="2022-11-04T16:31:57.528" v="162" actId="6549"/>
        <pc:sldMkLst>
          <pc:docMk/>
          <pc:sldMk cId="2424059023" sldId="284"/>
        </pc:sldMkLst>
        <pc:spChg chg="del">
          <ac:chgData name="Neemias Informatica Lima" userId="b77af7bd85500281" providerId="LiveId" clId="{79F3AD96-29E7-44ED-92E3-815F496D6231}" dt="2022-11-04T13:44:22.197" v="52" actId="478"/>
          <ac:spMkLst>
            <pc:docMk/>
            <pc:sldMk cId="2424059023" sldId="284"/>
            <ac:spMk id="2" creationId="{594C381E-839A-3012-9FAE-51E0574D08A8}"/>
          </ac:spMkLst>
        </pc:spChg>
        <pc:spChg chg="del">
          <ac:chgData name="Neemias Informatica Lima" userId="b77af7bd85500281" providerId="LiveId" clId="{79F3AD96-29E7-44ED-92E3-815F496D6231}" dt="2022-11-04T13:44:22.197" v="52" actId="478"/>
          <ac:spMkLst>
            <pc:docMk/>
            <pc:sldMk cId="2424059023" sldId="284"/>
            <ac:spMk id="3" creationId="{F4F4E7FE-2CC2-A513-D5D8-87BBB7E742E0}"/>
          </ac:spMkLst>
        </pc:spChg>
        <pc:spChg chg="add mod">
          <ac:chgData name="Neemias Informatica Lima" userId="b77af7bd85500281" providerId="LiveId" clId="{79F3AD96-29E7-44ED-92E3-815F496D6231}" dt="2022-11-04T13:44:22.522" v="53"/>
          <ac:spMkLst>
            <pc:docMk/>
            <pc:sldMk cId="2424059023" sldId="284"/>
            <ac:spMk id="6" creationId="{66BCE9E4-ED96-C9B4-A283-C95755487F6E}"/>
          </ac:spMkLst>
        </pc:spChg>
        <pc:spChg chg="add mod">
          <ac:chgData name="Neemias Informatica Lima" userId="b77af7bd85500281" providerId="LiveId" clId="{79F3AD96-29E7-44ED-92E3-815F496D6231}" dt="2022-11-04T13:44:22.522" v="53"/>
          <ac:spMkLst>
            <pc:docMk/>
            <pc:sldMk cId="2424059023" sldId="284"/>
            <ac:spMk id="7" creationId="{EB5D03D9-06CE-5991-03BF-5FCA32C78132}"/>
          </ac:spMkLst>
        </pc:spChg>
        <pc:spChg chg="mod">
          <ac:chgData name="Neemias Informatica Lima" userId="b77af7bd85500281" providerId="LiveId" clId="{79F3AD96-29E7-44ED-92E3-815F496D6231}" dt="2022-11-04T16:29:15.404" v="14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6:31:57.528" v="162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9F3AD96-29E7-44ED-92E3-815F496D6231}" dt="2022-11-04T13:44:22.197" v="52" actId="478"/>
          <ac:picMkLst>
            <pc:docMk/>
            <pc:sldMk cId="2424059023" sldId="284"/>
            <ac:picMk id="4" creationId="{DA46FDEB-B0E2-5C62-BE3F-200A8D3E3AB3}"/>
          </ac:picMkLst>
        </pc:picChg>
        <pc:picChg chg="add mod">
          <ac:chgData name="Neemias Informatica Lima" userId="b77af7bd85500281" providerId="LiveId" clId="{79F3AD96-29E7-44ED-92E3-815F496D6231}" dt="2022-11-04T13:44:22.522" v="53"/>
          <ac:picMkLst>
            <pc:docMk/>
            <pc:sldMk cId="2424059023" sldId="284"/>
            <ac:picMk id="8" creationId="{F4B2BD2A-77BA-EDE8-5856-BB3C0A345FC1}"/>
          </ac:picMkLst>
        </pc:picChg>
      </pc:sldChg>
      <pc:sldChg chg="addSp delSp modSp mod">
        <pc:chgData name="Neemias Informatica Lima" userId="b77af7bd85500281" providerId="LiveId" clId="{79F3AD96-29E7-44ED-92E3-815F496D6231}" dt="2022-11-04T16:34:34.573" v="203" actId="20577"/>
        <pc:sldMkLst>
          <pc:docMk/>
          <pc:sldMk cId="2241968852" sldId="285"/>
        </pc:sldMkLst>
        <pc:spChg chg="del">
          <ac:chgData name="Neemias Informatica Lima" userId="b77af7bd85500281" providerId="LiveId" clId="{79F3AD96-29E7-44ED-92E3-815F496D6231}" dt="2022-11-04T13:44:53.020" v="58" actId="478"/>
          <ac:spMkLst>
            <pc:docMk/>
            <pc:sldMk cId="2241968852" sldId="285"/>
            <ac:spMk id="2" creationId="{50D1FEAC-9AB7-4AD7-ED7E-B221A05650FB}"/>
          </ac:spMkLst>
        </pc:spChg>
        <pc:spChg chg="del">
          <ac:chgData name="Neemias Informatica Lima" userId="b77af7bd85500281" providerId="LiveId" clId="{79F3AD96-29E7-44ED-92E3-815F496D6231}" dt="2022-11-04T13:44:53.020" v="58" actId="478"/>
          <ac:spMkLst>
            <pc:docMk/>
            <pc:sldMk cId="2241968852" sldId="285"/>
            <ac:spMk id="3" creationId="{921693D8-839F-45DF-C1D5-105C486215E1}"/>
          </ac:spMkLst>
        </pc:spChg>
        <pc:spChg chg="add mod">
          <ac:chgData name="Neemias Informatica Lima" userId="b77af7bd85500281" providerId="LiveId" clId="{79F3AD96-29E7-44ED-92E3-815F496D6231}" dt="2022-11-04T13:44:53.297" v="59"/>
          <ac:spMkLst>
            <pc:docMk/>
            <pc:sldMk cId="2241968852" sldId="285"/>
            <ac:spMk id="6" creationId="{FFA41BB4-AB61-7B64-5500-15FE3BAC0301}"/>
          </ac:spMkLst>
        </pc:spChg>
        <pc:spChg chg="add mod">
          <ac:chgData name="Neemias Informatica Lima" userId="b77af7bd85500281" providerId="LiveId" clId="{79F3AD96-29E7-44ED-92E3-815F496D6231}" dt="2022-11-04T13:44:53.297" v="59"/>
          <ac:spMkLst>
            <pc:docMk/>
            <pc:sldMk cId="2241968852" sldId="285"/>
            <ac:spMk id="7" creationId="{187F97F6-7D46-877D-22D7-D5746E04E60F}"/>
          </ac:spMkLst>
        </pc:spChg>
        <pc:spChg chg="mod">
          <ac:chgData name="Neemias Informatica Lima" userId="b77af7bd85500281" providerId="LiveId" clId="{79F3AD96-29E7-44ED-92E3-815F496D6231}" dt="2022-11-04T16:32:55.971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6:34:34.573" v="20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9F3AD96-29E7-44ED-92E3-815F496D6231}" dt="2022-11-04T13:44:53.020" v="58" actId="478"/>
          <ac:picMkLst>
            <pc:docMk/>
            <pc:sldMk cId="2241968852" sldId="285"/>
            <ac:picMk id="4" creationId="{1881B139-736A-2AF1-FA4C-C0EA09DDBB20}"/>
          </ac:picMkLst>
        </pc:picChg>
        <pc:picChg chg="add mod">
          <ac:chgData name="Neemias Informatica Lima" userId="b77af7bd85500281" providerId="LiveId" clId="{79F3AD96-29E7-44ED-92E3-815F496D6231}" dt="2022-11-04T13:44:53.297" v="59"/>
          <ac:picMkLst>
            <pc:docMk/>
            <pc:sldMk cId="2241968852" sldId="285"/>
            <ac:picMk id="8" creationId="{8F077027-1D02-6606-0A53-1B07FBBAEAB8}"/>
          </ac:picMkLst>
        </pc:picChg>
      </pc:sldChg>
      <pc:sldChg chg="addSp delSp modSp mod">
        <pc:chgData name="Neemias Informatica Lima" userId="b77af7bd85500281" providerId="LiveId" clId="{79F3AD96-29E7-44ED-92E3-815F496D6231}" dt="2022-11-04T16:36:41.327" v="229" actId="6549"/>
        <pc:sldMkLst>
          <pc:docMk/>
          <pc:sldMk cId="1959249856" sldId="286"/>
        </pc:sldMkLst>
        <pc:spChg chg="del">
          <ac:chgData name="Neemias Informatica Lima" userId="b77af7bd85500281" providerId="LiveId" clId="{79F3AD96-29E7-44ED-92E3-815F496D6231}" dt="2022-11-04T13:45:08.820" v="62" actId="478"/>
          <ac:spMkLst>
            <pc:docMk/>
            <pc:sldMk cId="1959249856" sldId="286"/>
            <ac:spMk id="2" creationId="{C98B8061-79DC-8F0B-137B-2454DDD79EDD}"/>
          </ac:spMkLst>
        </pc:spChg>
        <pc:spChg chg="del">
          <ac:chgData name="Neemias Informatica Lima" userId="b77af7bd85500281" providerId="LiveId" clId="{79F3AD96-29E7-44ED-92E3-815F496D6231}" dt="2022-11-04T13:45:08.820" v="62" actId="478"/>
          <ac:spMkLst>
            <pc:docMk/>
            <pc:sldMk cId="1959249856" sldId="286"/>
            <ac:spMk id="3" creationId="{2A166B0C-60BC-454E-11F1-1924DD11FA1E}"/>
          </ac:spMkLst>
        </pc:spChg>
        <pc:spChg chg="add mod">
          <ac:chgData name="Neemias Informatica Lima" userId="b77af7bd85500281" providerId="LiveId" clId="{79F3AD96-29E7-44ED-92E3-815F496D6231}" dt="2022-11-04T13:45:09.146" v="63"/>
          <ac:spMkLst>
            <pc:docMk/>
            <pc:sldMk cId="1959249856" sldId="286"/>
            <ac:spMk id="6" creationId="{C4C60838-3DF2-DEE4-984A-45E7857356B0}"/>
          </ac:spMkLst>
        </pc:spChg>
        <pc:spChg chg="add mod">
          <ac:chgData name="Neemias Informatica Lima" userId="b77af7bd85500281" providerId="LiveId" clId="{79F3AD96-29E7-44ED-92E3-815F496D6231}" dt="2022-11-04T13:45:09.146" v="63"/>
          <ac:spMkLst>
            <pc:docMk/>
            <pc:sldMk cId="1959249856" sldId="286"/>
            <ac:spMk id="7" creationId="{5D5926E0-EFCC-7E81-9F74-CE87C4FC0214}"/>
          </ac:spMkLst>
        </pc:spChg>
        <pc:spChg chg="mod">
          <ac:chgData name="Neemias Informatica Lima" userId="b77af7bd85500281" providerId="LiveId" clId="{79F3AD96-29E7-44ED-92E3-815F496D6231}" dt="2022-11-04T16:35:59.090" v="21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6:36:41.327" v="229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9F3AD96-29E7-44ED-92E3-815F496D6231}" dt="2022-11-04T13:45:08.820" v="62" actId="478"/>
          <ac:picMkLst>
            <pc:docMk/>
            <pc:sldMk cId="1959249856" sldId="286"/>
            <ac:picMk id="4" creationId="{92C1EF03-0FD9-4E35-E198-1CE519992E17}"/>
          </ac:picMkLst>
        </pc:picChg>
        <pc:picChg chg="add mod">
          <ac:chgData name="Neemias Informatica Lima" userId="b77af7bd85500281" providerId="LiveId" clId="{79F3AD96-29E7-44ED-92E3-815F496D6231}" dt="2022-11-04T13:45:09.146" v="63"/>
          <ac:picMkLst>
            <pc:docMk/>
            <pc:sldMk cId="1959249856" sldId="286"/>
            <ac:picMk id="8" creationId="{57ADC139-5BE4-CCD5-32AC-6473F17C1358}"/>
          </ac:picMkLst>
        </pc:picChg>
      </pc:sldChg>
      <pc:sldChg chg="addSp delSp modSp mod">
        <pc:chgData name="Neemias Informatica Lima" userId="b77af7bd85500281" providerId="LiveId" clId="{79F3AD96-29E7-44ED-92E3-815F496D6231}" dt="2022-11-04T16:38:23.333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79F3AD96-29E7-44ED-92E3-815F496D6231}" dt="2022-11-04T13:45:28.717" v="68" actId="478"/>
          <ac:spMkLst>
            <pc:docMk/>
            <pc:sldMk cId="2857006406" sldId="287"/>
            <ac:spMk id="2" creationId="{F6F93681-C4EA-707F-DA59-73BD1C8A720B}"/>
          </ac:spMkLst>
        </pc:spChg>
        <pc:spChg chg="del">
          <ac:chgData name="Neemias Informatica Lima" userId="b77af7bd85500281" providerId="LiveId" clId="{79F3AD96-29E7-44ED-92E3-815F496D6231}" dt="2022-11-04T13:45:28.717" v="68" actId="478"/>
          <ac:spMkLst>
            <pc:docMk/>
            <pc:sldMk cId="2857006406" sldId="287"/>
            <ac:spMk id="3" creationId="{94FCFA59-3E37-6A9A-A050-CED11A1CB366}"/>
          </ac:spMkLst>
        </pc:spChg>
        <pc:spChg chg="add mod">
          <ac:chgData name="Neemias Informatica Lima" userId="b77af7bd85500281" providerId="LiveId" clId="{79F3AD96-29E7-44ED-92E3-815F496D6231}" dt="2022-11-04T13:45:28.986" v="69"/>
          <ac:spMkLst>
            <pc:docMk/>
            <pc:sldMk cId="2857006406" sldId="287"/>
            <ac:spMk id="6" creationId="{597C2996-3FC9-6D7D-7A20-542DD909AD54}"/>
          </ac:spMkLst>
        </pc:spChg>
        <pc:spChg chg="add mod">
          <ac:chgData name="Neemias Informatica Lima" userId="b77af7bd85500281" providerId="LiveId" clId="{79F3AD96-29E7-44ED-92E3-815F496D6231}" dt="2022-11-04T13:45:28.986" v="69"/>
          <ac:spMkLst>
            <pc:docMk/>
            <pc:sldMk cId="2857006406" sldId="287"/>
            <ac:spMk id="7" creationId="{332AB40E-C5E2-F95A-1233-921C8DCE3AD5}"/>
          </ac:spMkLst>
        </pc:spChg>
        <pc:spChg chg="mod">
          <ac:chgData name="Neemias Informatica Lima" userId="b77af7bd85500281" providerId="LiveId" clId="{79F3AD96-29E7-44ED-92E3-815F496D6231}" dt="2022-11-04T16:38:23.333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9F3AD96-29E7-44ED-92E3-815F496D6231}" dt="2022-11-04T13:45:28.717" v="68" actId="478"/>
          <ac:picMkLst>
            <pc:docMk/>
            <pc:sldMk cId="2857006406" sldId="287"/>
            <ac:picMk id="4" creationId="{5879D818-78E9-B8D7-E285-51C45E7C8C60}"/>
          </ac:picMkLst>
        </pc:picChg>
        <pc:picChg chg="add mod">
          <ac:chgData name="Neemias Informatica Lima" userId="b77af7bd85500281" providerId="LiveId" clId="{79F3AD96-29E7-44ED-92E3-815F496D6231}" dt="2022-11-04T13:45:28.986" v="69"/>
          <ac:picMkLst>
            <pc:docMk/>
            <pc:sldMk cId="2857006406" sldId="287"/>
            <ac:picMk id="8" creationId="{411A6773-57D2-A499-2921-910F3A17F3A1}"/>
          </ac:picMkLst>
        </pc:picChg>
      </pc:sldChg>
      <pc:sldChg chg="addSp delSp modSp mod">
        <pc:chgData name="Neemias Informatica Lima" userId="b77af7bd85500281" providerId="LiveId" clId="{79F3AD96-29E7-44ED-92E3-815F496D6231}" dt="2022-11-04T13:46:44.298" v="87"/>
        <pc:sldMkLst>
          <pc:docMk/>
          <pc:sldMk cId="2630436816" sldId="288"/>
        </pc:sldMkLst>
        <pc:spChg chg="del">
          <ac:chgData name="Neemias Informatica Lima" userId="b77af7bd85500281" providerId="LiveId" clId="{79F3AD96-29E7-44ED-92E3-815F496D6231}" dt="2022-11-04T13:43:56.213" v="44" actId="478"/>
          <ac:spMkLst>
            <pc:docMk/>
            <pc:sldMk cId="2630436816" sldId="288"/>
            <ac:spMk id="2" creationId="{F451C78F-8E0F-2F60-2A8F-7D9AF832E3E8}"/>
          </ac:spMkLst>
        </pc:spChg>
        <pc:spChg chg="del">
          <ac:chgData name="Neemias Informatica Lima" userId="b77af7bd85500281" providerId="LiveId" clId="{79F3AD96-29E7-44ED-92E3-815F496D6231}" dt="2022-11-04T13:43:56.213" v="44" actId="478"/>
          <ac:spMkLst>
            <pc:docMk/>
            <pc:sldMk cId="2630436816" sldId="288"/>
            <ac:spMk id="3" creationId="{A8C0547B-3DB9-353F-8CF0-F72E449D8A9C}"/>
          </ac:spMkLst>
        </pc:spChg>
        <pc:spChg chg="add mod">
          <ac:chgData name="Neemias Informatica Lima" userId="b77af7bd85500281" providerId="LiveId" clId="{79F3AD96-29E7-44ED-92E3-815F496D6231}" dt="2022-11-04T13:43:56.491" v="45"/>
          <ac:spMkLst>
            <pc:docMk/>
            <pc:sldMk cId="2630436816" sldId="288"/>
            <ac:spMk id="6" creationId="{26D9B219-5EDF-4909-4688-80D9EBD68CAC}"/>
          </ac:spMkLst>
        </pc:spChg>
        <pc:spChg chg="add mod">
          <ac:chgData name="Neemias Informatica Lima" userId="b77af7bd85500281" providerId="LiveId" clId="{79F3AD96-29E7-44ED-92E3-815F496D6231}" dt="2022-11-04T13:43:56.491" v="45"/>
          <ac:spMkLst>
            <pc:docMk/>
            <pc:sldMk cId="2630436816" sldId="288"/>
            <ac:spMk id="7" creationId="{51FDFBAB-A9B6-DA4E-DD5E-8495E5D095A1}"/>
          </ac:spMkLst>
        </pc:spChg>
        <pc:spChg chg="mod">
          <ac:chgData name="Neemias Informatica Lima" userId="b77af7bd85500281" providerId="LiveId" clId="{79F3AD96-29E7-44ED-92E3-815F496D6231}" dt="2022-11-04T13:46:44.298" v="8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6:13.497" v="78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3:56.213" v="44" actId="478"/>
          <ac:picMkLst>
            <pc:docMk/>
            <pc:sldMk cId="2630436816" sldId="288"/>
            <ac:picMk id="4" creationId="{A675C9A5-2057-3A7B-CFFE-21D7B298E4F7}"/>
          </ac:picMkLst>
        </pc:picChg>
        <pc:picChg chg="add mod">
          <ac:chgData name="Neemias Informatica Lima" userId="b77af7bd85500281" providerId="LiveId" clId="{79F3AD96-29E7-44ED-92E3-815F496D6231}" dt="2022-11-04T13:43:56.491" v="45"/>
          <ac:picMkLst>
            <pc:docMk/>
            <pc:sldMk cId="2630436816" sldId="288"/>
            <ac:picMk id="8" creationId="{EABDD0B6-38FE-6556-234B-2B8C11049D2E}"/>
          </ac:picMkLst>
        </pc:picChg>
      </pc:sldChg>
      <pc:sldChg chg="addSp delSp modSp mod">
        <pc:chgData name="Neemias Informatica Lima" userId="b77af7bd85500281" providerId="LiveId" clId="{79F3AD96-29E7-44ED-92E3-815F496D6231}" dt="2022-11-04T13:51:44.504" v="124"/>
        <pc:sldMkLst>
          <pc:docMk/>
          <pc:sldMk cId="3032827026" sldId="289"/>
        </pc:sldMkLst>
        <pc:spChg chg="del">
          <ac:chgData name="Neemias Informatica Lima" userId="b77af7bd85500281" providerId="LiveId" clId="{79F3AD96-29E7-44ED-92E3-815F496D6231}" dt="2022-11-04T13:44:15.453" v="50" actId="478"/>
          <ac:spMkLst>
            <pc:docMk/>
            <pc:sldMk cId="3032827026" sldId="289"/>
            <ac:spMk id="2" creationId="{24DD5AD9-426F-111D-69BD-E54929B019D4}"/>
          </ac:spMkLst>
        </pc:spChg>
        <pc:spChg chg="del">
          <ac:chgData name="Neemias Informatica Lima" userId="b77af7bd85500281" providerId="LiveId" clId="{79F3AD96-29E7-44ED-92E3-815F496D6231}" dt="2022-11-04T13:44:15.453" v="50" actId="478"/>
          <ac:spMkLst>
            <pc:docMk/>
            <pc:sldMk cId="3032827026" sldId="289"/>
            <ac:spMk id="3" creationId="{55B7F161-83F0-ABFE-F761-F5521A81FE5A}"/>
          </ac:spMkLst>
        </pc:spChg>
        <pc:spChg chg="add mod">
          <ac:chgData name="Neemias Informatica Lima" userId="b77af7bd85500281" providerId="LiveId" clId="{79F3AD96-29E7-44ED-92E3-815F496D6231}" dt="2022-11-04T13:44:15.737" v="51"/>
          <ac:spMkLst>
            <pc:docMk/>
            <pc:sldMk cId="3032827026" sldId="289"/>
            <ac:spMk id="6" creationId="{9AF1E3AE-6175-BDCA-71FE-255465363FA6}"/>
          </ac:spMkLst>
        </pc:spChg>
        <pc:spChg chg="add mod">
          <ac:chgData name="Neemias Informatica Lima" userId="b77af7bd85500281" providerId="LiveId" clId="{79F3AD96-29E7-44ED-92E3-815F496D6231}" dt="2022-11-04T13:44:15.737" v="51"/>
          <ac:spMkLst>
            <pc:docMk/>
            <pc:sldMk cId="3032827026" sldId="289"/>
            <ac:spMk id="7" creationId="{4ABD3B24-6608-F0AB-5E69-66ABC2FDB444}"/>
          </ac:spMkLst>
        </pc:spChg>
        <pc:spChg chg="mod">
          <ac:chgData name="Neemias Informatica Lima" userId="b77af7bd85500281" providerId="LiveId" clId="{79F3AD96-29E7-44ED-92E3-815F496D6231}" dt="2022-11-04T13:51:44.504" v="124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9F3AD96-29E7-44ED-92E3-815F496D6231}" dt="2022-11-04T13:47:30.879" v="9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4:15.453" v="50" actId="478"/>
          <ac:picMkLst>
            <pc:docMk/>
            <pc:sldMk cId="3032827026" sldId="289"/>
            <ac:picMk id="4" creationId="{544E8A67-E8BC-1B93-9353-F846053EB056}"/>
          </ac:picMkLst>
        </pc:picChg>
        <pc:picChg chg="add mod">
          <ac:chgData name="Neemias Informatica Lima" userId="b77af7bd85500281" providerId="LiveId" clId="{79F3AD96-29E7-44ED-92E3-815F496D6231}" dt="2022-11-04T13:44:15.737" v="51"/>
          <ac:picMkLst>
            <pc:docMk/>
            <pc:sldMk cId="3032827026" sldId="289"/>
            <ac:picMk id="8" creationId="{32D513AE-6A0B-7E46-0667-6CA48F038E50}"/>
          </ac:picMkLst>
        </pc:picChg>
      </pc:sldChg>
      <pc:sldChg chg="addSp delSp modSp mod">
        <pc:chgData name="Neemias Informatica Lima" userId="b77af7bd85500281" providerId="LiveId" clId="{79F3AD96-29E7-44ED-92E3-815F496D6231}" dt="2022-11-04T16:32:44.764" v="174" actId="20577"/>
        <pc:sldMkLst>
          <pc:docMk/>
          <pc:sldMk cId="3772032319" sldId="290"/>
        </pc:sldMkLst>
        <pc:spChg chg="del">
          <ac:chgData name="Neemias Informatica Lima" userId="b77af7bd85500281" providerId="LiveId" clId="{79F3AD96-29E7-44ED-92E3-815F496D6231}" dt="2022-11-04T13:44:33.173" v="54" actId="478"/>
          <ac:spMkLst>
            <pc:docMk/>
            <pc:sldMk cId="3772032319" sldId="290"/>
            <ac:spMk id="2" creationId="{506827C0-DED8-2A1F-2381-F99527D12305}"/>
          </ac:spMkLst>
        </pc:spChg>
        <pc:spChg chg="del">
          <ac:chgData name="Neemias Informatica Lima" userId="b77af7bd85500281" providerId="LiveId" clId="{79F3AD96-29E7-44ED-92E3-815F496D6231}" dt="2022-11-04T13:44:33.173" v="54" actId="478"/>
          <ac:spMkLst>
            <pc:docMk/>
            <pc:sldMk cId="3772032319" sldId="290"/>
            <ac:spMk id="3" creationId="{CC6B1B00-262F-F95E-EE96-9FCE47C2F2FB}"/>
          </ac:spMkLst>
        </pc:spChg>
        <pc:spChg chg="add del mod">
          <ac:chgData name="Neemias Informatica Lima" userId="b77af7bd85500281" providerId="LiveId" clId="{79F3AD96-29E7-44ED-92E3-815F496D6231}" dt="2022-11-04T13:44:43.942" v="56" actId="478"/>
          <ac:spMkLst>
            <pc:docMk/>
            <pc:sldMk cId="3772032319" sldId="290"/>
            <ac:spMk id="6" creationId="{D3B3C139-3572-FE7F-6E78-AD63F205C1D3}"/>
          </ac:spMkLst>
        </pc:spChg>
        <pc:spChg chg="add del mod">
          <ac:chgData name="Neemias Informatica Lima" userId="b77af7bd85500281" providerId="LiveId" clId="{79F3AD96-29E7-44ED-92E3-815F496D6231}" dt="2022-11-04T13:44:43.942" v="56" actId="478"/>
          <ac:spMkLst>
            <pc:docMk/>
            <pc:sldMk cId="3772032319" sldId="290"/>
            <ac:spMk id="7" creationId="{4361FC1F-EB79-B2FA-FC05-9F3705700D58}"/>
          </ac:spMkLst>
        </pc:spChg>
        <pc:spChg chg="add mod">
          <ac:chgData name="Neemias Informatica Lima" userId="b77af7bd85500281" providerId="LiveId" clId="{79F3AD96-29E7-44ED-92E3-815F496D6231}" dt="2022-11-04T13:44:44.209" v="57"/>
          <ac:spMkLst>
            <pc:docMk/>
            <pc:sldMk cId="3772032319" sldId="290"/>
            <ac:spMk id="9" creationId="{032B9489-0CAE-DC87-AE4A-90C2A0E60765}"/>
          </ac:spMkLst>
        </pc:spChg>
        <pc:spChg chg="add mod">
          <ac:chgData name="Neemias Informatica Lima" userId="b77af7bd85500281" providerId="LiveId" clId="{79F3AD96-29E7-44ED-92E3-815F496D6231}" dt="2022-11-04T13:44:44.209" v="57"/>
          <ac:spMkLst>
            <pc:docMk/>
            <pc:sldMk cId="3772032319" sldId="290"/>
            <ac:spMk id="11" creationId="{9836A070-6F69-86BB-7877-58B4D6263ABA}"/>
          </ac:spMkLst>
        </pc:spChg>
        <pc:spChg chg="mod">
          <ac:chgData name="Neemias Informatica Lima" userId="b77af7bd85500281" providerId="LiveId" clId="{79F3AD96-29E7-44ED-92E3-815F496D6231}" dt="2022-11-04T16:32:44.764" v="17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9F3AD96-29E7-44ED-92E3-815F496D6231}" dt="2022-11-04T16:29:20.394" v="14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4:33.173" v="54" actId="478"/>
          <ac:picMkLst>
            <pc:docMk/>
            <pc:sldMk cId="3772032319" sldId="290"/>
            <ac:picMk id="4" creationId="{EA22A2AD-B55F-F9CA-FB8A-B5A0669ED5CF}"/>
          </ac:picMkLst>
        </pc:picChg>
        <pc:picChg chg="add del mod">
          <ac:chgData name="Neemias Informatica Lima" userId="b77af7bd85500281" providerId="LiveId" clId="{79F3AD96-29E7-44ED-92E3-815F496D6231}" dt="2022-11-04T13:44:43.942" v="56" actId="478"/>
          <ac:picMkLst>
            <pc:docMk/>
            <pc:sldMk cId="3772032319" sldId="290"/>
            <ac:picMk id="8" creationId="{242CA90B-F4B0-1C56-CEE2-B9B721DAE21E}"/>
          </ac:picMkLst>
        </pc:picChg>
        <pc:picChg chg="add mod">
          <ac:chgData name="Neemias Informatica Lima" userId="b77af7bd85500281" providerId="LiveId" clId="{79F3AD96-29E7-44ED-92E3-815F496D6231}" dt="2022-11-04T13:44:44.209" v="57"/>
          <ac:picMkLst>
            <pc:docMk/>
            <pc:sldMk cId="3772032319" sldId="290"/>
            <ac:picMk id="15" creationId="{14E9709A-4040-12FD-A36F-C7F9915A102D}"/>
          </ac:picMkLst>
        </pc:picChg>
      </pc:sldChg>
      <pc:sldChg chg="addSp delSp modSp mod">
        <pc:chgData name="Neemias Informatica Lima" userId="b77af7bd85500281" providerId="LiveId" clId="{79F3AD96-29E7-44ED-92E3-815F496D6231}" dt="2022-11-04T16:35:35.011" v="214"/>
        <pc:sldMkLst>
          <pc:docMk/>
          <pc:sldMk cId="1768216317" sldId="291"/>
        </pc:sldMkLst>
        <pc:spChg chg="del">
          <ac:chgData name="Neemias Informatica Lima" userId="b77af7bd85500281" providerId="LiveId" clId="{79F3AD96-29E7-44ED-92E3-815F496D6231}" dt="2022-11-04T13:45:01.468" v="60" actId="478"/>
          <ac:spMkLst>
            <pc:docMk/>
            <pc:sldMk cId="1768216317" sldId="291"/>
            <ac:spMk id="2" creationId="{DFA26DDA-8727-91B2-206C-C95B83F7DFF4}"/>
          </ac:spMkLst>
        </pc:spChg>
        <pc:spChg chg="del">
          <ac:chgData name="Neemias Informatica Lima" userId="b77af7bd85500281" providerId="LiveId" clId="{79F3AD96-29E7-44ED-92E3-815F496D6231}" dt="2022-11-04T13:45:01.468" v="60" actId="478"/>
          <ac:spMkLst>
            <pc:docMk/>
            <pc:sldMk cId="1768216317" sldId="291"/>
            <ac:spMk id="3" creationId="{EA986F5A-EAD0-8595-F895-802C74720CF8}"/>
          </ac:spMkLst>
        </pc:spChg>
        <pc:spChg chg="add mod">
          <ac:chgData name="Neemias Informatica Lima" userId="b77af7bd85500281" providerId="LiveId" clId="{79F3AD96-29E7-44ED-92E3-815F496D6231}" dt="2022-11-04T13:45:01.801" v="61"/>
          <ac:spMkLst>
            <pc:docMk/>
            <pc:sldMk cId="1768216317" sldId="291"/>
            <ac:spMk id="6" creationId="{D2854416-9831-823C-065C-D858E102C3A4}"/>
          </ac:spMkLst>
        </pc:spChg>
        <pc:spChg chg="add mod">
          <ac:chgData name="Neemias Informatica Lima" userId="b77af7bd85500281" providerId="LiveId" clId="{79F3AD96-29E7-44ED-92E3-815F496D6231}" dt="2022-11-04T13:45:01.801" v="61"/>
          <ac:spMkLst>
            <pc:docMk/>
            <pc:sldMk cId="1768216317" sldId="291"/>
            <ac:spMk id="7" creationId="{64F47B91-89A9-FBB6-4CAB-78920D060B88}"/>
          </ac:spMkLst>
        </pc:spChg>
        <pc:spChg chg="mod">
          <ac:chgData name="Neemias Informatica Lima" userId="b77af7bd85500281" providerId="LiveId" clId="{79F3AD96-29E7-44ED-92E3-815F496D6231}" dt="2022-11-04T16:35:35.011" v="214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9F3AD96-29E7-44ED-92E3-815F496D6231}" dt="2022-11-04T16:33:00.767" v="18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5:01.468" v="60" actId="478"/>
          <ac:picMkLst>
            <pc:docMk/>
            <pc:sldMk cId="1768216317" sldId="291"/>
            <ac:picMk id="4" creationId="{533B823B-7A52-755A-9019-DA13091ED02F}"/>
          </ac:picMkLst>
        </pc:picChg>
        <pc:picChg chg="add mod">
          <ac:chgData name="Neemias Informatica Lima" userId="b77af7bd85500281" providerId="LiveId" clId="{79F3AD96-29E7-44ED-92E3-815F496D6231}" dt="2022-11-04T13:45:01.801" v="61"/>
          <ac:picMkLst>
            <pc:docMk/>
            <pc:sldMk cId="1768216317" sldId="291"/>
            <ac:picMk id="8" creationId="{D832F352-19C8-75B2-45BF-2F1707887F61}"/>
          </ac:picMkLst>
        </pc:picChg>
      </pc:sldChg>
      <pc:sldChg chg="addSp delSp modSp mod">
        <pc:chgData name="Neemias Informatica Lima" userId="b77af7bd85500281" providerId="LiveId" clId="{79F3AD96-29E7-44ED-92E3-815F496D6231}" dt="2022-11-04T16:37:26.711" v="232"/>
        <pc:sldMkLst>
          <pc:docMk/>
          <pc:sldMk cId="3757265641" sldId="292"/>
        </pc:sldMkLst>
        <pc:spChg chg="del">
          <ac:chgData name="Neemias Informatica Lima" userId="b77af7bd85500281" providerId="LiveId" clId="{79F3AD96-29E7-44ED-92E3-815F496D6231}" dt="2022-11-04T13:45:14.917" v="64" actId="478"/>
          <ac:spMkLst>
            <pc:docMk/>
            <pc:sldMk cId="3757265641" sldId="292"/>
            <ac:spMk id="2" creationId="{50398738-543B-E63C-A7A4-198B1FCA4621}"/>
          </ac:spMkLst>
        </pc:spChg>
        <pc:spChg chg="del">
          <ac:chgData name="Neemias Informatica Lima" userId="b77af7bd85500281" providerId="LiveId" clId="{79F3AD96-29E7-44ED-92E3-815F496D6231}" dt="2022-11-04T13:45:14.917" v="64" actId="478"/>
          <ac:spMkLst>
            <pc:docMk/>
            <pc:sldMk cId="3757265641" sldId="292"/>
            <ac:spMk id="3" creationId="{52BE1020-8F88-6B37-678F-9F7A6E46E656}"/>
          </ac:spMkLst>
        </pc:spChg>
        <pc:spChg chg="add mod">
          <ac:chgData name="Neemias Informatica Lima" userId="b77af7bd85500281" providerId="LiveId" clId="{79F3AD96-29E7-44ED-92E3-815F496D6231}" dt="2022-11-04T13:45:15.369" v="65"/>
          <ac:spMkLst>
            <pc:docMk/>
            <pc:sldMk cId="3757265641" sldId="292"/>
            <ac:spMk id="6" creationId="{411C2D8A-3DE9-D595-4BAF-D7367A80FC6E}"/>
          </ac:spMkLst>
        </pc:spChg>
        <pc:spChg chg="add mod">
          <ac:chgData name="Neemias Informatica Lima" userId="b77af7bd85500281" providerId="LiveId" clId="{79F3AD96-29E7-44ED-92E3-815F496D6231}" dt="2022-11-04T13:45:15.369" v="65"/>
          <ac:spMkLst>
            <pc:docMk/>
            <pc:sldMk cId="3757265641" sldId="292"/>
            <ac:spMk id="7" creationId="{66838F73-084C-F123-50DE-B8AE61398AC2}"/>
          </ac:spMkLst>
        </pc:spChg>
        <pc:spChg chg="mod">
          <ac:chgData name="Neemias Informatica Lima" userId="b77af7bd85500281" providerId="LiveId" clId="{79F3AD96-29E7-44ED-92E3-815F496D6231}" dt="2022-11-04T16:37:26.711" v="2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9F3AD96-29E7-44ED-92E3-815F496D6231}" dt="2022-11-04T16:36:04.437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5:14.917" v="64" actId="478"/>
          <ac:picMkLst>
            <pc:docMk/>
            <pc:sldMk cId="3757265641" sldId="292"/>
            <ac:picMk id="4" creationId="{CC9E39E8-9102-D986-09FE-0D8FFD052221}"/>
          </ac:picMkLst>
        </pc:picChg>
        <pc:picChg chg="add mod">
          <ac:chgData name="Neemias Informatica Lima" userId="b77af7bd85500281" providerId="LiveId" clId="{79F3AD96-29E7-44ED-92E3-815F496D6231}" dt="2022-11-04T13:45:15.369" v="65"/>
          <ac:picMkLst>
            <pc:docMk/>
            <pc:sldMk cId="3757265641" sldId="292"/>
            <ac:picMk id="8" creationId="{644AE15F-2046-458E-90F7-DB588E80EF7B}"/>
          </ac:picMkLst>
        </pc:picChg>
      </pc:sldChg>
      <pc:sldChg chg="addSp delSp modSp mod">
        <pc:chgData name="Neemias Informatica Lima" userId="b77af7bd85500281" providerId="LiveId" clId="{79F3AD96-29E7-44ED-92E3-815F496D6231}" dt="2022-11-04T16:37:59.192" v="239" actId="6549"/>
        <pc:sldMkLst>
          <pc:docMk/>
          <pc:sldMk cId="3114938747" sldId="293"/>
        </pc:sldMkLst>
        <pc:spChg chg="del">
          <ac:chgData name="Neemias Informatica Lima" userId="b77af7bd85500281" providerId="LiveId" clId="{79F3AD96-29E7-44ED-92E3-815F496D6231}" dt="2022-11-04T13:45:22.932" v="66" actId="478"/>
          <ac:spMkLst>
            <pc:docMk/>
            <pc:sldMk cId="3114938747" sldId="293"/>
            <ac:spMk id="2" creationId="{BB00AD61-B173-33C5-F274-BD913027EB91}"/>
          </ac:spMkLst>
        </pc:spChg>
        <pc:spChg chg="del">
          <ac:chgData name="Neemias Informatica Lima" userId="b77af7bd85500281" providerId="LiveId" clId="{79F3AD96-29E7-44ED-92E3-815F496D6231}" dt="2022-11-04T13:45:22.932" v="66" actId="478"/>
          <ac:spMkLst>
            <pc:docMk/>
            <pc:sldMk cId="3114938747" sldId="293"/>
            <ac:spMk id="3" creationId="{00FFE219-6750-6DCC-4423-E08390D5217D}"/>
          </ac:spMkLst>
        </pc:spChg>
        <pc:spChg chg="add mod">
          <ac:chgData name="Neemias Informatica Lima" userId="b77af7bd85500281" providerId="LiveId" clId="{79F3AD96-29E7-44ED-92E3-815F496D6231}" dt="2022-11-04T13:45:23.233" v="67"/>
          <ac:spMkLst>
            <pc:docMk/>
            <pc:sldMk cId="3114938747" sldId="293"/>
            <ac:spMk id="6" creationId="{8E6BF73C-1D2B-BFF8-C7C4-2CF188FA606E}"/>
          </ac:spMkLst>
        </pc:spChg>
        <pc:spChg chg="add mod">
          <ac:chgData name="Neemias Informatica Lima" userId="b77af7bd85500281" providerId="LiveId" clId="{79F3AD96-29E7-44ED-92E3-815F496D6231}" dt="2022-11-04T13:45:23.233" v="67"/>
          <ac:spMkLst>
            <pc:docMk/>
            <pc:sldMk cId="3114938747" sldId="293"/>
            <ac:spMk id="7" creationId="{465F0B55-FEF8-4375-2191-13834B0CD7E2}"/>
          </ac:spMkLst>
        </pc:spChg>
        <pc:spChg chg="mod">
          <ac:chgData name="Neemias Informatica Lima" userId="b77af7bd85500281" providerId="LiveId" clId="{79F3AD96-29E7-44ED-92E3-815F496D6231}" dt="2022-11-04T16:37:59.192" v="239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9F3AD96-29E7-44ED-92E3-815F496D6231}" dt="2022-11-04T13:45:22.932" v="66" actId="478"/>
          <ac:picMkLst>
            <pc:docMk/>
            <pc:sldMk cId="3114938747" sldId="293"/>
            <ac:picMk id="4" creationId="{2055A0DC-EAC7-92A4-D696-1D85EC329571}"/>
          </ac:picMkLst>
        </pc:picChg>
        <pc:picChg chg="add mod">
          <ac:chgData name="Neemias Informatica Lima" userId="b77af7bd85500281" providerId="LiveId" clId="{79F3AD96-29E7-44ED-92E3-815F496D6231}" dt="2022-11-04T13:45:23.233" v="67"/>
          <ac:picMkLst>
            <pc:docMk/>
            <pc:sldMk cId="3114938747" sldId="293"/>
            <ac:picMk id="8" creationId="{28A6D5A3-F38E-CBEE-ED3C-4CF05B67A5C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00C2FB7E-DA29-4AF3-AC78-BF983A0A143A}"/>
    <pc:docChg chg="undo redo custSel modSld">
      <pc:chgData name="Neemias Informatica Lima" userId="b77af7bd85500281" providerId="LiveId" clId="{00C2FB7E-DA29-4AF3-AC78-BF983A0A143A}" dt="2022-11-04T17:50:01.180" v="372" actId="6549"/>
      <pc:docMkLst>
        <pc:docMk/>
      </pc:docMkLst>
      <pc:sldChg chg="addSp delSp modSp mod">
        <pc:chgData name="Neemias Informatica Lima" userId="b77af7bd85500281" providerId="LiveId" clId="{00C2FB7E-DA29-4AF3-AC78-BF983A0A143A}" dt="2022-11-04T17:50:01.180" v="372" actId="6549"/>
        <pc:sldMkLst>
          <pc:docMk/>
          <pc:sldMk cId="2232331225" sldId="280"/>
        </pc:sldMkLst>
        <pc:spChg chg="mod">
          <ac:chgData name="Neemias Informatica Lima" userId="b77af7bd85500281" providerId="LiveId" clId="{00C2FB7E-DA29-4AF3-AC78-BF983A0A143A}" dt="2022-11-04T17:50:01.180" v="372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1:55.487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3:49.496" v="37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1:50.36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7:35.710" v="7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00C2FB7E-DA29-4AF3-AC78-BF983A0A143A}" dt="2022-11-04T17:21:48.287" v="0" actId="478"/>
          <ac:picMkLst>
            <pc:docMk/>
            <pc:sldMk cId="2232331225" sldId="280"/>
            <ac:picMk id="4" creationId="{BE7D0BB4-5B62-E755-8002-FBBDF1DC10CD}"/>
          </ac:picMkLst>
        </pc:picChg>
        <pc:picChg chg="add mod">
          <ac:chgData name="Neemias Informatica Lima" userId="b77af7bd85500281" providerId="LiveId" clId="{00C2FB7E-DA29-4AF3-AC78-BF983A0A143A}" dt="2022-11-04T17:24:05.241" v="42" actId="1076"/>
          <ac:picMkLst>
            <pc:docMk/>
            <pc:sldMk cId="2232331225" sldId="280"/>
            <ac:picMk id="8" creationId="{84C3DD87-BBE3-A665-434F-5F4F903925F2}"/>
          </ac:picMkLst>
        </pc:picChg>
      </pc:sldChg>
      <pc:sldChg chg="addSp delSp modSp mod">
        <pc:chgData name="Neemias Informatica Lima" userId="b77af7bd85500281" providerId="LiveId" clId="{00C2FB7E-DA29-4AF3-AC78-BF983A0A143A}" dt="2022-11-04T17:28:36.867" v="108" actId="6549"/>
        <pc:sldMkLst>
          <pc:docMk/>
          <pc:sldMk cId="2103443556" sldId="281"/>
        </pc:sldMkLst>
        <pc:spChg chg="mod">
          <ac:chgData name="Neemias Informatica Lima" userId="b77af7bd85500281" providerId="LiveId" clId="{00C2FB7E-DA29-4AF3-AC78-BF983A0A143A}" dt="2022-11-04T17:28:36.867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2:55.727" v="2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4:31.855" v="51" actId="2057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3:04.353" v="24" actId="14100"/>
          <ac:picMkLst>
            <pc:docMk/>
            <pc:sldMk cId="2103443556" sldId="281"/>
            <ac:picMk id="2" creationId="{0CDB55CB-D1BD-7A85-7405-ECB6BF0132F8}"/>
          </ac:picMkLst>
        </pc:picChg>
        <pc:picChg chg="del">
          <ac:chgData name="Neemias Informatica Lima" userId="b77af7bd85500281" providerId="LiveId" clId="{00C2FB7E-DA29-4AF3-AC78-BF983A0A143A}" dt="2022-11-04T17:22:52.663" v="18" actId="478"/>
          <ac:picMkLst>
            <pc:docMk/>
            <pc:sldMk cId="2103443556" sldId="281"/>
            <ac:picMk id="4" creationId="{2BC35277-8387-7892-3A96-54E35AEAB813}"/>
          </ac:picMkLst>
        </pc:picChg>
      </pc:sldChg>
      <pc:sldChg chg="addSp delSp modSp mod">
        <pc:chgData name="Neemias Informatica Lima" userId="b77af7bd85500281" providerId="LiveId" clId="{00C2FB7E-DA29-4AF3-AC78-BF983A0A143A}" dt="2022-11-04T17:30:57.533" v="158" actId="6549"/>
        <pc:sldMkLst>
          <pc:docMk/>
          <pc:sldMk cId="3683219421" sldId="282"/>
        </pc:sldMkLst>
        <pc:spChg chg="add mod">
          <ac:chgData name="Neemias Informatica Lima" userId="b77af7bd85500281" providerId="LiveId" clId="{00C2FB7E-DA29-4AF3-AC78-BF983A0A143A}" dt="2022-11-04T17:25:09.533" v="55"/>
          <ac:spMkLst>
            <pc:docMk/>
            <pc:sldMk cId="3683219421" sldId="282"/>
            <ac:spMk id="2" creationId="{FF1114B5-6CD5-081B-A284-F15210C37606}"/>
          </ac:spMkLst>
        </pc:spChg>
        <pc:spChg chg="add mod">
          <ac:chgData name="Neemias Informatica Lima" userId="b77af7bd85500281" providerId="LiveId" clId="{00C2FB7E-DA29-4AF3-AC78-BF983A0A143A}" dt="2022-11-04T17:25:09.533" v="55"/>
          <ac:spMkLst>
            <pc:docMk/>
            <pc:sldMk cId="3683219421" sldId="282"/>
            <ac:spMk id="4" creationId="{63D3E97B-33EB-C2D0-9F17-D9521A9041CC}"/>
          </ac:spMkLst>
        </pc:spChg>
        <pc:spChg chg="del">
          <ac:chgData name="Neemias Informatica Lima" userId="b77af7bd85500281" providerId="LiveId" clId="{00C2FB7E-DA29-4AF3-AC78-BF983A0A143A}" dt="2022-11-04T17:25:09.255" v="54" actId="478"/>
          <ac:spMkLst>
            <pc:docMk/>
            <pc:sldMk cId="3683219421" sldId="282"/>
            <ac:spMk id="7" creationId="{B5E9F454-421D-D161-6EA8-124E95E3DA13}"/>
          </ac:spMkLst>
        </pc:spChg>
        <pc:spChg chg="del">
          <ac:chgData name="Neemias Informatica Lima" userId="b77af7bd85500281" providerId="LiveId" clId="{00C2FB7E-DA29-4AF3-AC78-BF983A0A143A}" dt="2022-11-04T17:25:09.255" v="54" actId="478"/>
          <ac:spMkLst>
            <pc:docMk/>
            <pc:sldMk cId="3683219421" sldId="282"/>
            <ac:spMk id="8" creationId="{CBD9643C-D8B7-638A-C28C-131FD0ABE744}"/>
          </ac:spMkLst>
        </pc:spChg>
        <pc:spChg chg="mod">
          <ac:chgData name="Neemias Informatica Lima" userId="b77af7bd85500281" providerId="LiveId" clId="{00C2FB7E-DA29-4AF3-AC78-BF983A0A143A}" dt="2022-11-04T17:30:57.533" v="158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8:55.999" v="11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5:09.533" v="55"/>
          <ac:picMkLst>
            <pc:docMk/>
            <pc:sldMk cId="3683219421" sldId="282"/>
            <ac:picMk id="5" creationId="{9B7C940A-02E4-89BB-EFD1-730BE174D202}"/>
          </ac:picMkLst>
        </pc:picChg>
        <pc:picChg chg="del">
          <ac:chgData name="Neemias Informatica Lima" userId="b77af7bd85500281" providerId="LiveId" clId="{00C2FB7E-DA29-4AF3-AC78-BF983A0A143A}" dt="2022-11-04T17:25:09.255" v="54" actId="478"/>
          <ac:picMkLst>
            <pc:docMk/>
            <pc:sldMk cId="3683219421" sldId="282"/>
            <ac:picMk id="9" creationId="{A099EC86-A42F-AE66-E5DF-A4DFEA9160A7}"/>
          </ac:picMkLst>
        </pc:picChg>
      </pc:sldChg>
      <pc:sldChg chg="addSp delSp modSp mod">
        <pc:chgData name="Neemias Informatica Lima" userId="b77af7bd85500281" providerId="LiveId" clId="{00C2FB7E-DA29-4AF3-AC78-BF983A0A143A}" dt="2022-11-04T17:39:29.160" v="181" actId="20577"/>
        <pc:sldMkLst>
          <pc:docMk/>
          <pc:sldMk cId="3902406419" sldId="283"/>
        </pc:sldMkLst>
        <pc:spChg chg="add mod">
          <ac:chgData name="Neemias Informatica Lima" userId="b77af7bd85500281" providerId="LiveId" clId="{00C2FB7E-DA29-4AF3-AC78-BF983A0A143A}" dt="2022-11-04T17:25:19.227" v="57"/>
          <ac:spMkLst>
            <pc:docMk/>
            <pc:sldMk cId="3902406419" sldId="283"/>
            <ac:spMk id="2" creationId="{87EEDC99-71D3-3173-D799-BBD5235B27D5}"/>
          </ac:spMkLst>
        </pc:spChg>
        <pc:spChg chg="add mod">
          <ac:chgData name="Neemias Informatica Lima" userId="b77af7bd85500281" providerId="LiveId" clId="{00C2FB7E-DA29-4AF3-AC78-BF983A0A143A}" dt="2022-11-04T17:25:19.227" v="57"/>
          <ac:spMkLst>
            <pc:docMk/>
            <pc:sldMk cId="3902406419" sldId="283"/>
            <ac:spMk id="3" creationId="{C1E004B8-1361-1A8F-A22A-D183CB815280}"/>
          </ac:spMkLst>
        </pc:spChg>
        <pc:spChg chg="del">
          <ac:chgData name="Neemias Informatica Lima" userId="b77af7bd85500281" providerId="LiveId" clId="{00C2FB7E-DA29-4AF3-AC78-BF983A0A143A}" dt="2022-11-04T17:25:18.942" v="56" actId="478"/>
          <ac:spMkLst>
            <pc:docMk/>
            <pc:sldMk cId="3902406419" sldId="283"/>
            <ac:spMk id="6" creationId="{11B23789-D77C-DF84-9376-59ACBD253A75}"/>
          </ac:spMkLst>
        </pc:spChg>
        <pc:spChg chg="del">
          <ac:chgData name="Neemias Informatica Lima" userId="b77af7bd85500281" providerId="LiveId" clId="{00C2FB7E-DA29-4AF3-AC78-BF983A0A143A}" dt="2022-11-04T17:25:18.942" v="56" actId="478"/>
          <ac:spMkLst>
            <pc:docMk/>
            <pc:sldMk cId="3902406419" sldId="283"/>
            <ac:spMk id="7" creationId="{49A2A63C-B93E-E57C-A00C-34DF79B24CB2}"/>
          </ac:spMkLst>
        </pc:spChg>
        <pc:spChg chg="mod">
          <ac:chgData name="Neemias Informatica Lima" userId="b77af7bd85500281" providerId="LiveId" clId="{00C2FB7E-DA29-4AF3-AC78-BF983A0A143A}" dt="2022-11-04T17:31:22.604" v="16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39:29.160" v="18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00C2FB7E-DA29-4AF3-AC78-BF983A0A143A}" dt="2022-11-04T17:25:19.227" v="57"/>
          <ac:picMkLst>
            <pc:docMk/>
            <pc:sldMk cId="3902406419" sldId="283"/>
            <ac:picMk id="4" creationId="{A49B72D5-9047-ABB0-49E7-9E5FBD400525}"/>
          </ac:picMkLst>
        </pc:picChg>
        <pc:picChg chg="del">
          <ac:chgData name="Neemias Informatica Lima" userId="b77af7bd85500281" providerId="LiveId" clId="{00C2FB7E-DA29-4AF3-AC78-BF983A0A143A}" dt="2022-11-04T17:25:18.942" v="56" actId="478"/>
          <ac:picMkLst>
            <pc:docMk/>
            <pc:sldMk cId="3902406419" sldId="283"/>
            <ac:picMk id="8" creationId="{A802A514-D4DF-0E6C-98D9-1920D89B0D43}"/>
          </ac:picMkLst>
        </pc:picChg>
      </pc:sldChg>
      <pc:sldChg chg="addSp delSp modSp mod">
        <pc:chgData name="Neemias Informatica Lima" userId="b77af7bd85500281" providerId="LiveId" clId="{00C2FB7E-DA29-4AF3-AC78-BF983A0A143A}" dt="2022-11-04T17:41:55.680" v="213" actId="20577"/>
        <pc:sldMkLst>
          <pc:docMk/>
          <pc:sldMk cId="2424059023" sldId="284"/>
        </pc:sldMkLst>
        <pc:spChg chg="add mod">
          <ac:chgData name="Neemias Informatica Lima" userId="b77af7bd85500281" providerId="LiveId" clId="{00C2FB7E-DA29-4AF3-AC78-BF983A0A143A}" dt="2022-11-04T17:25:36.516" v="61"/>
          <ac:spMkLst>
            <pc:docMk/>
            <pc:sldMk cId="2424059023" sldId="284"/>
            <ac:spMk id="2" creationId="{1BE4F998-E6E1-F904-7F4C-4860C8D4BAFA}"/>
          </ac:spMkLst>
        </pc:spChg>
        <pc:spChg chg="add mod">
          <ac:chgData name="Neemias Informatica Lima" userId="b77af7bd85500281" providerId="LiveId" clId="{00C2FB7E-DA29-4AF3-AC78-BF983A0A143A}" dt="2022-11-04T17:25:36.516" v="61"/>
          <ac:spMkLst>
            <pc:docMk/>
            <pc:sldMk cId="2424059023" sldId="284"/>
            <ac:spMk id="3" creationId="{817120E3-E461-DD19-627C-2D5F108E0551}"/>
          </ac:spMkLst>
        </pc:spChg>
        <pc:spChg chg="del">
          <ac:chgData name="Neemias Informatica Lima" userId="b77af7bd85500281" providerId="LiveId" clId="{00C2FB7E-DA29-4AF3-AC78-BF983A0A143A}" dt="2022-11-04T17:25:36.150" v="60" actId="478"/>
          <ac:spMkLst>
            <pc:docMk/>
            <pc:sldMk cId="2424059023" sldId="284"/>
            <ac:spMk id="6" creationId="{EB322470-B269-58B3-E98A-A42FC3F2AE43}"/>
          </ac:spMkLst>
        </pc:spChg>
        <pc:spChg chg="del">
          <ac:chgData name="Neemias Informatica Lima" userId="b77af7bd85500281" providerId="LiveId" clId="{00C2FB7E-DA29-4AF3-AC78-BF983A0A143A}" dt="2022-11-04T17:25:36.150" v="60" actId="478"/>
          <ac:spMkLst>
            <pc:docMk/>
            <pc:sldMk cId="2424059023" sldId="284"/>
            <ac:spMk id="7" creationId="{F9D0D1AC-3A7A-080B-83C9-16DA6AFD9137}"/>
          </ac:spMkLst>
        </pc:spChg>
        <pc:spChg chg="mod">
          <ac:chgData name="Neemias Informatica Lima" userId="b77af7bd85500281" providerId="LiveId" clId="{00C2FB7E-DA29-4AF3-AC78-BF983A0A143A}" dt="2022-11-04T17:41:16.395" v="19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41:55.680" v="213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00C2FB7E-DA29-4AF3-AC78-BF983A0A143A}" dt="2022-11-04T17:25:36.516" v="61"/>
          <ac:picMkLst>
            <pc:docMk/>
            <pc:sldMk cId="2424059023" sldId="284"/>
            <ac:picMk id="4" creationId="{214A14AC-3202-7DB5-E1BE-FCFBAE80EF38}"/>
          </ac:picMkLst>
        </pc:picChg>
        <pc:picChg chg="del">
          <ac:chgData name="Neemias Informatica Lima" userId="b77af7bd85500281" providerId="LiveId" clId="{00C2FB7E-DA29-4AF3-AC78-BF983A0A143A}" dt="2022-11-04T17:25:36.150" v="60" actId="478"/>
          <ac:picMkLst>
            <pc:docMk/>
            <pc:sldMk cId="2424059023" sldId="284"/>
            <ac:picMk id="8" creationId="{54E84428-75E9-6030-C3D5-8115F8C9CAA1}"/>
          </ac:picMkLst>
        </pc:picChg>
      </pc:sldChg>
      <pc:sldChg chg="addSp delSp modSp mod">
        <pc:chgData name="Neemias Informatica Lima" userId="b77af7bd85500281" providerId="LiveId" clId="{00C2FB7E-DA29-4AF3-AC78-BF983A0A143A}" dt="2022-11-04T17:44:04.399" v="250" actId="6549"/>
        <pc:sldMkLst>
          <pc:docMk/>
          <pc:sldMk cId="2241968852" sldId="285"/>
        </pc:sldMkLst>
        <pc:spChg chg="add mod">
          <ac:chgData name="Neemias Informatica Lima" userId="b77af7bd85500281" providerId="LiveId" clId="{00C2FB7E-DA29-4AF3-AC78-BF983A0A143A}" dt="2022-11-04T17:25:55.843" v="65"/>
          <ac:spMkLst>
            <pc:docMk/>
            <pc:sldMk cId="2241968852" sldId="285"/>
            <ac:spMk id="2" creationId="{22C327C4-066C-E59F-BCEA-CB9800DD19A8}"/>
          </ac:spMkLst>
        </pc:spChg>
        <pc:spChg chg="add mod">
          <ac:chgData name="Neemias Informatica Lima" userId="b77af7bd85500281" providerId="LiveId" clId="{00C2FB7E-DA29-4AF3-AC78-BF983A0A143A}" dt="2022-11-04T17:25:55.843" v="65"/>
          <ac:spMkLst>
            <pc:docMk/>
            <pc:sldMk cId="2241968852" sldId="285"/>
            <ac:spMk id="3" creationId="{794D688F-9D8A-4113-51FB-98BA7EB8B276}"/>
          </ac:spMkLst>
        </pc:spChg>
        <pc:spChg chg="del">
          <ac:chgData name="Neemias Informatica Lima" userId="b77af7bd85500281" providerId="LiveId" clId="{00C2FB7E-DA29-4AF3-AC78-BF983A0A143A}" dt="2022-11-04T17:25:55.558" v="64" actId="478"/>
          <ac:spMkLst>
            <pc:docMk/>
            <pc:sldMk cId="2241968852" sldId="285"/>
            <ac:spMk id="6" creationId="{23AA7256-0CE6-D235-717C-5ED52E32576C}"/>
          </ac:spMkLst>
        </pc:spChg>
        <pc:spChg chg="del">
          <ac:chgData name="Neemias Informatica Lima" userId="b77af7bd85500281" providerId="LiveId" clId="{00C2FB7E-DA29-4AF3-AC78-BF983A0A143A}" dt="2022-11-04T17:25:55.558" v="64" actId="478"/>
          <ac:spMkLst>
            <pc:docMk/>
            <pc:sldMk cId="2241968852" sldId="285"/>
            <ac:spMk id="7" creationId="{E470487F-A95B-2732-F620-EC4BBB98219F}"/>
          </ac:spMkLst>
        </pc:spChg>
        <pc:spChg chg="mod">
          <ac:chgData name="Neemias Informatica Lima" userId="b77af7bd85500281" providerId="LiveId" clId="{00C2FB7E-DA29-4AF3-AC78-BF983A0A143A}" dt="2022-11-04T17:43:15.257" v="24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44:04.399" v="250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00C2FB7E-DA29-4AF3-AC78-BF983A0A143A}" dt="2022-11-04T17:25:55.843" v="65"/>
          <ac:picMkLst>
            <pc:docMk/>
            <pc:sldMk cId="2241968852" sldId="285"/>
            <ac:picMk id="4" creationId="{87340314-3359-8DAA-EA5D-38FDF6CFC0D3}"/>
          </ac:picMkLst>
        </pc:picChg>
        <pc:picChg chg="del">
          <ac:chgData name="Neemias Informatica Lima" userId="b77af7bd85500281" providerId="LiveId" clId="{00C2FB7E-DA29-4AF3-AC78-BF983A0A143A}" dt="2022-11-04T17:25:55.558" v="64" actId="478"/>
          <ac:picMkLst>
            <pc:docMk/>
            <pc:sldMk cId="2241968852" sldId="285"/>
            <ac:picMk id="8" creationId="{3E876ECB-F961-7F0B-3200-415E75E847F7}"/>
          </ac:picMkLst>
        </pc:picChg>
      </pc:sldChg>
      <pc:sldChg chg="addSp delSp modSp mod">
        <pc:chgData name="Neemias Informatica Lima" userId="b77af7bd85500281" providerId="LiveId" clId="{00C2FB7E-DA29-4AF3-AC78-BF983A0A143A}" dt="2022-11-04T17:46:38.152" v="307" actId="207"/>
        <pc:sldMkLst>
          <pc:docMk/>
          <pc:sldMk cId="1959249856" sldId="286"/>
        </pc:sldMkLst>
        <pc:spChg chg="add mod">
          <ac:chgData name="Neemias Informatica Lima" userId="b77af7bd85500281" providerId="LiveId" clId="{00C2FB7E-DA29-4AF3-AC78-BF983A0A143A}" dt="2022-11-04T17:26:14.012" v="69"/>
          <ac:spMkLst>
            <pc:docMk/>
            <pc:sldMk cId="1959249856" sldId="286"/>
            <ac:spMk id="2" creationId="{3AD03EEB-66E8-35B9-5E60-4DC53C80D19A}"/>
          </ac:spMkLst>
        </pc:spChg>
        <pc:spChg chg="add mod">
          <ac:chgData name="Neemias Informatica Lima" userId="b77af7bd85500281" providerId="LiveId" clId="{00C2FB7E-DA29-4AF3-AC78-BF983A0A143A}" dt="2022-11-04T17:26:14.012" v="69"/>
          <ac:spMkLst>
            <pc:docMk/>
            <pc:sldMk cId="1959249856" sldId="286"/>
            <ac:spMk id="3" creationId="{730DDF4E-A815-843D-3EF9-1C87E1ACC427}"/>
          </ac:spMkLst>
        </pc:spChg>
        <pc:spChg chg="del">
          <ac:chgData name="Neemias Informatica Lima" userId="b77af7bd85500281" providerId="LiveId" clId="{00C2FB7E-DA29-4AF3-AC78-BF983A0A143A}" dt="2022-11-04T17:26:13.686" v="68" actId="478"/>
          <ac:spMkLst>
            <pc:docMk/>
            <pc:sldMk cId="1959249856" sldId="286"/>
            <ac:spMk id="6" creationId="{C398282A-1049-4406-2C39-5D21BFCBAF6B}"/>
          </ac:spMkLst>
        </pc:spChg>
        <pc:spChg chg="del">
          <ac:chgData name="Neemias Informatica Lima" userId="b77af7bd85500281" providerId="LiveId" clId="{00C2FB7E-DA29-4AF3-AC78-BF983A0A143A}" dt="2022-11-04T17:26:13.686" v="68" actId="478"/>
          <ac:spMkLst>
            <pc:docMk/>
            <pc:sldMk cId="1959249856" sldId="286"/>
            <ac:spMk id="7" creationId="{4C063D06-8396-3AC3-9693-3E7F425B7A03}"/>
          </ac:spMkLst>
        </pc:spChg>
        <pc:spChg chg="mod">
          <ac:chgData name="Neemias Informatica Lima" userId="b77af7bd85500281" providerId="LiveId" clId="{00C2FB7E-DA29-4AF3-AC78-BF983A0A143A}" dt="2022-11-04T17:45:39.416" v="28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46:38.152" v="307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00C2FB7E-DA29-4AF3-AC78-BF983A0A143A}" dt="2022-11-04T17:26:14.012" v="69"/>
          <ac:picMkLst>
            <pc:docMk/>
            <pc:sldMk cId="1959249856" sldId="286"/>
            <ac:picMk id="4" creationId="{A7F71F28-F635-8D72-FED4-8310A2AD7AE3}"/>
          </ac:picMkLst>
        </pc:picChg>
        <pc:picChg chg="del">
          <ac:chgData name="Neemias Informatica Lima" userId="b77af7bd85500281" providerId="LiveId" clId="{00C2FB7E-DA29-4AF3-AC78-BF983A0A143A}" dt="2022-11-04T17:26:13.686" v="68" actId="478"/>
          <ac:picMkLst>
            <pc:docMk/>
            <pc:sldMk cId="1959249856" sldId="286"/>
            <ac:picMk id="8" creationId="{DF9320F7-05EE-7A2B-D46C-52D9739487F3}"/>
          </ac:picMkLst>
        </pc:picChg>
      </pc:sldChg>
      <pc:sldChg chg="addSp delSp modSp mod">
        <pc:chgData name="Neemias Informatica Lima" userId="b77af7bd85500281" providerId="LiveId" clId="{00C2FB7E-DA29-4AF3-AC78-BF983A0A143A}" dt="2022-11-04T17:49:09.354" v="367" actId="6549"/>
        <pc:sldMkLst>
          <pc:docMk/>
          <pc:sldMk cId="2857006406" sldId="287"/>
        </pc:sldMkLst>
        <pc:spChg chg="add mod">
          <ac:chgData name="Neemias Informatica Lima" userId="b77af7bd85500281" providerId="LiveId" clId="{00C2FB7E-DA29-4AF3-AC78-BF983A0A143A}" dt="2022-11-04T17:26:48.683" v="75"/>
          <ac:spMkLst>
            <pc:docMk/>
            <pc:sldMk cId="2857006406" sldId="287"/>
            <ac:spMk id="2" creationId="{1959B018-9BB3-C6E9-A410-C20B084F4D21}"/>
          </ac:spMkLst>
        </pc:spChg>
        <pc:spChg chg="add mod">
          <ac:chgData name="Neemias Informatica Lima" userId="b77af7bd85500281" providerId="LiveId" clId="{00C2FB7E-DA29-4AF3-AC78-BF983A0A143A}" dt="2022-11-04T17:26:48.683" v="75"/>
          <ac:spMkLst>
            <pc:docMk/>
            <pc:sldMk cId="2857006406" sldId="287"/>
            <ac:spMk id="3" creationId="{865DA7F3-874E-C0B8-72FD-7C9CC48EC4EA}"/>
          </ac:spMkLst>
        </pc:spChg>
        <pc:spChg chg="del">
          <ac:chgData name="Neemias Informatica Lima" userId="b77af7bd85500281" providerId="LiveId" clId="{00C2FB7E-DA29-4AF3-AC78-BF983A0A143A}" dt="2022-11-04T17:26:48.102" v="74" actId="478"/>
          <ac:spMkLst>
            <pc:docMk/>
            <pc:sldMk cId="2857006406" sldId="287"/>
            <ac:spMk id="6" creationId="{7865DDEB-13B9-4E6F-9683-D69CD1091E0D}"/>
          </ac:spMkLst>
        </pc:spChg>
        <pc:spChg chg="del">
          <ac:chgData name="Neemias Informatica Lima" userId="b77af7bd85500281" providerId="LiveId" clId="{00C2FB7E-DA29-4AF3-AC78-BF983A0A143A}" dt="2022-11-04T17:26:48.102" v="74" actId="478"/>
          <ac:spMkLst>
            <pc:docMk/>
            <pc:sldMk cId="2857006406" sldId="287"/>
            <ac:spMk id="7" creationId="{4A42EE71-BC88-B6A8-3487-403A1EF9E319}"/>
          </ac:spMkLst>
        </pc:spChg>
        <pc:spChg chg="mod">
          <ac:chgData name="Neemias Informatica Lima" userId="b77af7bd85500281" providerId="LiveId" clId="{00C2FB7E-DA29-4AF3-AC78-BF983A0A143A}" dt="2022-11-04T17:49:09.354" v="367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00C2FB7E-DA29-4AF3-AC78-BF983A0A143A}" dt="2022-11-04T17:26:48.683" v="75"/>
          <ac:picMkLst>
            <pc:docMk/>
            <pc:sldMk cId="2857006406" sldId="287"/>
            <ac:picMk id="4" creationId="{EEA23C47-A140-A29E-8F65-6D70233D8DAF}"/>
          </ac:picMkLst>
        </pc:picChg>
        <pc:picChg chg="del">
          <ac:chgData name="Neemias Informatica Lima" userId="b77af7bd85500281" providerId="LiveId" clId="{00C2FB7E-DA29-4AF3-AC78-BF983A0A143A}" dt="2022-11-04T17:26:48.102" v="74" actId="478"/>
          <ac:picMkLst>
            <pc:docMk/>
            <pc:sldMk cId="2857006406" sldId="287"/>
            <ac:picMk id="8" creationId="{91331672-0220-C149-587A-37F9E3920ACC}"/>
          </ac:picMkLst>
        </pc:picChg>
      </pc:sldChg>
      <pc:sldChg chg="addSp delSp modSp mod">
        <pc:chgData name="Neemias Informatica Lima" userId="b77af7bd85500281" providerId="LiveId" clId="{00C2FB7E-DA29-4AF3-AC78-BF983A0A143A}" dt="2022-11-04T17:29:36.865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00C2FB7E-DA29-4AF3-AC78-BF983A0A143A}" dt="2022-11-04T17:25:02.355" v="53"/>
          <ac:spMkLst>
            <pc:docMk/>
            <pc:sldMk cId="2630436816" sldId="288"/>
            <ac:spMk id="2" creationId="{B532036C-4403-496E-D8ED-5A0BBD2B9BF3}"/>
          </ac:spMkLst>
        </pc:spChg>
        <pc:spChg chg="add mod">
          <ac:chgData name="Neemias Informatica Lima" userId="b77af7bd85500281" providerId="LiveId" clId="{00C2FB7E-DA29-4AF3-AC78-BF983A0A143A}" dt="2022-11-04T17:25:02.355" v="53"/>
          <ac:spMkLst>
            <pc:docMk/>
            <pc:sldMk cId="2630436816" sldId="288"/>
            <ac:spMk id="3" creationId="{EE92FF85-FBC2-5D6B-5CF1-9F2C02676612}"/>
          </ac:spMkLst>
        </pc:spChg>
        <pc:spChg chg="del">
          <ac:chgData name="Neemias Informatica Lima" userId="b77af7bd85500281" providerId="LiveId" clId="{00C2FB7E-DA29-4AF3-AC78-BF983A0A143A}" dt="2022-11-04T17:25:02.070" v="52" actId="478"/>
          <ac:spMkLst>
            <pc:docMk/>
            <pc:sldMk cId="2630436816" sldId="288"/>
            <ac:spMk id="6" creationId="{DB523E87-9F36-1CC9-627A-93A697A94FE1}"/>
          </ac:spMkLst>
        </pc:spChg>
        <pc:spChg chg="del">
          <ac:chgData name="Neemias Informatica Lima" userId="b77af7bd85500281" providerId="LiveId" clId="{00C2FB7E-DA29-4AF3-AC78-BF983A0A143A}" dt="2022-11-04T17:25:02.070" v="52" actId="478"/>
          <ac:spMkLst>
            <pc:docMk/>
            <pc:sldMk cId="2630436816" sldId="288"/>
            <ac:spMk id="7" creationId="{69CBB3CD-6190-D55C-128D-5B2B45FC19E4}"/>
          </ac:spMkLst>
        </pc:spChg>
        <pc:spChg chg="mod">
          <ac:chgData name="Neemias Informatica Lima" userId="b77af7bd85500281" providerId="LiveId" clId="{00C2FB7E-DA29-4AF3-AC78-BF983A0A143A}" dt="2022-11-04T17:29:36.865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8:50.630" v="11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5:02.355" v="53"/>
          <ac:picMkLst>
            <pc:docMk/>
            <pc:sldMk cId="2630436816" sldId="288"/>
            <ac:picMk id="4" creationId="{B9DB13DB-0924-8269-8A44-B1EBAC8EF7CA}"/>
          </ac:picMkLst>
        </pc:picChg>
        <pc:picChg chg="del">
          <ac:chgData name="Neemias Informatica Lima" userId="b77af7bd85500281" providerId="LiveId" clId="{00C2FB7E-DA29-4AF3-AC78-BF983A0A143A}" dt="2022-11-04T17:25:02.070" v="52" actId="478"/>
          <ac:picMkLst>
            <pc:docMk/>
            <pc:sldMk cId="2630436816" sldId="288"/>
            <ac:picMk id="8" creationId="{01049A8C-D41E-017D-C082-3DB991D489F8}"/>
          </ac:picMkLst>
        </pc:picChg>
      </pc:sldChg>
      <pc:sldChg chg="addSp delSp modSp mod">
        <pc:chgData name="Neemias Informatica Lima" userId="b77af7bd85500281" providerId="LiveId" clId="{00C2FB7E-DA29-4AF3-AC78-BF983A0A143A}" dt="2022-11-04T17:40:51.839" v="196" actId="20577"/>
        <pc:sldMkLst>
          <pc:docMk/>
          <pc:sldMk cId="3032827026" sldId="289"/>
        </pc:sldMkLst>
        <pc:spChg chg="add mod">
          <ac:chgData name="Neemias Informatica Lima" userId="b77af7bd85500281" providerId="LiveId" clId="{00C2FB7E-DA29-4AF3-AC78-BF983A0A143A}" dt="2022-11-04T17:25:26.915" v="59"/>
          <ac:spMkLst>
            <pc:docMk/>
            <pc:sldMk cId="3032827026" sldId="289"/>
            <ac:spMk id="2" creationId="{3CD5DD05-72FE-4F46-E84D-41F14D90E5C8}"/>
          </ac:spMkLst>
        </pc:spChg>
        <pc:spChg chg="add mod">
          <ac:chgData name="Neemias Informatica Lima" userId="b77af7bd85500281" providerId="LiveId" clId="{00C2FB7E-DA29-4AF3-AC78-BF983A0A143A}" dt="2022-11-04T17:25:26.915" v="59"/>
          <ac:spMkLst>
            <pc:docMk/>
            <pc:sldMk cId="3032827026" sldId="289"/>
            <ac:spMk id="3" creationId="{C50140B8-6EC2-AD12-6866-AF7C2755D182}"/>
          </ac:spMkLst>
        </pc:spChg>
        <pc:spChg chg="del">
          <ac:chgData name="Neemias Informatica Lima" userId="b77af7bd85500281" providerId="LiveId" clId="{00C2FB7E-DA29-4AF3-AC78-BF983A0A143A}" dt="2022-11-04T17:25:26.534" v="58" actId="478"/>
          <ac:spMkLst>
            <pc:docMk/>
            <pc:sldMk cId="3032827026" sldId="289"/>
            <ac:spMk id="6" creationId="{2BF35CA2-58CA-009D-65BF-17E277ACB03A}"/>
          </ac:spMkLst>
        </pc:spChg>
        <pc:spChg chg="del">
          <ac:chgData name="Neemias Informatica Lima" userId="b77af7bd85500281" providerId="LiveId" clId="{00C2FB7E-DA29-4AF3-AC78-BF983A0A143A}" dt="2022-11-04T17:25:26.534" v="58" actId="478"/>
          <ac:spMkLst>
            <pc:docMk/>
            <pc:sldMk cId="3032827026" sldId="289"/>
            <ac:spMk id="7" creationId="{46540C27-37AF-D9A4-B125-B80170A6CF3F}"/>
          </ac:spMkLst>
        </pc:spChg>
        <pc:spChg chg="mod">
          <ac:chgData name="Neemias Informatica Lima" userId="b77af7bd85500281" providerId="LiveId" clId="{00C2FB7E-DA29-4AF3-AC78-BF983A0A143A}" dt="2022-11-04T17:40:51.839" v="196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0C2FB7E-DA29-4AF3-AC78-BF983A0A143A}" dt="2022-11-04T17:31:28.610" v="16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5:26.915" v="59"/>
          <ac:picMkLst>
            <pc:docMk/>
            <pc:sldMk cId="3032827026" sldId="289"/>
            <ac:picMk id="4" creationId="{2A9102A9-B32D-3EB9-ECE7-1E84F66E1EAD}"/>
          </ac:picMkLst>
        </pc:picChg>
        <pc:picChg chg="del">
          <ac:chgData name="Neemias Informatica Lima" userId="b77af7bd85500281" providerId="LiveId" clId="{00C2FB7E-DA29-4AF3-AC78-BF983A0A143A}" dt="2022-11-04T17:25:26.534" v="58" actId="478"/>
          <ac:picMkLst>
            <pc:docMk/>
            <pc:sldMk cId="3032827026" sldId="289"/>
            <ac:picMk id="8" creationId="{C0B95257-D461-6C15-666C-81E850796142}"/>
          </ac:picMkLst>
        </pc:picChg>
      </pc:sldChg>
      <pc:sldChg chg="addSp delSp modSp mod">
        <pc:chgData name="Neemias Informatica Lima" userId="b77af7bd85500281" providerId="LiveId" clId="{00C2FB7E-DA29-4AF3-AC78-BF983A0A143A}" dt="2022-11-04T17:42:52.171" v="240" actId="6549"/>
        <pc:sldMkLst>
          <pc:docMk/>
          <pc:sldMk cId="3772032319" sldId="290"/>
        </pc:sldMkLst>
        <pc:spChg chg="add mod">
          <ac:chgData name="Neemias Informatica Lima" userId="b77af7bd85500281" providerId="LiveId" clId="{00C2FB7E-DA29-4AF3-AC78-BF983A0A143A}" dt="2022-11-04T17:25:45.531" v="63"/>
          <ac:spMkLst>
            <pc:docMk/>
            <pc:sldMk cId="3772032319" sldId="290"/>
            <ac:spMk id="2" creationId="{13522856-1A74-D743-9755-95A8000C1D1B}"/>
          </ac:spMkLst>
        </pc:spChg>
        <pc:spChg chg="add mod">
          <ac:chgData name="Neemias Informatica Lima" userId="b77af7bd85500281" providerId="LiveId" clId="{00C2FB7E-DA29-4AF3-AC78-BF983A0A143A}" dt="2022-11-04T17:25:45.531" v="63"/>
          <ac:spMkLst>
            <pc:docMk/>
            <pc:sldMk cId="3772032319" sldId="290"/>
            <ac:spMk id="3" creationId="{73502D6F-981E-746D-B35B-2357AB483A7B}"/>
          </ac:spMkLst>
        </pc:spChg>
        <pc:spChg chg="del">
          <ac:chgData name="Neemias Informatica Lima" userId="b77af7bd85500281" providerId="LiveId" clId="{00C2FB7E-DA29-4AF3-AC78-BF983A0A143A}" dt="2022-11-04T17:25:45.174" v="62" actId="478"/>
          <ac:spMkLst>
            <pc:docMk/>
            <pc:sldMk cId="3772032319" sldId="290"/>
            <ac:spMk id="6" creationId="{AE376A84-EBC7-CA80-D628-C83819086CA4}"/>
          </ac:spMkLst>
        </pc:spChg>
        <pc:spChg chg="del">
          <ac:chgData name="Neemias Informatica Lima" userId="b77af7bd85500281" providerId="LiveId" clId="{00C2FB7E-DA29-4AF3-AC78-BF983A0A143A}" dt="2022-11-04T17:25:45.174" v="62" actId="478"/>
          <ac:spMkLst>
            <pc:docMk/>
            <pc:sldMk cId="3772032319" sldId="290"/>
            <ac:spMk id="7" creationId="{550D3214-D568-16CD-45B8-B414DEEE9C2F}"/>
          </ac:spMkLst>
        </pc:spChg>
        <pc:spChg chg="mod">
          <ac:chgData name="Neemias Informatica Lima" userId="b77af7bd85500281" providerId="LiveId" clId="{00C2FB7E-DA29-4AF3-AC78-BF983A0A143A}" dt="2022-11-04T17:42:52.171" v="240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0C2FB7E-DA29-4AF3-AC78-BF983A0A143A}" dt="2022-11-04T17:41:23.813" v="202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5:45.531" v="63"/>
          <ac:picMkLst>
            <pc:docMk/>
            <pc:sldMk cId="3772032319" sldId="290"/>
            <ac:picMk id="4" creationId="{02DB0A33-0A85-FA54-2B00-5EEB95A8FBAE}"/>
          </ac:picMkLst>
        </pc:picChg>
        <pc:picChg chg="del">
          <ac:chgData name="Neemias Informatica Lima" userId="b77af7bd85500281" providerId="LiveId" clId="{00C2FB7E-DA29-4AF3-AC78-BF983A0A143A}" dt="2022-11-04T17:25:45.174" v="62" actId="478"/>
          <ac:picMkLst>
            <pc:docMk/>
            <pc:sldMk cId="3772032319" sldId="290"/>
            <ac:picMk id="8" creationId="{5B5E0ABE-EA97-417F-2849-91680E584D90}"/>
          </ac:picMkLst>
        </pc:picChg>
      </pc:sldChg>
      <pc:sldChg chg="addSp delSp modSp mod">
        <pc:chgData name="Neemias Informatica Lima" userId="b77af7bd85500281" providerId="LiveId" clId="{00C2FB7E-DA29-4AF3-AC78-BF983A0A143A}" dt="2022-11-04T17:45:18.995" v="284" actId="6549"/>
        <pc:sldMkLst>
          <pc:docMk/>
          <pc:sldMk cId="1768216317" sldId="291"/>
        </pc:sldMkLst>
        <pc:spChg chg="add mod">
          <ac:chgData name="Neemias Informatica Lima" userId="b77af7bd85500281" providerId="LiveId" clId="{00C2FB7E-DA29-4AF3-AC78-BF983A0A143A}" dt="2022-11-04T17:26:05.147" v="67"/>
          <ac:spMkLst>
            <pc:docMk/>
            <pc:sldMk cId="1768216317" sldId="291"/>
            <ac:spMk id="2" creationId="{27F2BC8A-125B-5604-F505-3D2900296922}"/>
          </ac:spMkLst>
        </pc:spChg>
        <pc:spChg chg="add mod">
          <ac:chgData name="Neemias Informatica Lima" userId="b77af7bd85500281" providerId="LiveId" clId="{00C2FB7E-DA29-4AF3-AC78-BF983A0A143A}" dt="2022-11-04T17:26:05.147" v="67"/>
          <ac:spMkLst>
            <pc:docMk/>
            <pc:sldMk cId="1768216317" sldId="291"/>
            <ac:spMk id="3" creationId="{7912DEA6-3DC5-0164-A1BE-07315315553D}"/>
          </ac:spMkLst>
        </pc:spChg>
        <pc:spChg chg="del">
          <ac:chgData name="Neemias Informatica Lima" userId="b77af7bd85500281" providerId="LiveId" clId="{00C2FB7E-DA29-4AF3-AC78-BF983A0A143A}" dt="2022-11-04T17:26:04.735" v="66" actId="478"/>
          <ac:spMkLst>
            <pc:docMk/>
            <pc:sldMk cId="1768216317" sldId="291"/>
            <ac:spMk id="6" creationId="{2EB6CD05-C270-CCF4-B515-ADA54E83D7FA}"/>
          </ac:spMkLst>
        </pc:spChg>
        <pc:spChg chg="del">
          <ac:chgData name="Neemias Informatica Lima" userId="b77af7bd85500281" providerId="LiveId" clId="{00C2FB7E-DA29-4AF3-AC78-BF983A0A143A}" dt="2022-11-04T17:26:04.735" v="66" actId="478"/>
          <ac:spMkLst>
            <pc:docMk/>
            <pc:sldMk cId="1768216317" sldId="291"/>
            <ac:spMk id="7" creationId="{894C66FC-8A95-007C-001D-E027407D5B7F}"/>
          </ac:spMkLst>
        </pc:spChg>
        <pc:spChg chg="mod">
          <ac:chgData name="Neemias Informatica Lima" userId="b77af7bd85500281" providerId="LiveId" clId="{00C2FB7E-DA29-4AF3-AC78-BF983A0A143A}" dt="2022-11-04T17:45:18.995" v="28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0C2FB7E-DA29-4AF3-AC78-BF983A0A143A}" dt="2022-11-04T17:43:20.385" v="24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6:05.147" v="67"/>
          <ac:picMkLst>
            <pc:docMk/>
            <pc:sldMk cId="1768216317" sldId="291"/>
            <ac:picMk id="4" creationId="{993D568B-29BC-986E-3DD7-565F61013AAE}"/>
          </ac:picMkLst>
        </pc:picChg>
        <pc:picChg chg="del">
          <ac:chgData name="Neemias Informatica Lima" userId="b77af7bd85500281" providerId="LiveId" clId="{00C2FB7E-DA29-4AF3-AC78-BF983A0A143A}" dt="2022-11-04T17:26:04.735" v="66" actId="478"/>
          <ac:picMkLst>
            <pc:docMk/>
            <pc:sldMk cId="1768216317" sldId="291"/>
            <ac:picMk id="8" creationId="{7000514C-5DBB-775B-215F-E786B279F264}"/>
          </ac:picMkLst>
        </pc:picChg>
      </pc:sldChg>
      <pc:sldChg chg="addSp delSp modSp mod">
        <pc:chgData name="Neemias Informatica Lima" userId="b77af7bd85500281" providerId="LiveId" clId="{00C2FB7E-DA29-4AF3-AC78-BF983A0A143A}" dt="2022-11-04T17:47:42.213" v="326" actId="20577"/>
        <pc:sldMkLst>
          <pc:docMk/>
          <pc:sldMk cId="3757265641" sldId="292"/>
        </pc:sldMkLst>
        <pc:spChg chg="add mod">
          <ac:chgData name="Neemias Informatica Lima" userId="b77af7bd85500281" providerId="LiveId" clId="{00C2FB7E-DA29-4AF3-AC78-BF983A0A143A}" dt="2022-11-04T17:26:22.267" v="71"/>
          <ac:spMkLst>
            <pc:docMk/>
            <pc:sldMk cId="3757265641" sldId="292"/>
            <ac:spMk id="2" creationId="{DB2071A4-9B08-B8F6-C011-C130A19B404F}"/>
          </ac:spMkLst>
        </pc:spChg>
        <pc:spChg chg="add mod">
          <ac:chgData name="Neemias Informatica Lima" userId="b77af7bd85500281" providerId="LiveId" clId="{00C2FB7E-DA29-4AF3-AC78-BF983A0A143A}" dt="2022-11-04T17:26:22.267" v="71"/>
          <ac:spMkLst>
            <pc:docMk/>
            <pc:sldMk cId="3757265641" sldId="292"/>
            <ac:spMk id="3" creationId="{21888AAE-EBA1-62CF-04B3-87F3CB707EC3}"/>
          </ac:spMkLst>
        </pc:spChg>
        <pc:spChg chg="del">
          <ac:chgData name="Neemias Informatica Lima" userId="b77af7bd85500281" providerId="LiveId" clId="{00C2FB7E-DA29-4AF3-AC78-BF983A0A143A}" dt="2022-11-04T17:26:21.999" v="70" actId="478"/>
          <ac:spMkLst>
            <pc:docMk/>
            <pc:sldMk cId="3757265641" sldId="292"/>
            <ac:spMk id="6" creationId="{2F64361A-E8A1-7554-7D42-97C3B70FBC6E}"/>
          </ac:spMkLst>
        </pc:spChg>
        <pc:spChg chg="del">
          <ac:chgData name="Neemias Informatica Lima" userId="b77af7bd85500281" providerId="LiveId" clId="{00C2FB7E-DA29-4AF3-AC78-BF983A0A143A}" dt="2022-11-04T17:26:21.999" v="70" actId="478"/>
          <ac:spMkLst>
            <pc:docMk/>
            <pc:sldMk cId="3757265641" sldId="292"/>
            <ac:spMk id="7" creationId="{B931442D-0694-E6E5-AAD7-EE20017BA9A1}"/>
          </ac:spMkLst>
        </pc:spChg>
        <pc:spChg chg="mod">
          <ac:chgData name="Neemias Informatica Lima" userId="b77af7bd85500281" providerId="LiveId" clId="{00C2FB7E-DA29-4AF3-AC78-BF983A0A143A}" dt="2022-11-04T17:47:42.213" v="32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0C2FB7E-DA29-4AF3-AC78-BF983A0A143A}" dt="2022-11-04T17:45:46.575" v="29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6:22.267" v="71"/>
          <ac:picMkLst>
            <pc:docMk/>
            <pc:sldMk cId="3757265641" sldId="292"/>
            <ac:picMk id="4" creationId="{1DD54CED-A16A-C371-4F3A-7AC230A8E0EF}"/>
          </ac:picMkLst>
        </pc:picChg>
        <pc:picChg chg="del">
          <ac:chgData name="Neemias Informatica Lima" userId="b77af7bd85500281" providerId="LiveId" clId="{00C2FB7E-DA29-4AF3-AC78-BF983A0A143A}" dt="2022-11-04T17:26:21.999" v="70" actId="478"/>
          <ac:picMkLst>
            <pc:docMk/>
            <pc:sldMk cId="3757265641" sldId="292"/>
            <ac:picMk id="8" creationId="{91C90E37-C130-30F0-BC8E-B94CDAD289A6}"/>
          </ac:picMkLst>
        </pc:picChg>
      </pc:sldChg>
      <pc:sldChg chg="addSp delSp modSp mod">
        <pc:chgData name="Neemias Informatica Lima" userId="b77af7bd85500281" providerId="LiveId" clId="{00C2FB7E-DA29-4AF3-AC78-BF983A0A143A}" dt="2022-11-04T17:48:13.978" v="345" actId="6549"/>
        <pc:sldMkLst>
          <pc:docMk/>
          <pc:sldMk cId="3114938747" sldId="293"/>
        </pc:sldMkLst>
        <pc:spChg chg="add mod">
          <ac:chgData name="Neemias Informatica Lima" userId="b77af7bd85500281" providerId="LiveId" clId="{00C2FB7E-DA29-4AF3-AC78-BF983A0A143A}" dt="2022-11-04T17:26:31.459" v="73"/>
          <ac:spMkLst>
            <pc:docMk/>
            <pc:sldMk cId="3114938747" sldId="293"/>
            <ac:spMk id="2" creationId="{DFC454B0-5474-B1F0-7D37-ABFE38454673}"/>
          </ac:spMkLst>
        </pc:spChg>
        <pc:spChg chg="add mod">
          <ac:chgData name="Neemias Informatica Lima" userId="b77af7bd85500281" providerId="LiveId" clId="{00C2FB7E-DA29-4AF3-AC78-BF983A0A143A}" dt="2022-11-04T17:26:31.459" v="73"/>
          <ac:spMkLst>
            <pc:docMk/>
            <pc:sldMk cId="3114938747" sldId="293"/>
            <ac:spMk id="3" creationId="{530BA407-0A13-1F6B-DE09-7326B1C72738}"/>
          </ac:spMkLst>
        </pc:spChg>
        <pc:spChg chg="del">
          <ac:chgData name="Neemias Informatica Lima" userId="b77af7bd85500281" providerId="LiveId" clId="{00C2FB7E-DA29-4AF3-AC78-BF983A0A143A}" dt="2022-11-04T17:26:31.103" v="72" actId="478"/>
          <ac:spMkLst>
            <pc:docMk/>
            <pc:sldMk cId="3114938747" sldId="293"/>
            <ac:spMk id="6" creationId="{2D09138A-0382-224B-8D60-7CD7378D3F3F}"/>
          </ac:spMkLst>
        </pc:spChg>
        <pc:spChg chg="del">
          <ac:chgData name="Neemias Informatica Lima" userId="b77af7bd85500281" providerId="LiveId" clId="{00C2FB7E-DA29-4AF3-AC78-BF983A0A143A}" dt="2022-11-04T17:26:31.103" v="72" actId="478"/>
          <ac:spMkLst>
            <pc:docMk/>
            <pc:sldMk cId="3114938747" sldId="293"/>
            <ac:spMk id="7" creationId="{301BA1F2-A350-8299-B1C3-993EAE9D499E}"/>
          </ac:spMkLst>
        </pc:spChg>
        <pc:spChg chg="mod">
          <ac:chgData name="Neemias Informatica Lima" userId="b77af7bd85500281" providerId="LiveId" clId="{00C2FB7E-DA29-4AF3-AC78-BF983A0A143A}" dt="2022-11-04T17:48:13.978" v="345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00C2FB7E-DA29-4AF3-AC78-BF983A0A143A}" dt="2022-11-04T17:26:31.459" v="73"/>
          <ac:picMkLst>
            <pc:docMk/>
            <pc:sldMk cId="3114938747" sldId="293"/>
            <ac:picMk id="4" creationId="{CF84369C-9632-BDEE-9EAC-566014F1B121}"/>
          </ac:picMkLst>
        </pc:picChg>
        <pc:picChg chg="del">
          <ac:chgData name="Neemias Informatica Lima" userId="b77af7bd85500281" providerId="LiveId" clId="{00C2FB7E-DA29-4AF3-AC78-BF983A0A143A}" dt="2022-11-04T17:26:31.103" v="72" actId="478"/>
          <ac:picMkLst>
            <pc:docMk/>
            <pc:sldMk cId="3114938747" sldId="293"/>
            <ac:picMk id="8" creationId="{BC0B5915-03B3-877A-DD00-4189DEB0D06A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F2D9A86C-135F-4D75-B19A-2D76A380756C}"/>
    <pc:docChg chg="undo redo custSel modSld">
      <pc:chgData name="Neemias Informatica Lima" userId="b77af7bd85500281" providerId="LiveId" clId="{F2D9A86C-135F-4D75-B19A-2D76A380756C}" dt="2022-11-04T12:48:58.844" v="204" actId="313"/>
      <pc:docMkLst>
        <pc:docMk/>
      </pc:docMkLst>
      <pc:sldChg chg="addSp delSp modSp mod">
        <pc:chgData name="Neemias Informatica Lima" userId="b77af7bd85500281" providerId="LiveId" clId="{F2D9A86C-135F-4D75-B19A-2D76A380756C}" dt="2022-11-04T12:21:24.315" v="27"/>
        <pc:sldMkLst>
          <pc:docMk/>
          <pc:sldMk cId="2232331225" sldId="280"/>
        </pc:sldMkLst>
        <pc:spChg chg="mod">
          <ac:chgData name="Neemias Informatica Lima" userId="b77af7bd85500281" providerId="LiveId" clId="{F2D9A86C-135F-4D75-B19A-2D76A380756C}" dt="2022-11-04T12:20:45.952" v="2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19:42.005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19:55.708" v="8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19:36.965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20:11.357" v="11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F2D9A86C-135F-4D75-B19A-2D76A380756C}" dt="2022-11-04T12:21:24.315" v="27"/>
          <ac:picMkLst>
            <pc:docMk/>
            <pc:sldMk cId="2232331225" sldId="280"/>
            <ac:picMk id="4" creationId="{F6A09BE3-B91E-9907-1575-A7733386C433}"/>
          </ac:picMkLst>
        </pc:picChg>
        <pc:picChg chg="del">
          <ac:chgData name="Neemias Informatica Lima" userId="b77af7bd85500281" providerId="LiveId" clId="{F2D9A86C-135F-4D75-B19A-2D76A380756C}" dt="2022-11-04T12:20:18.445" v="12" actId="478"/>
          <ac:picMkLst>
            <pc:docMk/>
            <pc:sldMk cId="2232331225" sldId="280"/>
            <ac:picMk id="8" creationId="{B344163A-2260-06CE-F19F-D82E6DEAEF73}"/>
          </ac:picMkLst>
        </pc:picChg>
      </pc:sldChg>
      <pc:sldChg chg="addSp delSp modSp mod">
        <pc:chgData name="Neemias Informatica Lima" userId="b77af7bd85500281" providerId="LiveId" clId="{F2D9A86C-135F-4D75-B19A-2D76A380756C}" dt="2022-11-04T12:37:13.461" v="69" actId="20577"/>
        <pc:sldMkLst>
          <pc:docMk/>
          <pc:sldMk cId="2103443556" sldId="281"/>
        </pc:sldMkLst>
        <pc:spChg chg="mod">
          <ac:chgData name="Neemias Informatica Lima" userId="b77af7bd85500281" providerId="LiveId" clId="{F2D9A86C-135F-4D75-B19A-2D76A380756C}" dt="2022-11-04T12:37:13.461" v="6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33:18.540" v="2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34:05.240" v="40"/>
          <ac:spMkLst>
            <pc:docMk/>
            <pc:sldMk cId="2103443556" sldId="281"/>
            <ac:spMk id="18" creationId="{00000000-0000-0000-0000-000000000000}"/>
          </ac:spMkLst>
        </pc:spChg>
        <pc:picChg chg="del mod">
          <ac:chgData name="Neemias Informatica Lima" userId="b77af7bd85500281" providerId="LiveId" clId="{F2D9A86C-135F-4D75-B19A-2D76A380756C}" dt="2022-11-04T12:33:20.812" v="31" actId="478"/>
          <ac:picMkLst>
            <pc:docMk/>
            <pc:sldMk cId="2103443556" sldId="281"/>
            <ac:picMk id="2" creationId="{3651BDB2-A63C-DE34-62CF-64E43A4FEFEB}"/>
          </ac:picMkLst>
        </pc:picChg>
        <pc:picChg chg="add mod">
          <ac:chgData name="Neemias Informatica Lima" userId="b77af7bd85500281" providerId="LiveId" clId="{F2D9A86C-135F-4D75-B19A-2D76A380756C}" dt="2022-11-04T12:33:37.586" v="37" actId="14100"/>
          <ac:picMkLst>
            <pc:docMk/>
            <pc:sldMk cId="2103443556" sldId="281"/>
            <ac:picMk id="4" creationId="{1084A7CB-A44B-46E8-DFFD-4D0F29E64140}"/>
          </ac:picMkLst>
        </pc:picChg>
      </pc:sldChg>
      <pc:sldChg chg="addSp delSp modSp mod">
        <pc:chgData name="Neemias Informatica Lima" userId="b77af7bd85500281" providerId="LiveId" clId="{F2D9A86C-135F-4D75-B19A-2D76A380756C}" dt="2022-11-04T12:40:11.526" v="95"/>
        <pc:sldMkLst>
          <pc:docMk/>
          <pc:sldMk cId="3683219421" sldId="282"/>
        </pc:sldMkLst>
        <pc:spChg chg="del">
          <ac:chgData name="Neemias Informatica Lima" userId="b77af7bd85500281" providerId="LiveId" clId="{F2D9A86C-135F-4D75-B19A-2D76A380756C}" dt="2022-11-04T12:34:59.020" v="43" actId="478"/>
          <ac:spMkLst>
            <pc:docMk/>
            <pc:sldMk cId="3683219421" sldId="282"/>
            <ac:spMk id="2" creationId="{FF56D990-DAA1-27D2-CA06-732882B7DC60}"/>
          </ac:spMkLst>
        </pc:spChg>
        <pc:spChg chg="del">
          <ac:chgData name="Neemias Informatica Lima" userId="b77af7bd85500281" providerId="LiveId" clId="{F2D9A86C-135F-4D75-B19A-2D76A380756C}" dt="2022-11-04T12:34:59.020" v="43" actId="478"/>
          <ac:spMkLst>
            <pc:docMk/>
            <pc:sldMk cId="3683219421" sldId="282"/>
            <ac:spMk id="4" creationId="{E8A1405D-DC2A-453A-BD64-E2CF3193A922}"/>
          </ac:spMkLst>
        </pc:spChg>
        <pc:spChg chg="add mod">
          <ac:chgData name="Neemias Informatica Lima" userId="b77af7bd85500281" providerId="LiveId" clId="{F2D9A86C-135F-4D75-B19A-2D76A380756C}" dt="2022-11-04T12:34:59.328" v="44"/>
          <ac:spMkLst>
            <pc:docMk/>
            <pc:sldMk cId="3683219421" sldId="282"/>
            <ac:spMk id="7" creationId="{AA5CF8CD-E96A-2A23-BF62-A815778F50B9}"/>
          </ac:spMkLst>
        </pc:spChg>
        <pc:spChg chg="add mod">
          <ac:chgData name="Neemias Informatica Lima" userId="b77af7bd85500281" providerId="LiveId" clId="{F2D9A86C-135F-4D75-B19A-2D76A380756C}" dt="2022-11-04T12:34:59.328" v="44"/>
          <ac:spMkLst>
            <pc:docMk/>
            <pc:sldMk cId="3683219421" sldId="282"/>
            <ac:spMk id="8" creationId="{F68931BB-E0F0-D1CD-FB85-68A6BC572C5E}"/>
          </ac:spMkLst>
        </pc:spChg>
        <pc:spChg chg="mod">
          <ac:chgData name="Neemias Informatica Lima" userId="b77af7bd85500281" providerId="LiveId" clId="{F2D9A86C-135F-4D75-B19A-2D76A380756C}" dt="2022-11-04T12:40:11.526" v="9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38:53.243" v="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4:59.020" v="43" actId="478"/>
          <ac:picMkLst>
            <pc:docMk/>
            <pc:sldMk cId="3683219421" sldId="282"/>
            <ac:picMk id="5" creationId="{65AF1C2E-BFA1-62BE-7C6B-76F320AB1526}"/>
          </ac:picMkLst>
        </pc:picChg>
        <pc:picChg chg="add mod">
          <ac:chgData name="Neemias Informatica Lima" userId="b77af7bd85500281" providerId="LiveId" clId="{F2D9A86C-135F-4D75-B19A-2D76A380756C}" dt="2022-11-04T12:34:59.328" v="44"/>
          <ac:picMkLst>
            <pc:docMk/>
            <pc:sldMk cId="3683219421" sldId="282"/>
            <ac:picMk id="9" creationId="{F6F6D458-C571-A7AF-C512-8713E0885D7D}"/>
          </ac:picMkLst>
        </pc:picChg>
      </pc:sldChg>
      <pc:sldChg chg="addSp delSp modSp mod">
        <pc:chgData name="Neemias Informatica Lima" userId="b77af7bd85500281" providerId="LiveId" clId="{F2D9A86C-135F-4D75-B19A-2D76A380756C}" dt="2022-11-04T12:41:03.630" v="110" actId="6549"/>
        <pc:sldMkLst>
          <pc:docMk/>
          <pc:sldMk cId="3902406419" sldId="283"/>
        </pc:sldMkLst>
        <pc:spChg chg="del">
          <ac:chgData name="Neemias Informatica Lima" userId="b77af7bd85500281" providerId="LiveId" clId="{F2D9A86C-135F-4D75-B19A-2D76A380756C}" dt="2022-11-04T12:35:13.467" v="45" actId="478"/>
          <ac:spMkLst>
            <pc:docMk/>
            <pc:sldMk cId="3902406419" sldId="283"/>
            <ac:spMk id="2" creationId="{B6BB0809-0F50-A106-447A-CF288C0428F9}"/>
          </ac:spMkLst>
        </pc:spChg>
        <pc:spChg chg="del">
          <ac:chgData name="Neemias Informatica Lima" userId="b77af7bd85500281" providerId="LiveId" clId="{F2D9A86C-135F-4D75-B19A-2D76A380756C}" dt="2022-11-04T12:35:13.467" v="45" actId="478"/>
          <ac:spMkLst>
            <pc:docMk/>
            <pc:sldMk cId="3902406419" sldId="283"/>
            <ac:spMk id="3" creationId="{0CFF4251-F732-AC5E-D066-C42100D47919}"/>
          </ac:spMkLst>
        </pc:spChg>
        <pc:spChg chg="add mod">
          <ac:chgData name="Neemias Informatica Lima" userId="b77af7bd85500281" providerId="LiveId" clId="{F2D9A86C-135F-4D75-B19A-2D76A380756C}" dt="2022-11-04T12:35:13.801" v="46"/>
          <ac:spMkLst>
            <pc:docMk/>
            <pc:sldMk cId="3902406419" sldId="283"/>
            <ac:spMk id="6" creationId="{B7FB8181-AC6D-3843-1171-5672E2279168}"/>
          </ac:spMkLst>
        </pc:spChg>
        <pc:spChg chg="add mod">
          <ac:chgData name="Neemias Informatica Lima" userId="b77af7bd85500281" providerId="LiveId" clId="{F2D9A86C-135F-4D75-B19A-2D76A380756C}" dt="2022-11-04T12:35:13.801" v="46"/>
          <ac:spMkLst>
            <pc:docMk/>
            <pc:sldMk cId="3902406419" sldId="283"/>
            <ac:spMk id="7" creationId="{ED01D24A-9FC4-F4F7-1C9D-32CEFB99DF3F}"/>
          </ac:spMkLst>
        </pc:spChg>
        <pc:spChg chg="mod">
          <ac:chgData name="Neemias Informatica Lima" userId="b77af7bd85500281" providerId="LiveId" clId="{F2D9A86C-135F-4D75-B19A-2D76A380756C}" dt="2022-11-04T12:40:26.336" v="10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41:03.630" v="110" actId="6549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F2D9A86C-135F-4D75-B19A-2D76A380756C}" dt="2022-11-04T12:35:13.467" v="45" actId="478"/>
          <ac:picMkLst>
            <pc:docMk/>
            <pc:sldMk cId="3902406419" sldId="283"/>
            <ac:picMk id="4" creationId="{07D34E43-0EF0-BA0E-C42F-CAF0605C0168}"/>
          </ac:picMkLst>
        </pc:picChg>
        <pc:picChg chg="add mod">
          <ac:chgData name="Neemias Informatica Lima" userId="b77af7bd85500281" providerId="LiveId" clId="{F2D9A86C-135F-4D75-B19A-2D76A380756C}" dt="2022-11-04T12:35:13.801" v="46"/>
          <ac:picMkLst>
            <pc:docMk/>
            <pc:sldMk cId="3902406419" sldId="283"/>
            <ac:picMk id="8" creationId="{FC5ED039-C25B-14DE-2E6C-6FAC4C7A56A2}"/>
          </ac:picMkLst>
        </pc:picChg>
      </pc:sldChg>
      <pc:sldChg chg="addSp delSp modSp mod">
        <pc:chgData name="Neemias Informatica Lima" userId="b77af7bd85500281" providerId="LiveId" clId="{F2D9A86C-135F-4D75-B19A-2D76A380756C}" dt="2022-11-04T12:42:13.567" v="130" actId="20577"/>
        <pc:sldMkLst>
          <pc:docMk/>
          <pc:sldMk cId="2424059023" sldId="284"/>
        </pc:sldMkLst>
        <pc:spChg chg="del">
          <ac:chgData name="Neemias Informatica Lima" userId="b77af7bd85500281" providerId="LiveId" clId="{F2D9A86C-135F-4D75-B19A-2D76A380756C}" dt="2022-11-04T12:35:27.267" v="49" actId="478"/>
          <ac:spMkLst>
            <pc:docMk/>
            <pc:sldMk cId="2424059023" sldId="284"/>
            <ac:spMk id="2" creationId="{D28BF5A9-0A38-9577-593E-8A2863DBA711}"/>
          </ac:spMkLst>
        </pc:spChg>
        <pc:spChg chg="del">
          <ac:chgData name="Neemias Informatica Lima" userId="b77af7bd85500281" providerId="LiveId" clId="{F2D9A86C-135F-4D75-B19A-2D76A380756C}" dt="2022-11-04T12:35:27.267" v="49" actId="478"/>
          <ac:spMkLst>
            <pc:docMk/>
            <pc:sldMk cId="2424059023" sldId="284"/>
            <ac:spMk id="3" creationId="{71B7B30E-2B89-851A-C497-776E42F041B4}"/>
          </ac:spMkLst>
        </pc:spChg>
        <pc:spChg chg="add mod">
          <ac:chgData name="Neemias Informatica Lima" userId="b77af7bd85500281" providerId="LiveId" clId="{F2D9A86C-135F-4D75-B19A-2D76A380756C}" dt="2022-11-04T12:35:27.592" v="50"/>
          <ac:spMkLst>
            <pc:docMk/>
            <pc:sldMk cId="2424059023" sldId="284"/>
            <ac:spMk id="6" creationId="{FEC1C3C9-D86C-0E7E-9D6F-9EAA0C365E0F}"/>
          </ac:spMkLst>
        </pc:spChg>
        <pc:spChg chg="add mod">
          <ac:chgData name="Neemias Informatica Lima" userId="b77af7bd85500281" providerId="LiveId" clId="{F2D9A86C-135F-4D75-B19A-2D76A380756C}" dt="2022-11-04T12:35:27.592" v="50"/>
          <ac:spMkLst>
            <pc:docMk/>
            <pc:sldMk cId="2424059023" sldId="284"/>
            <ac:spMk id="7" creationId="{65EAB551-45EF-1599-A65B-8ADF718160FB}"/>
          </ac:spMkLst>
        </pc:spChg>
        <pc:spChg chg="mod">
          <ac:chgData name="Neemias Informatica Lima" userId="b77af7bd85500281" providerId="LiveId" clId="{F2D9A86C-135F-4D75-B19A-2D76A380756C}" dt="2022-11-04T12:41:32.651" v="12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42:13.567" v="130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F2D9A86C-135F-4D75-B19A-2D76A380756C}" dt="2022-11-04T12:35:27.267" v="49" actId="478"/>
          <ac:picMkLst>
            <pc:docMk/>
            <pc:sldMk cId="2424059023" sldId="284"/>
            <ac:picMk id="4" creationId="{E86EA970-9432-6D20-5504-0A9EECEF0781}"/>
          </ac:picMkLst>
        </pc:picChg>
        <pc:picChg chg="add mod">
          <ac:chgData name="Neemias Informatica Lima" userId="b77af7bd85500281" providerId="LiveId" clId="{F2D9A86C-135F-4D75-B19A-2D76A380756C}" dt="2022-11-04T12:35:27.592" v="50"/>
          <ac:picMkLst>
            <pc:docMk/>
            <pc:sldMk cId="2424059023" sldId="284"/>
            <ac:picMk id="8" creationId="{F276F3A3-BB14-EBCC-E125-F81DA2C77D3C}"/>
          </ac:picMkLst>
        </pc:picChg>
      </pc:sldChg>
      <pc:sldChg chg="addSp delSp modSp mod">
        <pc:chgData name="Neemias Informatica Lima" userId="b77af7bd85500281" providerId="LiveId" clId="{F2D9A86C-135F-4D75-B19A-2D76A380756C}" dt="2022-11-04T12:44:28.831" v="157" actId="6549"/>
        <pc:sldMkLst>
          <pc:docMk/>
          <pc:sldMk cId="2241968852" sldId="285"/>
        </pc:sldMkLst>
        <pc:spChg chg="del">
          <ac:chgData name="Neemias Informatica Lima" userId="b77af7bd85500281" providerId="LiveId" clId="{F2D9A86C-135F-4D75-B19A-2D76A380756C}" dt="2022-11-04T12:35:47.563" v="53" actId="478"/>
          <ac:spMkLst>
            <pc:docMk/>
            <pc:sldMk cId="2241968852" sldId="285"/>
            <ac:spMk id="2" creationId="{01A3D97E-C1C1-AE15-496D-8DD7CDD9727C}"/>
          </ac:spMkLst>
        </pc:spChg>
        <pc:spChg chg="del">
          <ac:chgData name="Neemias Informatica Lima" userId="b77af7bd85500281" providerId="LiveId" clId="{F2D9A86C-135F-4D75-B19A-2D76A380756C}" dt="2022-11-04T12:35:47.563" v="53" actId="478"/>
          <ac:spMkLst>
            <pc:docMk/>
            <pc:sldMk cId="2241968852" sldId="285"/>
            <ac:spMk id="3" creationId="{9DA1CC8A-BBB1-ADB4-6AC8-352F155DC474}"/>
          </ac:spMkLst>
        </pc:spChg>
        <pc:spChg chg="add mod">
          <ac:chgData name="Neemias Informatica Lima" userId="b77af7bd85500281" providerId="LiveId" clId="{F2D9A86C-135F-4D75-B19A-2D76A380756C}" dt="2022-11-04T12:35:47.864" v="54"/>
          <ac:spMkLst>
            <pc:docMk/>
            <pc:sldMk cId="2241968852" sldId="285"/>
            <ac:spMk id="6" creationId="{47290D97-0BE6-7C22-1E99-89C714596DEB}"/>
          </ac:spMkLst>
        </pc:spChg>
        <pc:spChg chg="add mod">
          <ac:chgData name="Neemias Informatica Lima" userId="b77af7bd85500281" providerId="LiveId" clId="{F2D9A86C-135F-4D75-B19A-2D76A380756C}" dt="2022-11-04T12:35:47.864" v="54"/>
          <ac:spMkLst>
            <pc:docMk/>
            <pc:sldMk cId="2241968852" sldId="285"/>
            <ac:spMk id="7" creationId="{45E14FA6-296C-183D-1B35-349611CB125E}"/>
          </ac:spMkLst>
        </pc:spChg>
        <pc:spChg chg="mod">
          <ac:chgData name="Neemias Informatica Lima" userId="b77af7bd85500281" providerId="LiveId" clId="{F2D9A86C-135F-4D75-B19A-2D76A380756C}" dt="2022-11-04T12:43:04.619" v="14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44:28.831" v="157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F2D9A86C-135F-4D75-B19A-2D76A380756C}" dt="2022-11-04T12:35:47.563" v="53" actId="478"/>
          <ac:picMkLst>
            <pc:docMk/>
            <pc:sldMk cId="2241968852" sldId="285"/>
            <ac:picMk id="4" creationId="{05575975-B85C-99A4-E327-834C12CB4DFB}"/>
          </ac:picMkLst>
        </pc:picChg>
        <pc:picChg chg="add mod">
          <ac:chgData name="Neemias Informatica Lima" userId="b77af7bd85500281" providerId="LiveId" clId="{F2D9A86C-135F-4D75-B19A-2D76A380756C}" dt="2022-11-04T12:35:47.864" v="54"/>
          <ac:picMkLst>
            <pc:docMk/>
            <pc:sldMk cId="2241968852" sldId="285"/>
            <ac:picMk id="8" creationId="{28939F1B-E77A-2932-5167-5C3A2630A522}"/>
          </ac:picMkLst>
        </pc:picChg>
      </pc:sldChg>
      <pc:sldChg chg="addSp delSp modSp mod">
        <pc:chgData name="Neemias Informatica Lima" userId="b77af7bd85500281" providerId="LiveId" clId="{F2D9A86C-135F-4D75-B19A-2D76A380756C}" dt="2022-11-04T12:46:33.725" v="188" actId="20577"/>
        <pc:sldMkLst>
          <pc:docMk/>
          <pc:sldMk cId="1959249856" sldId="286"/>
        </pc:sldMkLst>
        <pc:spChg chg="del">
          <ac:chgData name="Neemias Informatica Lima" userId="b77af7bd85500281" providerId="LiveId" clId="{F2D9A86C-135F-4D75-B19A-2D76A380756C}" dt="2022-11-04T12:35:59.859" v="57" actId="478"/>
          <ac:spMkLst>
            <pc:docMk/>
            <pc:sldMk cId="1959249856" sldId="286"/>
            <ac:spMk id="2" creationId="{826648DA-D8A8-F7EB-7BF8-B41239C5209B}"/>
          </ac:spMkLst>
        </pc:spChg>
        <pc:spChg chg="del">
          <ac:chgData name="Neemias Informatica Lima" userId="b77af7bd85500281" providerId="LiveId" clId="{F2D9A86C-135F-4D75-B19A-2D76A380756C}" dt="2022-11-04T12:35:59.859" v="57" actId="478"/>
          <ac:spMkLst>
            <pc:docMk/>
            <pc:sldMk cId="1959249856" sldId="286"/>
            <ac:spMk id="3" creationId="{E712BECF-3BC3-4984-90C6-4E7B115D2684}"/>
          </ac:spMkLst>
        </pc:spChg>
        <pc:spChg chg="add mod">
          <ac:chgData name="Neemias Informatica Lima" userId="b77af7bd85500281" providerId="LiveId" clId="{F2D9A86C-135F-4D75-B19A-2D76A380756C}" dt="2022-11-04T12:36:00.129" v="58"/>
          <ac:spMkLst>
            <pc:docMk/>
            <pc:sldMk cId="1959249856" sldId="286"/>
            <ac:spMk id="6" creationId="{85DE2A11-0E79-8833-66B1-06468695499E}"/>
          </ac:spMkLst>
        </pc:spChg>
        <pc:spChg chg="add mod">
          <ac:chgData name="Neemias Informatica Lima" userId="b77af7bd85500281" providerId="LiveId" clId="{F2D9A86C-135F-4D75-B19A-2D76A380756C}" dt="2022-11-04T12:36:00.129" v="58"/>
          <ac:spMkLst>
            <pc:docMk/>
            <pc:sldMk cId="1959249856" sldId="286"/>
            <ac:spMk id="7" creationId="{93E1055D-0C9B-780A-E93F-05C7F599BD09}"/>
          </ac:spMkLst>
        </pc:spChg>
        <pc:spChg chg="mod">
          <ac:chgData name="Neemias Informatica Lima" userId="b77af7bd85500281" providerId="LiveId" clId="{F2D9A86C-135F-4D75-B19A-2D76A380756C}" dt="2022-11-04T12:45:24.971" v="17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46:33.725" v="188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F2D9A86C-135F-4D75-B19A-2D76A380756C}" dt="2022-11-04T12:35:59.859" v="57" actId="478"/>
          <ac:picMkLst>
            <pc:docMk/>
            <pc:sldMk cId="1959249856" sldId="286"/>
            <ac:picMk id="4" creationId="{FAA2785C-DC44-C9B9-57C7-652A311BCF6A}"/>
          </ac:picMkLst>
        </pc:picChg>
        <pc:picChg chg="add mod">
          <ac:chgData name="Neemias Informatica Lima" userId="b77af7bd85500281" providerId="LiveId" clId="{F2D9A86C-135F-4D75-B19A-2D76A380756C}" dt="2022-11-04T12:36:00.129" v="58"/>
          <ac:picMkLst>
            <pc:docMk/>
            <pc:sldMk cId="1959249856" sldId="286"/>
            <ac:picMk id="8" creationId="{C125367A-D5E9-FCA6-3B37-43396F51D8C9}"/>
          </ac:picMkLst>
        </pc:picChg>
      </pc:sldChg>
      <pc:sldChg chg="addSp delSp modSp mod">
        <pc:chgData name="Neemias Informatica Lima" userId="b77af7bd85500281" providerId="LiveId" clId="{F2D9A86C-135F-4D75-B19A-2D76A380756C}" dt="2022-11-04T12:48:38.698" v="202" actId="20577"/>
        <pc:sldMkLst>
          <pc:docMk/>
          <pc:sldMk cId="2857006406" sldId="287"/>
        </pc:sldMkLst>
        <pc:spChg chg="del">
          <ac:chgData name="Neemias Informatica Lima" userId="b77af7bd85500281" providerId="LiveId" clId="{F2D9A86C-135F-4D75-B19A-2D76A380756C}" dt="2022-11-04T12:36:40.171" v="63" actId="478"/>
          <ac:spMkLst>
            <pc:docMk/>
            <pc:sldMk cId="2857006406" sldId="287"/>
            <ac:spMk id="2" creationId="{D1E6F40B-7039-197E-6795-1AFBD4B7E2AF}"/>
          </ac:spMkLst>
        </pc:spChg>
        <pc:spChg chg="del">
          <ac:chgData name="Neemias Informatica Lima" userId="b77af7bd85500281" providerId="LiveId" clId="{F2D9A86C-135F-4D75-B19A-2D76A380756C}" dt="2022-11-04T12:36:40.171" v="63" actId="478"/>
          <ac:spMkLst>
            <pc:docMk/>
            <pc:sldMk cId="2857006406" sldId="287"/>
            <ac:spMk id="3" creationId="{C55BC013-D265-42DC-4104-3DE95FAE97EF}"/>
          </ac:spMkLst>
        </pc:spChg>
        <pc:spChg chg="add mod">
          <ac:chgData name="Neemias Informatica Lima" userId="b77af7bd85500281" providerId="LiveId" clId="{F2D9A86C-135F-4D75-B19A-2D76A380756C}" dt="2022-11-04T12:36:40.440" v="64"/>
          <ac:spMkLst>
            <pc:docMk/>
            <pc:sldMk cId="2857006406" sldId="287"/>
            <ac:spMk id="6" creationId="{35B02A0F-BA1A-4081-F1FA-9D0B5BDADE64}"/>
          </ac:spMkLst>
        </pc:spChg>
        <pc:spChg chg="add mod">
          <ac:chgData name="Neemias Informatica Lima" userId="b77af7bd85500281" providerId="LiveId" clId="{F2D9A86C-135F-4D75-B19A-2D76A380756C}" dt="2022-11-04T12:36:40.440" v="64"/>
          <ac:spMkLst>
            <pc:docMk/>
            <pc:sldMk cId="2857006406" sldId="287"/>
            <ac:spMk id="7" creationId="{B80585A3-057D-308E-9B72-2772BE7FE881}"/>
          </ac:spMkLst>
        </pc:spChg>
        <pc:spChg chg="mod">
          <ac:chgData name="Neemias Informatica Lima" userId="b77af7bd85500281" providerId="LiveId" clId="{F2D9A86C-135F-4D75-B19A-2D76A380756C}" dt="2022-11-04T12:48:38.698" v="202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F2D9A86C-135F-4D75-B19A-2D76A380756C}" dt="2022-11-04T12:36:40.171" v="63" actId="478"/>
          <ac:picMkLst>
            <pc:docMk/>
            <pc:sldMk cId="2857006406" sldId="287"/>
            <ac:picMk id="4" creationId="{27E99CC5-1E62-862B-3BDA-C2784A862537}"/>
          </ac:picMkLst>
        </pc:picChg>
        <pc:picChg chg="add mod">
          <ac:chgData name="Neemias Informatica Lima" userId="b77af7bd85500281" providerId="LiveId" clId="{F2D9A86C-135F-4D75-B19A-2D76A380756C}" dt="2022-11-04T12:36:40.440" v="64"/>
          <ac:picMkLst>
            <pc:docMk/>
            <pc:sldMk cId="2857006406" sldId="287"/>
            <ac:picMk id="8" creationId="{496E888D-56AC-D8A4-696B-E68454960ADB}"/>
          </ac:picMkLst>
        </pc:picChg>
      </pc:sldChg>
      <pc:sldChg chg="addSp delSp modSp mod">
        <pc:chgData name="Neemias Informatica Lima" userId="b77af7bd85500281" providerId="LiveId" clId="{F2D9A86C-135F-4D75-B19A-2D76A380756C}" dt="2022-11-04T12:39:43.670" v="88" actId="20577"/>
        <pc:sldMkLst>
          <pc:docMk/>
          <pc:sldMk cId="2630436816" sldId="288"/>
        </pc:sldMkLst>
        <pc:spChg chg="del">
          <ac:chgData name="Neemias Informatica Lima" userId="b77af7bd85500281" providerId="LiveId" clId="{F2D9A86C-135F-4D75-B19A-2D76A380756C}" dt="2022-11-04T12:34:46.116" v="41" actId="478"/>
          <ac:spMkLst>
            <pc:docMk/>
            <pc:sldMk cId="2630436816" sldId="288"/>
            <ac:spMk id="2" creationId="{65B0ED59-5877-5CE6-8C63-AC933377C7C3}"/>
          </ac:spMkLst>
        </pc:spChg>
        <pc:spChg chg="del">
          <ac:chgData name="Neemias Informatica Lima" userId="b77af7bd85500281" providerId="LiveId" clId="{F2D9A86C-135F-4D75-B19A-2D76A380756C}" dt="2022-11-04T12:34:46.116" v="41" actId="478"/>
          <ac:spMkLst>
            <pc:docMk/>
            <pc:sldMk cId="2630436816" sldId="288"/>
            <ac:spMk id="3" creationId="{515B6F22-A33D-0F09-25AE-1F856EB38AB8}"/>
          </ac:spMkLst>
        </pc:spChg>
        <pc:spChg chg="add mod">
          <ac:chgData name="Neemias Informatica Lima" userId="b77af7bd85500281" providerId="LiveId" clId="{F2D9A86C-135F-4D75-B19A-2D76A380756C}" dt="2022-11-04T12:34:46.489" v="42"/>
          <ac:spMkLst>
            <pc:docMk/>
            <pc:sldMk cId="2630436816" sldId="288"/>
            <ac:spMk id="6" creationId="{8BBCB67F-DEEF-F550-A33D-B149A86A2B34}"/>
          </ac:spMkLst>
        </pc:spChg>
        <pc:spChg chg="add mod">
          <ac:chgData name="Neemias Informatica Lima" userId="b77af7bd85500281" providerId="LiveId" clId="{F2D9A86C-135F-4D75-B19A-2D76A380756C}" dt="2022-11-04T12:34:46.489" v="42"/>
          <ac:spMkLst>
            <pc:docMk/>
            <pc:sldMk cId="2630436816" sldId="288"/>
            <ac:spMk id="7" creationId="{3C5C0584-A46B-840A-23C9-A5C3ACC14970}"/>
          </ac:spMkLst>
        </pc:spChg>
        <pc:spChg chg="mod">
          <ac:chgData name="Neemias Informatica Lima" userId="b77af7bd85500281" providerId="LiveId" clId="{F2D9A86C-135F-4D75-B19A-2D76A380756C}" dt="2022-11-04T12:39:43.670" v="8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38:47.316" v="7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4:46.116" v="41" actId="478"/>
          <ac:picMkLst>
            <pc:docMk/>
            <pc:sldMk cId="2630436816" sldId="288"/>
            <ac:picMk id="4" creationId="{4F3E9067-3E4A-90CF-3583-C2C4FB12EB6C}"/>
          </ac:picMkLst>
        </pc:picChg>
        <pc:picChg chg="add mod">
          <ac:chgData name="Neemias Informatica Lima" userId="b77af7bd85500281" providerId="LiveId" clId="{F2D9A86C-135F-4D75-B19A-2D76A380756C}" dt="2022-11-04T12:34:46.489" v="42"/>
          <ac:picMkLst>
            <pc:docMk/>
            <pc:sldMk cId="2630436816" sldId="288"/>
            <ac:picMk id="8" creationId="{D47285DC-8C07-0581-336B-BC8892CDC607}"/>
          </ac:picMkLst>
        </pc:picChg>
      </pc:sldChg>
      <pc:sldChg chg="addSp delSp modSp mod">
        <pc:chgData name="Neemias Informatica Lima" userId="b77af7bd85500281" providerId="LiveId" clId="{F2D9A86C-135F-4D75-B19A-2D76A380756C}" dt="2022-11-04T12:48:58.844" v="204" actId="313"/>
        <pc:sldMkLst>
          <pc:docMk/>
          <pc:sldMk cId="3032827026" sldId="289"/>
        </pc:sldMkLst>
        <pc:spChg chg="del">
          <ac:chgData name="Neemias Informatica Lima" userId="b77af7bd85500281" providerId="LiveId" clId="{F2D9A86C-135F-4D75-B19A-2D76A380756C}" dt="2022-11-04T12:35:19.996" v="47" actId="478"/>
          <ac:spMkLst>
            <pc:docMk/>
            <pc:sldMk cId="3032827026" sldId="289"/>
            <ac:spMk id="2" creationId="{57A108BE-14B4-F70D-16F1-A9867846595C}"/>
          </ac:spMkLst>
        </pc:spChg>
        <pc:spChg chg="del">
          <ac:chgData name="Neemias Informatica Lima" userId="b77af7bd85500281" providerId="LiveId" clId="{F2D9A86C-135F-4D75-B19A-2D76A380756C}" dt="2022-11-04T12:35:19.996" v="47" actId="478"/>
          <ac:spMkLst>
            <pc:docMk/>
            <pc:sldMk cId="3032827026" sldId="289"/>
            <ac:spMk id="3" creationId="{85443472-C4A8-2B34-52B7-7E0C13E655D3}"/>
          </ac:spMkLst>
        </pc:spChg>
        <pc:spChg chg="add mod">
          <ac:chgData name="Neemias Informatica Lima" userId="b77af7bd85500281" providerId="LiveId" clId="{F2D9A86C-135F-4D75-B19A-2D76A380756C}" dt="2022-11-04T12:35:20.345" v="48"/>
          <ac:spMkLst>
            <pc:docMk/>
            <pc:sldMk cId="3032827026" sldId="289"/>
            <ac:spMk id="6" creationId="{646DBE5D-A7E6-7B8D-6CD7-C2DBAA507D24}"/>
          </ac:spMkLst>
        </pc:spChg>
        <pc:spChg chg="add mod">
          <ac:chgData name="Neemias Informatica Lima" userId="b77af7bd85500281" providerId="LiveId" clId="{F2D9A86C-135F-4D75-B19A-2D76A380756C}" dt="2022-11-04T12:35:20.345" v="48"/>
          <ac:spMkLst>
            <pc:docMk/>
            <pc:sldMk cId="3032827026" sldId="289"/>
            <ac:spMk id="7" creationId="{D565319C-AC99-C15F-D676-BF9BCF9A444D}"/>
          </ac:spMkLst>
        </pc:spChg>
        <pc:spChg chg="mod">
          <ac:chgData name="Neemias Informatica Lima" userId="b77af7bd85500281" providerId="LiveId" clId="{F2D9A86C-135F-4D75-B19A-2D76A380756C}" dt="2022-11-04T12:48:58.844" v="204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2D9A86C-135F-4D75-B19A-2D76A380756C}" dt="2022-11-04T12:40:30.919" v="10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5:19.996" v="47" actId="478"/>
          <ac:picMkLst>
            <pc:docMk/>
            <pc:sldMk cId="3032827026" sldId="289"/>
            <ac:picMk id="4" creationId="{69127C10-C9C9-61CE-B7C6-CBFBCE1930EF}"/>
          </ac:picMkLst>
        </pc:picChg>
        <pc:picChg chg="add mod">
          <ac:chgData name="Neemias Informatica Lima" userId="b77af7bd85500281" providerId="LiveId" clId="{F2D9A86C-135F-4D75-B19A-2D76A380756C}" dt="2022-11-04T12:35:20.345" v="48"/>
          <ac:picMkLst>
            <pc:docMk/>
            <pc:sldMk cId="3032827026" sldId="289"/>
            <ac:picMk id="8" creationId="{AB52FAC4-5885-807A-DDFA-0561247A3B28}"/>
          </ac:picMkLst>
        </pc:picChg>
      </pc:sldChg>
      <pc:sldChg chg="addSp delSp modSp mod">
        <pc:chgData name="Neemias Informatica Lima" userId="b77af7bd85500281" providerId="LiveId" clId="{F2D9A86C-135F-4D75-B19A-2D76A380756C}" dt="2022-11-04T12:42:47.874" v="142" actId="1035"/>
        <pc:sldMkLst>
          <pc:docMk/>
          <pc:sldMk cId="3772032319" sldId="290"/>
        </pc:sldMkLst>
        <pc:spChg chg="del">
          <ac:chgData name="Neemias Informatica Lima" userId="b77af7bd85500281" providerId="LiveId" clId="{F2D9A86C-135F-4D75-B19A-2D76A380756C}" dt="2022-11-04T12:35:39.035" v="51" actId="478"/>
          <ac:spMkLst>
            <pc:docMk/>
            <pc:sldMk cId="3772032319" sldId="290"/>
            <ac:spMk id="2" creationId="{60A325B9-D229-DE18-8FAD-336358417DF3}"/>
          </ac:spMkLst>
        </pc:spChg>
        <pc:spChg chg="del">
          <ac:chgData name="Neemias Informatica Lima" userId="b77af7bd85500281" providerId="LiveId" clId="{F2D9A86C-135F-4D75-B19A-2D76A380756C}" dt="2022-11-04T12:35:39.035" v="51" actId="478"/>
          <ac:spMkLst>
            <pc:docMk/>
            <pc:sldMk cId="3772032319" sldId="290"/>
            <ac:spMk id="3" creationId="{94CB7EAA-3DCB-4A0A-5432-378F86BF72C3}"/>
          </ac:spMkLst>
        </pc:spChg>
        <pc:spChg chg="add mod">
          <ac:chgData name="Neemias Informatica Lima" userId="b77af7bd85500281" providerId="LiveId" clId="{F2D9A86C-135F-4D75-B19A-2D76A380756C}" dt="2022-11-04T12:35:39.544" v="52"/>
          <ac:spMkLst>
            <pc:docMk/>
            <pc:sldMk cId="3772032319" sldId="290"/>
            <ac:spMk id="6" creationId="{5FE4CC74-F99C-DFBE-3569-2555315A0E87}"/>
          </ac:spMkLst>
        </pc:spChg>
        <pc:spChg chg="add mod">
          <ac:chgData name="Neemias Informatica Lima" userId="b77af7bd85500281" providerId="LiveId" clId="{F2D9A86C-135F-4D75-B19A-2D76A380756C}" dt="2022-11-04T12:35:39.544" v="52"/>
          <ac:spMkLst>
            <pc:docMk/>
            <pc:sldMk cId="3772032319" sldId="290"/>
            <ac:spMk id="7" creationId="{6FA3628F-732A-3AA9-A9DD-DA76D272040D}"/>
          </ac:spMkLst>
        </pc:spChg>
        <pc:spChg chg="mod">
          <ac:chgData name="Neemias Informatica Lima" userId="b77af7bd85500281" providerId="LiveId" clId="{F2D9A86C-135F-4D75-B19A-2D76A380756C}" dt="2022-11-04T12:42:47.874" v="142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2D9A86C-135F-4D75-B19A-2D76A380756C}" dt="2022-11-04T12:41:40.577" v="12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5:39.035" v="51" actId="478"/>
          <ac:picMkLst>
            <pc:docMk/>
            <pc:sldMk cId="3772032319" sldId="290"/>
            <ac:picMk id="4" creationId="{82DCF4FF-6AB0-C52A-EBFA-12CA769908A1}"/>
          </ac:picMkLst>
        </pc:picChg>
        <pc:picChg chg="add mod">
          <ac:chgData name="Neemias Informatica Lima" userId="b77af7bd85500281" providerId="LiveId" clId="{F2D9A86C-135F-4D75-B19A-2D76A380756C}" dt="2022-11-04T12:35:39.544" v="52"/>
          <ac:picMkLst>
            <pc:docMk/>
            <pc:sldMk cId="3772032319" sldId="290"/>
            <ac:picMk id="8" creationId="{86A2F439-4A6B-A286-D3FA-838278051D08}"/>
          </ac:picMkLst>
        </pc:picChg>
      </pc:sldChg>
      <pc:sldChg chg="addSp delSp modSp mod">
        <pc:chgData name="Neemias Informatica Lima" userId="b77af7bd85500281" providerId="LiveId" clId="{F2D9A86C-135F-4D75-B19A-2D76A380756C}" dt="2022-11-04T12:45:06.713" v="165"/>
        <pc:sldMkLst>
          <pc:docMk/>
          <pc:sldMk cId="1768216317" sldId="291"/>
        </pc:sldMkLst>
        <pc:spChg chg="del">
          <ac:chgData name="Neemias Informatica Lima" userId="b77af7bd85500281" providerId="LiveId" clId="{F2D9A86C-135F-4D75-B19A-2D76A380756C}" dt="2022-11-04T12:35:53.803" v="55" actId="478"/>
          <ac:spMkLst>
            <pc:docMk/>
            <pc:sldMk cId="1768216317" sldId="291"/>
            <ac:spMk id="2" creationId="{44CA438D-8CD5-25A8-84E1-55655A810891}"/>
          </ac:spMkLst>
        </pc:spChg>
        <pc:spChg chg="del">
          <ac:chgData name="Neemias Informatica Lima" userId="b77af7bd85500281" providerId="LiveId" clId="{F2D9A86C-135F-4D75-B19A-2D76A380756C}" dt="2022-11-04T12:35:53.803" v="55" actId="478"/>
          <ac:spMkLst>
            <pc:docMk/>
            <pc:sldMk cId="1768216317" sldId="291"/>
            <ac:spMk id="3" creationId="{CA758DC5-71FE-EC04-1185-60D6C1D6BC30}"/>
          </ac:spMkLst>
        </pc:spChg>
        <pc:spChg chg="add mod">
          <ac:chgData name="Neemias Informatica Lima" userId="b77af7bd85500281" providerId="LiveId" clId="{F2D9A86C-135F-4D75-B19A-2D76A380756C}" dt="2022-11-04T12:35:54.107" v="56"/>
          <ac:spMkLst>
            <pc:docMk/>
            <pc:sldMk cId="1768216317" sldId="291"/>
            <ac:spMk id="6" creationId="{01B41562-9985-2CB0-2061-55214CD7D531}"/>
          </ac:spMkLst>
        </pc:spChg>
        <pc:spChg chg="add mod">
          <ac:chgData name="Neemias Informatica Lima" userId="b77af7bd85500281" providerId="LiveId" clId="{F2D9A86C-135F-4D75-B19A-2D76A380756C}" dt="2022-11-04T12:35:54.107" v="56"/>
          <ac:spMkLst>
            <pc:docMk/>
            <pc:sldMk cId="1768216317" sldId="291"/>
            <ac:spMk id="7" creationId="{7D71928C-F0F8-95CE-7E26-8B3B07C6288E}"/>
          </ac:spMkLst>
        </pc:spChg>
        <pc:spChg chg="mod">
          <ac:chgData name="Neemias Informatica Lima" userId="b77af7bd85500281" providerId="LiveId" clId="{F2D9A86C-135F-4D75-B19A-2D76A380756C}" dt="2022-11-04T12:45:06.713" v="16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2D9A86C-135F-4D75-B19A-2D76A380756C}" dt="2022-11-04T12:43:12.775" v="14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5:53.803" v="55" actId="478"/>
          <ac:picMkLst>
            <pc:docMk/>
            <pc:sldMk cId="1768216317" sldId="291"/>
            <ac:picMk id="4" creationId="{766C30DE-3E29-BF26-E835-0C86A2B30CE6}"/>
          </ac:picMkLst>
        </pc:picChg>
        <pc:picChg chg="add mod">
          <ac:chgData name="Neemias Informatica Lima" userId="b77af7bd85500281" providerId="LiveId" clId="{F2D9A86C-135F-4D75-B19A-2D76A380756C}" dt="2022-11-04T12:35:54.107" v="56"/>
          <ac:picMkLst>
            <pc:docMk/>
            <pc:sldMk cId="1768216317" sldId="291"/>
            <ac:picMk id="8" creationId="{9023AB18-A6CB-4F78-89D5-53011881BB73}"/>
          </ac:picMkLst>
        </pc:picChg>
      </pc:sldChg>
      <pc:sldChg chg="addSp delSp modSp mod">
        <pc:chgData name="Neemias Informatica Lima" userId="b77af7bd85500281" providerId="LiveId" clId="{F2D9A86C-135F-4D75-B19A-2D76A380756C}" dt="2022-11-04T12:47:46.801" v="191"/>
        <pc:sldMkLst>
          <pc:docMk/>
          <pc:sldMk cId="3757265641" sldId="292"/>
        </pc:sldMkLst>
        <pc:spChg chg="del">
          <ac:chgData name="Neemias Informatica Lima" userId="b77af7bd85500281" providerId="LiveId" clId="{F2D9A86C-135F-4D75-B19A-2D76A380756C}" dt="2022-11-04T12:36:06.171" v="59" actId="478"/>
          <ac:spMkLst>
            <pc:docMk/>
            <pc:sldMk cId="3757265641" sldId="292"/>
            <ac:spMk id="2" creationId="{9C60B87C-8319-CCC1-24B2-4DFEBE270AAE}"/>
          </ac:spMkLst>
        </pc:spChg>
        <pc:spChg chg="del">
          <ac:chgData name="Neemias Informatica Lima" userId="b77af7bd85500281" providerId="LiveId" clId="{F2D9A86C-135F-4D75-B19A-2D76A380756C}" dt="2022-11-04T12:36:06.171" v="59" actId="478"/>
          <ac:spMkLst>
            <pc:docMk/>
            <pc:sldMk cId="3757265641" sldId="292"/>
            <ac:spMk id="3" creationId="{E298BEE3-282D-7C16-D4A4-53CD69225C33}"/>
          </ac:spMkLst>
        </pc:spChg>
        <pc:spChg chg="add mod">
          <ac:chgData name="Neemias Informatica Lima" userId="b77af7bd85500281" providerId="LiveId" clId="{F2D9A86C-135F-4D75-B19A-2D76A380756C}" dt="2022-11-04T12:36:06.417" v="60"/>
          <ac:spMkLst>
            <pc:docMk/>
            <pc:sldMk cId="3757265641" sldId="292"/>
            <ac:spMk id="6" creationId="{2CFEBF82-7C7D-9BE4-7521-AA8BB963F1B5}"/>
          </ac:spMkLst>
        </pc:spChg>
        <pc:spChg chg="add mod">
          <ac:chgData name="Neemias Informatica Lima" userId="b77af7bd85500281" providerId="LiveId" clId="{F2D9A86C-135F-4D75-B19A-2D76A380756C}" dt="2022-11-04T12:36:06.417" v="60"/>
          <ac:spMkLst>
            <pc:docMk/>
            <pc:sldMk cId="3757265641" sldId="292"/>
            <ac:spMk id="7" creationId="{230DD859-0E0D-F37C-7653-A74A98D028AC}"/>
          </ac:spMkLst>
        </pc:spChg>
        <pc:spChg chg="mod">
          <ac:chgData name="Neemias Informatica Lima" userId="b77af7bd85500281" providerId="LiveId" clId="{F2D9A86C-135F-4D75-B19A-2D76A380756C}" dt="2022-11-04T12:47:46.801" v="19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2D9A86C-135F-4D75-B19A-2D76A380756C}" dt="2022-11-04T12:45:36.854" v="17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6:06.171" v="59" actId="478"/>
          <ac:picMkLst>
            <pc:docMk/>
            <pc:sldMk cId="3757265641" sldId="292"/>
            <ac:picMk id="4" creationId="{4BAF1495-04B4-56B3-FD7F-6AD31F886480}"/>
          </ac:picMkLst>
        </pc:picChg>
        <pc:picChg chg="add mod">
          <ac:chgData name="Neemias Informatica Lima" userId="b77af7bd85500281" providerId="LiveId" clId="{F2D9A86C-135F-4D75-B19A-2D76A380756C}" dt="2022-11-04T12:36:06.417" v="60"/>
          <ac:picMkLst>
            <pc:docMk/>
            <pc:sldMk cId="3757265641" sldId="292"/>
            <ac:picMk id="8" creationId="{84B2E39E-B105-32FE-224C-9B35971C9724}"/>
          </ac:picMkLst>
        </pc:picChg>
      </pc:sldChg>
      <pc:sldChg chg="addSp delSp modSp mod">
        <pc:chgData name="Neemias Informatica Lima" userId="b77af7bd85500281" providerId="LiveId" clId="{F2D9A86C-135F-4D75-B19A-2D76A380756C}" dt="2022-11-04T12:48:06.730" v="197" actId="20577"/>
        <pc:sldMkLst>
          <pc:docMk/>
          <pc:sldMk cId="3114938747" sldId="293"/>
        </pc:sldMkLst>
        <pc:spChg chg="del">
          <ac:chgData name="Neemias Informatica Lima" userId="b77af7bd85500281" providerId="LiveId" clId="{F2D9A86C-135F-4D75-B19A-2D76A380756C}" dt="2022-11-04T12:36:34.099" v="61" actId="478"/>
          <ac:spMkLst>
            <pc:docMk/>
            <pc:sldMk cId="3114938747" sldId="293"/>
            <ac:spMk id="2" creationId="{8B3E9BB8-A005-56FE-D8E4-DC31FD61A494}"/>
          </ac:spMkLst>
        </pc:spChg>
        <pc:spChg chg="del">
          <ac:chgData name="Neemias Informatica Lima" userId="b77af7bd85500281" providerId="LiveId" clId="{F2D9A86C-135F-4D75-B19A-2D76A380756C}" dt="2022-11-04T12:36:34.099" v="61" actId="478"/>
          <ac:spMkLst>
            <pc:docMk/>
            <pc:sldMk cId="3114938747" sldId="293"/>
            <ac:spMk id="3" creationId="{99434EB4-FC11-A60A-B898-A060517A2363}"/>
          </ac:spMkLst>
        </pc:spChg>
        <pc:spChg chg="add mod">
          <ac:chgData name="Neemias Informatica Lima" userId="b77af7bd85500281" providerId="LiveId" clId="{F2D9A86C-135F-4D75-B19A-2D76A380756C}" dt="2022-11-04T12:36:34.353" v="62"/>
          <ac:spMkLst>
            <pc:docMk/>
            <pc:sldMk cId="3114938747" sldId="293"/>
            <ac:spMk id="6" creationId="{D3E23EEF-A33B-BA3F-A97E-1E328B707534}"/>
          </ac:spMkLst>
        </pc:spChg>
        <pc:spChg chg="add mod">
          <ac:chgData name="Neemias Informatica Lima" userId="b77af7bd85500281" providerId="LiveId" clId="{F2D9A86C-135F-4D75-B19A-2D76A380756C}" dt="2022-11-04T12:36:34.353" v="62"/>
          <ac:spMkLst>
            <pc:docMk/>
            <pc:sldMk cId="3114938747" sldId="293"/>
            <ac:spMk id="7" creationId="{24AC82D8-85B0-0438-65D1-E52BFF973D69}"/>
          </ac:spMkLst>
        </pc:spChg>
        <pc:spChg chg="mod">
          <ac:chgData name="Neemias Informatica Lima" userId="b77af7bd85500281" providerId="LiveId" clId="{F2D9A86C-135F-4D75-B19A-2D76A380756C}" dt="2022-11-04T12:48:06.730" v="197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F2D9A86C-135F-4D75-B19A-2D76A380756C}" dt="2022-11-04T12:36:34.099" v="61" actId="478"/>
          <ac:picMkLst>
            <pc:docMk/>
            <pc:sldMk cId="3114938747" sldId="293"/>
            <ac:picMk id="4" creationId="{1395C2EF-FEB8-52D5-D10D-BE37FD93D60A}"/>
          </ac:picMkLst>
        </pc:picChg>
        <pc:picChg chg="add mod">
          <ac:chgData name="Neemias Informatica Lima" userId="b77af7bd85500281" providerId="LiveId" clId="{F2D9A86C-135F-4D75-B19A-2D76A380756C}" dt="2022-11-04T12:36:34.353" v="62"/>
          <ac:picMkLst>
            <pc:docMk/>
            <pc:sldMk cId="3114938747" sldId="293"/>
            <ac:picMk id="8" creationId="{70156A10-68E2-0F69-87B1-F71E1420F488}"/>
          </ac:picMkLst>
        </pc:picChg>
      </pc:sldChg>
    </pc:docChg>
  </pc:docChgLst>
  <pc:docChgLst>
    <pc:chgData name="Neemias Informatica Lima" userId="b77af7bd85500281" providerId="LiveId" clId="{CB9DD0E2-DA10-474E-B1EE-13D314DA973C}"/>
    <pc:docChg chg="undo redo custSel modSld">
      <pc:chgData name="Neemias Informatica Lima" userId="b77af7bd85500281" providerId="LiveId" clId="{CB9DD0E2-DA10-474E-B1EE-13D314DA973C}" dt="2022-11-04T17:20:41.129" v="185" actId="20577"/>
      <pc:docMkLst>
        <pc:docMk/>
      </pc:docMkLst>
      <pc:sldChg chg="addSp delSp modSp mod">
        <pc:chgData name="Neemias Informatica Lima" userId="b77af7bd85500281" providerId="LiveId" clId="{CB9DD0E2-DA10-474E-B1EE-13D314DA973C}" dt="2022-11-04T17:06:55.615" v="24"/>
        <pc:sldMkLst>
          <pc:docMk/>
          <pc:sldMk cId="2232331225" sldId="280"/>
        </pc:sldMkLst>
        <pc:spChg chg="mod">
          <ac:chgData name="Neemias Informatica Lima" userId="b77af7bd85500281" providerId="LiveId" clId="{CB9DD0E2-DA10-474E-B1EE-13D314DA973C}" dt="2022-11-04T17:05:05.261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5:13.448" v="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5:31.785" v="1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5:09.072" v="3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5:45.392" v="1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CB9DD0E2-DA10-474E-B1EE-13D314DA973C}" dt="2022-11-04T17:06:55.615" v="24"/>
          <ac:picMkLst>
            <pc:docMk/>
            <pc:sldMk cId="2232331225" sldId="280"/>
            <ac:picMk id="4" creationId="{BE7D0BB4-5B62-E755-8002-FBBDF1DC10CD}"/>
          </ac:picMkLst>
        </pc:picChg>
        <pc:picChg chg="del">
          <ac:chgData name="Neemias Informatica Lima" userId="b77af7bd85500281" providerId="LiveId" clId="{CB9DD0E2-DA10-474E-B1EE-13D314DA973C}" dt="2022-11-04T17:05:19.040" v="8" actId="478"/>
          <ac:picMkLst>
            <pc:docMk/>
            <pc:sldMk cId="2232331225" sldId="280"/>
            <ac:picMk id="8" creationId="{8311FA12-B2AA-9C38-2972-63367EA8CF8A}"/>
          </ac:picMkLst>
        </pc:picChg>
      </pc:sldChg>
      <pc:sldChg chg="addSp delSp modSp mod">
        <pc:chgData name="Neemias Informatica Lima" userId="b77af7bd85500281" providerId="LiveId" clId="{CB9DD0E2-DA10-474E-B1EE-13D314DA973C}" dt="2022-11-04T17:08:44.026" v="39"/>
        <pc:sldMkLst>
          <pc:docMk/>
          <pc:sldMk cId="2103443556" sldId="281"/>
        </pc:sldMkLst>
        <pc:spChg chg="mod">
          <ac:chgData name="Neemias Informatica Lima" userId="b77af7bd85500281" providerId="LiveId" clId="{CB9DD0E2-DA10-474E-B1EE-13D314DA973C}" dt="2022-11-04T17:08:12.761" v="36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7:31.521" v="2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8:44.026" v="3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7:33.223" v="27" actId="478"/>
          <ac:picMkLst>
            <pc:docMk/>
            <pc:sldMk cId="2103443556" sldId="281"/>
            <ac:picMk id="2" creationId="{25442C44-4695-69B0-20CD-42BCD04AA8CB}"/>
          </ac:picMkLst>
        </pc:picChg>
        <pc:picChg chg="add mod">
          <ac:chgData name="Neemias Informatica Lima" userId="b77af7bd85500281" providerId="LiveId" clId="{CB9DD0E2-DA10-474E-B1EE-13D314DA973C}" dt="2022-11-04T17:07:57.112" v="33" actId="14100"/>
          <ac:picMkLst>
            <pc:docMk/>
            <pc:sldMk cId="2103443556" sldId="281"/>
            <ac:picMk id="4" creationId="{2BC35277-8387-7892-3A96-54E35AEAB813}"/>
          </ac:picMkLst>
        </pc:picChg>
      </pc:sldChg>
      <pc:sldChg chg="addSp delSp modSp mod">
        <pc:chgData name="Neemias Informatica Lima" userId="b77af7bd85500281" providerId="LiveId" clId="{CB9DD0E2-DA10-474E-B1EE-13D314DA973C}" dt="2022-11-04T17:13:14.095" v="98" actId="6549"/>
        <pc:sldMkLst>
          <pc:docMk/>
          <pc:sldMk cId="3683219421" sldId="282"/>
        </pc:sldMkLst>
        <pc:spChg chg="del">
          <ac:chgData name="Neemias Informatica Lima" userId="b77af7bd85500281" providerId="LiveId" clId="{CB9DD0E2-DA10-474E-B1EE-13D314DA973C}" dt="2022-11-04T17:09:08.832" v="42" actId="478"/>
          <ac:spMkLst>
            <pc:docMk/>
            <pc:sldMk cId="3683219421" sldId="282"/>
            <ac:spMk id="2" creationId="{315F98F5-0A3B-E0DA-CB0F-A226BA43269A}"/>
          </ac:spMkLst>
        </pc:spChg>
        <pc:spChg chg="del">
          <ac:chgData name="Neemias Informatica Lima" userId="b77af7bd85500281" providerId="LiveId" clId="{CB9DD0E2-DA10-474E-B1EE-13D314DA973C}" dt="2022-11-04T17:09:08.832" v="42" actId="478"/>
          <ac:spMkLst>
            <pc:docMk/>
            <pc:sldMk cId="3683219421" sldId="282"/>
            <ac:spMk id="4" creationId="{6C7FCAD9-84E9-174E-EB4D-8FC9CE8AF812}"/>
          </ac:spMkLst>
        </pc:spChg>
        <pc:spChg chg="add mod">
          <ac:chgData name="Neemias Informatica Lima" userId="b77af7bd85500281" providerId="LiveId" clId="{CB9DD0E2-DA10-474E-B1EE-13D314DA973C}" dt="2022-11-04T17:09:09.117" v="43"/>
          <ac:spMkLst>
            <pc:docMk/>
            <pc:sldMk cId="3683219421" sldId="282"/>
            <ac:spMk id="7" creationId="{B5E9F454-421D-D161-6EA8-124E95E3DA13}"/>
          </ac:spMkLst>
        </pc:spChg>
        <pc:spChg chg="add mod">
          <ac:chgData name="Neemias Informatica Lima" userId="b77af7bd85500281" providerId="LiveId" clId="{CB9DD0E2-DA10-474E-B1EE-13D314DA973C}" dt="2022-11-04T17:09:09.117" v="43"/>
          <ac:spMkLst>
            <pc:docMk/>
            <pc:sldMk cId="3683219421" sldId="282"/>
            <ac:spMk id="8" creationId="{CBD9643C-D8B7-638A-C28C-131FD0ABE744}"/>
          </ac:spMkLst>
        </pc:spChg>
        <pc:spChg chg="mod">
          <ac:chgData name="Neemias Informatica Lima" userId="b77af7bd85500281" providerId="LiveId" clId="{CB9DD0E2-DA10-474E-B1EE-13D314DA973C}" dt="2022-11-04T17:13:14.095" v="98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1:52.008" v="6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9:08.832" v="42" actId="478"/>
          <ac:picMkLst>
            <pc:docMk/>
            <pc:sldMk cId="3683219421" sldId="282"/>
            <ac:picMk id="5" creationId="{92F5FA67-BC88-A0D5-5B6E-C2F4B669BAE2}"/>
          </ac:picMkLst>
        </pc:picChg>
        <pc:picChg chg="add mod">
          <ac:chgData name="Neemias Informatica Lima" userId="b77af7bd85500281" providerId="LiveId" clId="{CB9DD0E2-DA10-474E-B1EE-13D314DA973C}" dt="2022-11-04T17:09:09.117" v="43"/>
          <ac:picMkLst>
            <pc:docMk/>
            <pc:sldMk cId="3683219421" sldId="282"/>
            <ac:picMk id="9" creationId="{A099EC86-A42F-AE66-E5DF-A4DFEA9160A7}"/>
          </ac:picMkLst>
        </pc:picChg>
      </pc:sldChg>
      <pc:sldChg chg="addSp delSp modSp mod">
        <pc:chgData name="Neemias Informatica Lima" userId="b77af7bd85500281" providerId="LiveId" clId="{CB9DD0E2-DA10-474E-B1EE-13D314DA973C}" dt="2022-11-04T17:14:55.752" v="112" actId="207"/>
        <pc:sldMkLst>
          <pc:docMk/>
          <pc:sldMk cId="3902406419" sldId="283"/>
        </pc:sldMkLst>
        <pc:spChg chg="del">
          <ac:chgData name="Neemias Informatica Lima" userId="b77af7bd85500281" providerId="LiveId" clId="{CB9DD0E2-DA10-474E-B1EE-13D314DA973C}" dt="2022-11-04T17:09:16.128" v="44" actId="478"/>
          <ac:spMkLst>
            <pc:docMk/>
            <pc:sldMk cId="3902406419" sldId="283"/>
            <ac:spMk id="2" creationId="{18BCA608-F212-C053-A6E8-F562E539B552}"/>
          </ac:spMkLst>
        </pc:spChg>
        <pc:spChg chg="del">
          <ac:chgData name="Neemias Informatica Lima" userId="b77af7bd85500281" providerId="LiveId" clId="{CB9DD0E2-DA10-474E-B1EE-13D314DA973C}" dt="2022-11-04T17:09:16.128" v="44" actId="478"/>
          <ac:spMkLst>
            <pc:docMk/>
            <pc:sldMk cId="3902406419" sldId="283"/>
            <ac:spMk id="3" creationId="{2FDD0BF8-32E7-F359-A3FE-4C8F56AE35CA}"/>
          </ac:spMkLst>
        </pc:spChg>
        <pc:spChg chg="add mod">
          <ac:chgData name="Neemias Informatica Lima" userId="b77af7bd85500281" providerId="LiveId" clId="{CB9DD0E2-DA10-474E-B1EE-13D314DA973C}" dt="2022-11-04T17:09:16.365" v="45"/>
          <ac:spMkLst>
            <pc:docMk/>
            <pc:sldMk cId="3902406419" sldId="283"/>
            <ac:spMk id="6" creationId="{11B23789-D77C-DF84-9376-59ACBD253A75}"/>
          </ac:spMkLst>
        </pc:spChg>
        <pc:spChg chg="add mod">
          <ac:chgData name="Neemias Informatica Lima" userId="b77af7bd85500281" providerId="LiveId" clId="{CB9DD0E2-DA10-474E-B1EE-13D314DA973C}" dt="2022-11-04T17:09:16.365" v="45"/>
          <ac:spMkLst>
            <pc:docMk/>
            <pc:sldMk cId="3902406419" sldId="283"/>
            <ac:spMk id="7" creationId="{49A2A63C-B93E-E57C-A00C-34DF79B24CB2}"/>
          </ac:spMkLst>
        </pc:spChg>
        <pc:spChg chg="mod">
          <ac:chgData name="Neemias Informatica Lima" userId="b77af7bd85500281" providerId="LiveId" clId="{CB9DD0E2-DA10-474E-B1EE-13D314DA973C}" dt="2022-11-04T17:14:22.271" v="10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4:55.752" v="112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CB9DD0E2-DA10-474E-B1EE-13D314DA973C}" dt="2022-11-04T17:09:16.128" v="44" actId="478"/>
          <ac:picMkLst>
            <pc:docMk/>
            <pc:sldMk cId="3902406419" sldId="283"/>
            <ac:picMk id="4" creationId="{90894389-095B-5AF6-CC7D-4B94ABAA4D96}"/>
          </ac:picMkLst>
        </pc:picChg>
        <pc:picChg chg="add mod">
          <ac:chgData name="Neemias Informatica Lima" userId="b77af7bd85500281" providerId="LiveId" clId="{CB9DD0E2-DA10-474E-B1EE-13D314DA973C}" dt="2022-11-04T17:09:16.365" v="45"/>
          <ac:picMkLst>
            <pc:docMk/>
            <pc:sldMk cId="3902406419" sldId="283"/>
            <ac:picMk id="8" creationId="{A802A514-D4DF-0E6C-98D9-1920D89B0D43}"/>
          </ac:picMkLst>
        </pc:picChg>
      </pc:sldChg>
      <pc:sldChg chg="addSp delSp modSp mod">
        <pc:chgData name="Neemias Informatica Lima" userId="b77af7bd85500281" providerId="LiveId" clId="{CB9DD0E2-DA10-474E-B1EE-13D314DA973C}" dt="2022-11-04T17:16:00.499" v="131" actId="20577"/>
        <pc:sldMkLst>
          <pc:docMk/>
          <pc:sldMk cId="2424059023" sldId="284"/>
        </pc:sldMkLst>
        <pc:spChg chg="del">
          <ac:chgData name="Neemias Informatica Lima" userId="b77af7bd85500281" providerId="LiveId" clId="{CB9DD0E2-DA10-474E-B1EE-13D314DA973C}" dt="2022-11-04T17:09:28.400" v="48" actId="478"/>
          <ac:spMkLst>
            <pc:docMk/>
            <pc:sldMk cId="2424059023" sldId="284"/>
            <ac:spMk id="2" creationId="{BD34EE6B-D44E-2D30-B99C-3EFBCF425135}"/>
          </ac:spMkLst>
        </pc:spChg>
        <pc:spChg chg="del">
          <ac:chgData name="Neemias Informatica Lima" userId="b77af7bd85500281" providerId="LiveId" clId="{CB9DD0E2-DA10-474E-B1EE-13D314DA973C}" dt="2022-11-04T17:09:28.400" v="48" actId="478"/>
          <ac:spMkLst>
            <pc:docMk/>
            <pc:sldMk cId="2424059023" sldId="284"/>
            <ac:spMk id="3" creationId="{12435F73-030A-6D6C-9709-39AFE4A2A0EC}"/>
          </ac:spMkLst>
        </pc:spChg>
        <pc:spChg chg="add mod">
          <ac:chgData name="Neemias Informatica Lima" userId="b77af7bd85500281" providerId="LiveId" clId="{CB9DD0E2-DA10-474E-B1EE-13D314DA973C}" dt="2022-11-04T17:09:28.701" v="49"/>
          <ac:spMkLst>
            <pc:docMk/>
            <pc:sldMk cId="2424059023" sldId="284"/>
            <ac:spMk id="6" creationId="{EB322470-B269-58B3-E98A-A42FC3F2AE43}"/>
          </ac:spMkLst>
        </pc:spChg>
        <pc:spChg chg="add mod">
          <ac:chgData name="Neemias Informatica Lima" userId="b77af7bd85500281" providerId="LiveId" clId="{CB9DD0E2-DA10-474E-B1EE-13D314DA973C}" dt="2022-11-04T17:09:28.701" v="49"/>
          <ac:spMkLst>
            <pc:docMk/>
            <pc:sldMk cId="2424059023" sldId="284"/>
            <ac:spMk id="7" creationId="{F9D0D1AC-3A7A-080B-83C9-16DA6AFD9137}"/>
          </ac:spMkLst>
        </pc:spChg>
        <pc:spChg chg="mod">
          <ac:chgData name="Neemias Informatica Lima" userId="b77af7bd85500281" providerId="LiveId" clId="{CB9DD0E2-DA10-474E-B1EE-13D314DA973C}" dt="2022-11-04T17:15:28.477" v="11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6:00.499" v="13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CB9DD0E2-DA10-474E-B1EE-13D314DA973C}" dt="2022-11-04T17:09:28.400" v="48" actId="478"/>
          <ac:picMkLst>
            <pc:docMk/>
            <pc:sldMk cId="2424059023" sldId="284"/>
            <ac:picMk id="4" creationId="{83411703-5C54-B2BA-7483-B55E017A1C33}"/>
          </ac:picMkLst>
        </pc:picChg>
        <pc:picChg chg="add mod">
          <ac:chgData name="Neemias Informatica Lima" userId="b77af7bd85500281" providerId="LiveId" clId="{CB9DD0E2-DA10-474E-B1EE-13D314DA973C}" dt="2022-11-04T17:09:28.701" v="49"/>
          <ac:picMkLst>
            <pc:docMk/>
            <pc:sldMk cId="2424059023" sldId="284"/>
            <ac:picMk id="8" creationId="{54E84428-75E9-6030-C3D5-8115F8C9CAA1}"/>
          </ac:picMkLst>
        </pc:picChg>
      </pc:sldChg>
      <pc:sldChg chg="addSp delSp modSp mod">
        <pc:chgData name="Neemias Informatica Lima" userId="b77af7bd85500281" providerId="LiveId" clId="{CB9DD0E2-DA10-474E-B1EE-13D314DA973C}" dt="2022-11-04T17:17:20.818" v="154" actId="20577"/>
        <pc:sldMkLst>
          <pc:docMk/>
          <pc:sldMk cId="2241968852" sldId="285"/>
        </pc:sldMkLst>
        <pc:spChg chg="del">
          <ac:chgData name="Neemias Informatica Lima" userId="b77af7bd85500281" providerId="LiveId" clId="{CB9DD0E2-DA10-474E-B1EE-13D314DA973C}" dt="2022-11-04T17:09:45.128" v="52" actId="478"/>
          <ac:spMkLst>
            <pc:docMk/>
            <pc:sldMk cId="2241968852" sldId="285"/>
            <ac:spMk id="2" creationId="{9CE1213A-32D9-514F-0A70-05E6185DF6A8}"/>
          </ac:spMkLst>
        </pc:spChg>
        <pc:spChg chg="del">
          <ac:chgData name="Neemias Informatica Lima" userId="b77af7bd85500281" providerId="LiveId" clId="{CB9DD0E2-DA10-474E-B1EE-13D314DA973C}" dt="2022-11-04T17:09:45.128" v="52" actId="478"/>
          <ac:spMkLst>
            <pc:docMk/>
            <pc:sldMk cId="2241968852" sldId="285"/>
            <ac:spMk id="3" creationId="{27A78947-447F-2017-2FA0-EF40ED31F5C5}"/>
          </ac:spMkLst>
        </pc:spChg>
        <pc:spChg chg="add mod">
          <ac:chgData name="Neemias Informatica Lima" userId="b77af7bd85500281" providerId="LiveId" clId="{CB9DD0E2-DA10-474E-B1EE-13D314DA973C}" dt="2022-11-04T17:09:45.407" v="53"/>
          <ac:spMkLst>
            <pc:docMk/>
            <pc:sldMk cId="2241968852" sldId="285"/>
            <ac:spMk id="6" creationId="{23AA7256-0CE6-D235-717C-5ED52E32576C}"/>
          </ac:spMkLst>
        </pc:spChg>
        <pc:spChg chg="add mod">
          <ac:chgData name="Neemias Informatica Lima" userId="b77af7bd85500281" providerId="LiveId" clId="{CB9DD0E2-DA10-474E-B1EE-13D314DA973C}" dt="2022-11-04T17:09:45.407" v="53"/>
          <ac:spMkLst>
            <pc:docMk/>
            <pc:sldMk cId="2241968852" sldId="285"/>
            <ac:spMk id="7" creationId="{E470487F-A95B-2732-F620-EC4BBB98219F}"/>
          </ac:spMkLst>
        </pc:spChg>
        <pc:spChg chg="mod">
          <ac:chgData name="Neemias Informatica Lima" userId="b77af7bd85500281" providerId="LiveId" clId="{CB9DD0E2-DA10-474E-B1EE-13D314DA973C}" dt="2022-11-04T17:16:49.591" v="14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7:20.818" v="154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CB9DD0E2-DA10-474E-B1EE-13D314DA973C}" dt="2022-11-04T17:09:45.128" v="52" actId="478"/>
          <ac:picMkLst>
            <pc:docMk/>
            <pc:sldMk cId="2241968852" sldId="285"/>
            <ac:picMk id="4" creationId="{89362A6E-653D-1BC9-E779-65E0CA5B448A}"/>
          </ac:picMkLst>
        </pc:picChg>
        <pc:picChg chg="add mod">
          <ac:chgData name="Neemias Informatica Lima" userId="b77af7bd85500281" providerId="LiveId" clId="{CB9DD0E2-DA10-474E-B1EE-13D314DA973C}" dt="2022-11-04T17:09:45.407" v="53"/>
          <ac:picMkLst>
            <pc:docMk/>
            <pc:sldMk cId="2241968852" sldId="285"/>
            <ac:picMk id="8" creationId="{3E876ECB-F961-7F0B-3200-415E75E847F7}"/>
          </ac:picMkLst>
        </pc:picChg>
      </pc:sldChg>
      <pc:sldChg chg="addSp delSp modSp mod">
        <pc:chgData name="Neemias Informatica Lima" userId="b77af7bd85500281" providerId="LiveId" clId="{CB9DD0E2-DA10-474E-B1EE-13D314DA973C}" dt="2022-11-04T17:19:24.474" v="171" actId="6549"/>
        <pc:sldMkLst>
          <pc:docMk/>
          <pc:sldMk cId="1959249856" sldId="286"/>
        </pc:sldMkLst>
        <pc:spChg chg="del">
          <ac:chgData name="Neemias Informatica Lima" userId="b77af7bd85500281" providerId="LiveId" clId="{CB9DD0E2-DA10-474E-B1EE-13D314DA973C}" dt="2022-11-04T17:09:58.896" v="56" actId="478"/>
          <ac:spMkLst>
            <pc:docMk/>
            <pc:sldMk cId="1959249856" sldId="286"/>
            <ac:spMk id="2" creationId="{EEB20626-1BF1-F5E8-CE4A-E37CAEF65501}"/>
          </ac:spMkLst>
        </pc:spChg>
        <pc:spChg chg="del">
          <ac:chgData name="Neemias Informatica Lima" userId="b77af7bd85500281" providerId="LiveId" clId="{CB9DD0E2-DA10-474E-B1EE-13D314DA973C}" dt="2022-11-04T17:09:58.896" v="56" actId="478"/>
          <ac:spMkLst>
            <pc:docMk/>
            <pc:sldMk cId="1959249856" sldId="286"/>
            <ac:spMk id="3" creationId="{54E781A8-C21B-75E5-201C-1A0AF70D9BBE}"/>
          </ac:spMkLst>
        </pc:spChg>
        <pc:spChg chg="add mod">
          <ac:chgData name="Neemias Informatica Lima" userId="b77af7bd85500281" providerId="LiveId" clId="{CB9DD0E2-DA10-474E-B1EE-13D314DA973C}" dt="2022-11-04T17:09:59.189" v="57"/>
          <ac:spMkLst>
            <pc:docMk/>
            <pc:sldMk cId="1959249856" sldId="286"/>
            <ac:spMk id="6" creationId="{C398282A-1049-4406-2C39-5D21BFCBAF6B}"/>
          </ac:spMkLst>
        </pc:spChg>
        <pc:spChg chg="add mod">
          <ac:chgData name="Neemias Informatica Lima" userId="b77af7bd85500281" providerId="LiveId" clId="{CB9DD0E2-DA10-474E-B1EE-13D314DA973C}" dt="2022-11-04T17:09:59.189" v="57"/>
          <ac:spMkLst>
            <pc:docMk/>
            <pc:sldMk cId="1959249856" sldId="286"/>
            <ac:spMk id="7" creationId="{4C063D06-8396-3AC3-9693-3E7F425B7A03}"/>
          </ac:spMkLst>
        </pc:spChg>
        <pc:spChg chg="mod">
          <ac:chgData name="Neemias Informatica Lima" userId="b77af7bd85500281" providerId="LiveId" clId="{CB9DD0E2-DA10-474E-B1EE-13D314DA973C}" dt="2022-11-04T17:18:14.109" v="16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9:24.474" v="171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CB9DD0E2-DA10-474E-B1EE-13D314DA973C}" dt="2022-11-04T17:09:58.896" v="56" actId="478"/>
          <ac:picMkLst>
            <pc:docMk/>
            <pc:sldMk cId="1959249856" sldId="286"/>
            <ac:picMk id="4" creationId="{449FF02E-D547-D707-1029-C9E0EA2E8339}"/>
          </ac:picMkLst>
        </pc:picChg>
        <pc:picChg chg="add mod">
          <ac:chgData name="Neemias Informatica Lima" userId="b77af7bd85500281" providerId="LiveId" clId="{CB9DD0E2-DA10-474E-B1EE-13D314DA973C}" dt="2022-11-04T17:09:59.189" v="57"/>
          <ac:picMkLst>
            <pc:docMk/>
            <pc:sldMk cId="1959249856" sldId="286"/>
            <ac:picMk id="8" creationId="{DF9320F7-05EE-7A2B-D46C-52D9739487F3}"/>
          </ac:picMkLst>
        </pc:picChg>
      </pc:sldChg>
      <pc:sldChg chg="addSp delSp modSp mod">
        <pc:chgData name="Neemias Informatica Lima" userId="b77af7bd85500281" providerId="LiveId" clId="{CB9DD0E2-DA10-474E-B1EE-13D314DA973C}" dt="2022-11-04T17:20:41.129" v="185" actId="20577"/>
        <pc:sldMkLst>
          <pc:docMk/>
          <pc:sldMk cId="2857006406" sldId="287"/>
        </pc:sldMkLst>
        <pc:spChg chg="del">
          <ac:chgData name="Neemias Informatica Lima" userId="b77af7bd85500281" providerId="LiveId" clId="{CB9DD0E2-DA10-474E-B1EE-13D314DA973C}" dt="2022-11-04T17:10:18.600" v="62" actId="478"/>
          <ac:spMkLst>
            <pc:docMk/>
            <pc:sldMk cId="2857006406" sldId="287"/>
            <ac:spMk id="2" creationId="{5C10464F-4A61-F7D3-F9BC-38FBD97C66DC}"/>
          </ac:spMkLst>
        </pc:spChg>
        <pc:spChg chg="del">
          <ac:chgData name="Neemias Informatica Lima" userId="b77af7bd85500281" providerId="LiveId" clId="{CB9DD0E2-DA10-474E-B1EE-13D314DA973C}" dt="2022-11-04T17:10:18.600" v="62" actId="478"/>
          <ac:spMkLst>
            <pc:docMk/>
            <pc:sldMk cId="2857006406" sldId="287"/>
            <ac:spMk id="3" creationId="{4C01FBB0-DB12-0A01-FE0E-259C3294B285}"/>
          </ac:spMkLst>
        </pc:spChg>
        <pc:spChg chg="add mod">
          <ac:chgData name="Neemias Informatica Lima" userId="b77af7bd85500281" providerId="LiveId" clId="{CB9DD0E2-DA10-474E-B1EE-13D314DA973C}" dt="2022-11-04T17:10:18.869" v="63"/>
          <ac:spMkLst>
            <pc:docMk/>
            <pc:sldMk cId="2857006406" sldId="287"/>
            <ac:spMk id="6" creationId="{7865DDEB-13B9-4E6F-9683-D69CD1091E0D}"/>
          </ac:spMkLst>
        </pc:spChg>
        <pc:spChg chg="add mod">
          <ac:chgData name="Neemias Informatica Lima" userId="b77af7bd85500281" providerId="LiveId" clId="{CB9DD0E2-DA10-474E-B1EE-13D314DA973C}" dt="2022-11-04T17:10:18.869" v="63"/>
          <ac:spMkLst>
            <pc:docMk/>
            <pc:sldMk cId="2857006406" sldId="287"/>
            <ac:spMk id="7" creationId="{4A42EE71-BC88-B6A8-3487-403A1EF9E319}"/>
          </ac:spMkLst>
        </pc:spChg>
        <pc:spChg chg="mod">
          <ac:chgData name="Neemias Informatica Lima" userId="b77af7bd85500281" providerId="LiveId" clId="{CB9DD0E2-DA10-474E-B1EE-13D314DA973C}" dt="2022-11-04T17:20:41.129" v="185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CB9DD0E2-DA10-474E-B1EE-13D314DA973C}" dt="2022-11-04T17:10:18.600" v="62" actId="478"/>
          <ac:picMkLst>
            <pc:docMk/>
            <pc:sldMk cId="2857006406" sldId="287"/>
            <ac:picMk id="4" creationId="{0E871703-534A-25B8-B7EE-D0A371CE0AFF}"/>
          </ac:picMkLst>
        </pc:picChg>
        <pc:picChg chg="add mod">
          <ac:chgData name="Neemias Informatica Lima" userId="b77af7bd85500281" providerId="LiveId" clId="{CB9DD0E2-DA10-474E-B1EE-13D314DA973C}" dt="2022-11-04T17:10:18.869" v="63"/>
          <ac:picMkLst>
            <pc:docMk/>
            <pc:sldMk cId="2857006406" sldId="287"/>
            <ac:picMk id="8" creationId="{91331672-0220-C149-587A-37F9E3920ACC}"/>
          </ac:picMkLst>
        </pc:picChg>
      </pc:sldChg>
      <pc:sldChg chg="addSp delSp modSp mod">
        <pc:chgData name="Neemias Informatica Lima" userId="b77af7bd85500281" providerId="LiveId" clId="{CB9DD0E2-DA10-474E-B1EE-13D314DA973C}" dt="2022-11-04T17:12:38.409" v="82" actId="20577"/>
        <pc:sldMkLst>
          <pc:docMk/>
          <pc:sldMk cId="2630436816" sldId="288"/>
        </pc:sldMkLst>
        <pc:spChg chg="del">
          <ac:chgData name="Neemias Informatica Lima" userId="b77af7bd85500281" providerId="LiveId" clId="{CB9DD0E2-DA10-474E-B1EE-13D314DA973C}" dt="2022-11-04T17:09:02.304" v="40" actId="478"/>
          <ac:spMkLst>
            <pc:docMk/>
            <pc:sldMk cId="2630436816" sldId="288"/>
            <ac:spMk id="2" creationId="{138D5642-4D64-794A-8C9E-7893CBA59D09}"/>
          </ac:spMkLst>
        </pc:spChg>
        <pc:spChg chg="del">
          <ac:chgData name="Neemias Informatica Lima" userId="b77af7bd85500281" providerId="LiveId" clId="{CB9DD0E2-DA10-474E-B1EE-13D314DA973C}" dt="2022-11-04T17:09:02.304" v="40" actId="478"/>
          <ac:spMkLst>
            <pc:docMk/>
            <pc:sldMk cId="2630436816" sldId="288"/>
            <ac:spMk id="3" creationId="{7CC09D18-F7DB-886F-DDCD-4D31581BB086}"/>
          </ac:spMkLst>
        </pc:spChg>
        <pc:spChg chg="add mod">
          <ac:chgData name="Neemias Informatica Lima" userId="b77af7bd85500281" providerId="LiveId" clId="{CB9DD0E2-DA10-474E-B1EE-13D314DA973C}" dt="2022-11-04T17:09:02.605" v="41"/>
          <ac:spMkLst>
            <pc:docMk/>
            <pc:sldMk cId="2630436816" sldId="288"/>
            <ac:spMk id="6" creationId="{DB523E87-9F36-1CC9-627A-93A697A94FE1}"/>
          </ac:spMkLst>
        </pc:spChg>
        <pc:spChg chg="add mod">
          <ac:chgData name="Neemias Informatica Lima" userId="b77af7bd85500281" providerId="LiveId" clId="{CB9DD0E2-DA10-474E-B1EE-13D314DA973C}" dt="2022-11-04T17:09:02.605" v="41"/>
          <ac:spMkLst>
            <pc:docMk/>
            <pc:sldMk cId="2630436816" sldId="288"/>
            <ac:spMk id="7" creationId="{69CBB3CD-6190-D55C-128D-5B2B45FC19E4}"/>
          </ac:spMkLst>
        </pc:spChg>
        <pc:spChg chg="mod">
          <ac:chgData name="Neemias Informatica Lima" userId="b77af7bd85500281" providerId="LiveId" clId="{CB9DD0E2-DA10-474E-B1EE-13D314DA973C}" dt="2022-11-04T17:12:38.409" v="8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1:46.587" v="66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9:02.304" v="40" actId="478"/>
          <ac:picMkLst>
            <pc:docMk/>
            <pc:sldMk cId="2630436816" sldId="288"/>
            <ac:picMk id="4" creationId="{A0C4A5F1-B3F5-7D83-9EE6-446D2FA782C1}"/>
          </ac:picMkLst>
        </pc:picChg>
        <pc:picChg chg="add mod">
          <ac:chgData name="Neemias Informatica Lima" userId="b77af7bd85500281" providerId="LiveId" clId="{CB9DD0E2-DA10-474E-B1EE-13D314DA973C}" dt="2022-11-04T17:09:02.605" v="41"/>
          <ac:picMkLst>
            <pc:docMk/>
            <pc:sldMk cId="2630436816" sldId="288"/>
            <ac:picMk id="8" creationId="{01049A8C-D41E-017D-C082-3DB991D489F8}"/>
          </ac:picMkLst>
        </pc:picChg>
      </pc:sldChg>
      <pc:sldChg chg="addSp delSp modSp mod">
        <pc:chgData name="Neemias Informatica Lima" userId="b77af7bd85500281" providerId="LiveId" clId="{CB9DD0E2-DA10-474E-B1EE-13D314DA973C}" dt="2022-11-04T17:15:12.807" v="115"/>
        <pc:sldMkLst>
          <pc:docMk/>
          <pc:sldMk cId="3032827026" sldId="289"/>
        </pc:sldMkLst>
        <pc:spChg chg="del">
          <ac:chgData name="Neemias Informatica Lima" userId="b77af7bd85500281" providerId="LiveId" clId="{CB9DD0E2-DA10-474E-B1EE-13D314DA973C}" dt="2022-11-04T17:09:22.176" v="46" actId="478"/>
          <ac:spMkLst>
            <pc:docMk/>
            <pc:sldMk cId="3032827026" sldId="289"/>
            <ac:spMk id="2" creationId="{CA236641-AFC3-F218-0998-C6524DC659B7}"/>
          </ac:spMkLst>
        </pc:spChg>
        <pc:spChg chg="del">
          <ac:chgData name="Neemias Informatica Lima" userId="b77af7bd85500281" providerId="LiveId" clId="{CB9DD0E2-DA10-474E-B1EE-13D314DA973C}" dt="2022-11-04T17:09:22.176" v="46" actId="478"/>
          <ac:spMkLst>
            <pc:docMk/>
            <pc:sldMk cId="3032827026" sldId="289"/>
            <ac:spMk id="3" creationId="{D867DE3C-FBF6-3384-F48D-D55AA8191AF9}"/>
          </ac:spMkLst>
        </pc:spChg>
        <pc:spChg chg="add mod">
          <ac:chgData name="Neemias Informatica Lima" userId="b77af7bd85500281" providerId="LiveId" clId="{CB9DD0E2-DA10-474E-B1EE-13D314DA973C}" dt="2022-11-04T17:09:22.461" v="47"/>
          <ac:spMkLst>
            <pc:docMk/>
            <pc:sldMk cId="3032827026" sldId="289"/>
            <ac:spMk id="6" creationId="{2BF35CA2-58CA-009D-65BF-17E277ACB03A}"/>
          </ac:spMkLst>
        </pc:spChg>
        <pc:spChg chg="add mod">
          <ac:chgData name="Neemias Informatica Lima" userId="b77af7bd85500281" providerId="LiveId" clId="{CB9DD0E2-DA10-474E-B1EE-13D314DA973C}" dt="2022-11-04T17:09:22.461" v="47"/>
          <ac:spMkLst>
            <pc:docMk/>
            <pc:sldMk cId="3032827026" sldId="289"/>
            <ac:spMk id="7" creationId="{46540C27-37AF-D9A4-B125-B80170A6CF3F}"/>
          </ac:spMkLst>
        </pc:spChg>
        <pc:spChg chg="mod">
          <ac:chgData name="Neemias Informatica Lima" userId="b77af7bd85500281" providerId="LiveId" clId="{CB9DD0E2-DA10-474E-B1EE-13D314DA973C}" dt="2022-11-04T17:15:12.807" v="11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CB9DD0E2-DA10-474E-B1EE-13D314DA973C}" dt="2022-11-04T17:14:26.962" v="10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9:22.176" v="46" actId="478"/>
          <ac:picMkLst>
            <pc:docMk/>
            <pc:sldMk cId="3032827026" sldId="289"/>
            <ac:picMk id="4" creationId="{5B2BE56E-E865-C83E-1B27-7DCD04927C11}"/>
          </ac:picMkLst>
        </pc:picChg>
        <pc:picChg chg="add mod">
          <ac:chgData name="Neemias Informatica Lima" userId="b77af7bd85500281" providerId="LiveId" clId="{CB9DD0E2-DA10-474E-B1EE-13D314DA973C}" dt="2022-11-04T17:09:22.461" v="47"/>
          <ac:picMkLst>
            <pc:docMk/>
            <pc:sldMk cId="3032827026" sldId="289"/>
            <ac:picMk id="8" creationId="{C0B95257-D461-6C15-666C-81E850796142}"/>
          </ac:picMkLst>
        </pc:picChg>
      </pc:sldChg>
      <pc:sldChg chg="addSp delSp modSp mod">
        <pc:chgData name="Neemias Informatica Lima" userId="b77af7bd85500281" providerId="LiveId" clId="{CB9DD0E2-DA10-474E-B1EE-13D314DA973C}" dt="2022-11-04T17:16:34.032" v="137" actId="20577"/>
        <pc:sldMkLst>
          <pc:docMk/>
          <pc:sldMk cId="3772032319" sldId="290"/>
        </pc:sldMkLst>
        <pc:spChg chg="del">
          <ac:chgData name="Neemias Informatica Lima" userId="b77af7bd85500281" providerId="LiveId" clId="{CB9DD0E2-DA10-474E-B1EE-13D314DA973C}" dt="2022-11-04T17:09:37.896" v="50" actId="478"/>
          <ac:spMkLst>
            <pc:docMk/>
            <pc:sldMk cId="3772032319" sldId="290"/>
            <ac:spMk id="2" creationId="{198504F5-C115-0834-B009-FE8C2DF37E10}"/>
          </ac:spMkLst>
        </pc:spChg>
        <pc:spChg chg="del">
          <ac:chgData name="Neemias Informatica Lima" userId="b77af7bd85500281" providerId="LiveId" clId="{CB9DD0E2-DA10-474E-B1EE-13D314DA973C}" dt="2022-11-04T17:09:37.896" v="50" actId="478"/>
          <ac:spMkLst>
            <pc:docMk/>
            <pc:sldMk cId="3772032319" sldId="290"/>
            <ac:spMk id="3" creationId="{FC313DB2-C817-28B6-8C06-619BD3EB689A}"/>
          </ac:spMkLst>
        </pc:spChg>
        <pc:spChg chg="add mod">
          <ac:chgData name="Neemias Informatica Lima" userId="b77af7bd85500281" providerId="LiveId" clId="{CB9DD0E2-DA10-474E-B1EE-13D314DA973C}" dt="2022-11-04T17:09:38.205" v="51"/>
          <ac:spMkLst>
            <pc:docMk/>
            <pc:sldMk cId="3772032319" sldId="290"/>
            <ac:spMk id="6" creationId="{AE376A84-EBC7-CA80-D628-C83819086CA4}"/>
          </ac:spMkLst>
        </pc:spChg>
        <pc:spChg chg="add mod">
          <ac:chgData name="Neemias Informatica Lima" userId="b77af7bd85500281" providerId="LiveId" clId="{CB9DD0E2-DA10-474E-B1EE-13D314DA973C}" dt="2022-11-04T17:09:38.205" v="51"/>
          <ac:spMkLst>
            <pc:docMk/>
            <pc:sldMk cId="3772032319" sldId="290"/>
            <ac:spMk id="7" creationId="{550D3214-D568-16CD-45B8-B414DEEE9C2F}"/>
          </ac:spMkLst>
        </pc:spChg>
        <pc:spChg chg="mod">
          <ac:chgData name="Neemias Informatica Lima" userId="b77af7bd85500281" providerId="LiveId" clId="{CB9DD0E2-DA10-474E-B1EE-13D314DA973C}" dt="2022-11-04T17:16:34.032" v="137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CB9DD0E2-DA10-474E-B1EE-13D314DA973C}" dt="2022-11-04T17:15:33.554" v="121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9:37.896" v="50" actId="478"/>
          <ac:picMkLst>
            <pc:docMk/>
            <pc:sldMk cId="3772032319" sldId="290"/>
            <ac:picMk id="4" creationId="{45AF40C9-C058-5200-7D79-EB51B17324AD}"/>
          </ac:picMkLst>
        </pc:picChg>
        <pc:picChg chg="add mod">
          <ac:chgData name="Neemias Informatica Lima" userId="b77af7bd85500281" providerId="LiveId" clId="{CB9DD0E2-DA10-474E-B1EE-13D314DA973C}" dt="2022-11-04T17:09:38.205" v="51"/>
          <ac:picMkLst>
            <pc:docMk/>
            <pc:sldMk cId="3772032319" sldId="290"/>
            <ac:picMk id="8" creationId="{5B5E0ABE-EA97-417F-2849-91680E584D90}"/>
          </ac:picMkLst>
        </pc:picChg>
      </pc:sldChg>
      <pc:sldChg chg="addSp delSp modSp mod">
        <pc:chgData name="Neemias Informatica Lima" userId="b77af7bd85500281" providerId="LiveId" clId="{CB9DD0E2-DA10-474E-B1EE-13D314DA973C}" dt="2022-11-04T17:17:54.857" v="161"/>
        <pc:sldMkLst>
          <pc:docMk/>
          <pc:sldMk cId="1768216317" sldId="291"/>
        </pc:sldMkLst>
        <pc:spChg chg="del">
          <ac:chgData name="Neemias Informatica Lima" userId="b77af7bd85500281" providerId="LiveId" clId="{CB9DD0E2-DA10-474E-B1EE-13D314DA973C}" dt="2022-11-04T17:09:51.864" v="54" actId="478"/>
          <ac:spMkLst>
            <pc:docMk/>
            <pc:sldMk cId="1768216317" sldId="291"/>
            <ac:spMk id="2" creationId="{DAC45696-FC7B-BC9D-0D27-15F054EEBAF4}"/>
          </ac:spMkLst>
        </pc:spChg>
        <pc:spChg chg="del">
          <ac:chgData name="Neemias Informatica Lima" userId="b77af7bd85500281" providerId="LiveId" clId="{CB9DD0E2-DA10-474E-B1EE-13D314DA973C}" dt="2022-11-04T17:09:51.864" v="54" actId="478"/>
          <ac:spMkLst>
            <pc:docMk/>
            <pc:sldMk cId="1768216317" sldId="291"/>
            <ac:spMk id="3" creationId="{39110252-64D8-D7A9-9766-31CF2802DF63}"/>
          </ac:spMkLst>
        </pc:spChg>
        <pc:spChg chg="add mod">
          <ac:chgData name="Neemias Informatica Lima" userId="b77af7bd85500281" providerId="LiveId" clId="{CB9DD0E2-DA10-474E-B1EE-13D314DA973C}" dt="2022-11-04T17:09:52.109" v="55"/>
          <ac:spMkLst>
            <pc:docMk/>
            <pc:sldMk cId="1768216317" sldId="291"/>
            <ac:spMk id="6" creationId="{2EB6CD05-C270-CCF4-B515-ADA54E83D7FA}"/>
          </ac:spMkLst>
        </pc:spChg>
        <pc:spChg chg="add mod">
          <ac:chgData name="Neemias Informatica Lima" userId="b77af7bd85500281" providerId="LiveId" clId="{CB9DD0E2-DA10-474E-B1EE-13D314DA973C}" dt="2022-11-04T17:09:52.109" v="55"/>
          <ac:spMkLst>
            <pc:docMk/>
            <pc:sldMk cId="1768216317" sldId="291"/>
            <ac:spMk id="7" creationId="{894C66FC-8A95-007C-001D-E027407D5B7F}"/>
          </ac:spMkLst>
        </pc:spChg>
        <pc:spChg chg="mod">
          <ac:chgData name="Neemias Informatica Lima" userId="b77af7bd85500281" providerId="LiveId" clId="{CB9DD0E2-DA10-474E-B1EE-13D314DA973C}" dt="2022-11-04T17:17:54.857" v="161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CB9DD0E2-DA10-474E-B1EE-13D314DA973C}" dt="2022-11-04T17:16:54.420" v="143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9:51.864" v="54" actId="478"/>
          <ac:picMkLst>
            <pc:docMk/>
            <pc:sldMk cId="1768216317" sldId="291"/>
            <ac:picMk id="4" creationId="{28E4BF39-4967-3F6A-B460-B5DA499F1285}"/>
          </ac:picMkLst>
        </pc:picChg>
        <pc:picChg chg="add mod">
          <ac:chgData name="Neemias Informatica Lima" userId="b77af7bd85500281" providerId="LiveId" clId="{CB9DD0E2-DA10-474E-B1EE-13D314DA973C}" dt="2022-11-04T17:09:52.109" v="55"/>
          <ac:picMkLst>
            <pc:docMk/>
            <pc:sldMk cId="1768216317" sldId="291"/>
            <ac:picMk id="8" creationId="{7000514C-5DBB-775B-215F-E786B279F264}"/>
          </ac:picMkLst>
        </pc:picChg>
      </pc:sldChg>
      <pc:sldChg chg="addSp delSp modSp mod">
        <pc:chgData name="Neemias Informatica Lima" userId="b77af7bd85500281" providerId="LiveId" clId="{CB9DD0E2-DA10-474E-B1EE-13D314DA973C}" dt="2022-11-04T17:19:47.740" v="174"/>
        <pc:sldMkLst>
          <pc:docMk/>
          <pc:sldMk cId="3757265641" sldId="292"/>
        </pc:sldMkLst>
        <pc:spChg chg="del">
          <ac:chgData name="Neemias Informatica Lima" userId="b77af7bd85500281" providerId="LiveId" clId="{CB9DD0E2-DA10-474E-B1EE-13D314DA973C}" dt="2022-11-04T17:10:05.776" v="58" actId="478"/>
          <ac:spMkLst>
            <pc:docMk/>
            <pc:sldMk cId="3757265641" sldId="292"/>
            <ac:spMk id="2" creationId="{7897D923-AC39-FD3A-1151-ACBE12E89547}"/>
          </ac:spMkLst>
        </pc:spChg>
        <pc:spChg chg="del">
          <ac:chgData name="Neemias Informatica Lima" userId="b77af7bd85500281" providerId="LiveId" clId="{CB9DD0E2-DA10-474E-B1EE-13D314DA973C}" dt="2022-11-04T17:10:05.776" v="58" actId="478"/>
          <ac:spMkLst>
            <pc:docMk/>
            <pc:sldMk cId="3757265641" sldId="292"/>
            <ac:spMk id="3" creationId="{7BA42C62-E00C-9281-EA2E-6067B3D098E0}"/>
          </ac:spMkLst>
        </pc:spChg>
        <pc:spChg chg="add mod">
          <ac:chgData name="Neemias Informatica Lima" userId="b77af7bd85500281" providerId="LiveId" clId="{CB9DD0E2-DA10-474E-B1EE-13D314DA973C}" dt="2022-11-04T17:10:06.037" v="59"/>
          <ac:spMkLst>
            <pc:docMk/>
            <pc:sldMk cId="3757265641" sldId="292"/>
            <ac:spMk id="6" creationId="{2F64361A-E8A1-7554-7D42-97C3B70FBC6E}"/>
          </ac:spMkLst>
        </pc:spChg>
        <pc:spChg chg="add mod">
          <ac:chgData name="Neemias Informatica Lima" userId="b77af7bd85500281" providerId="LiveId" clId="{CB9DD0E2-DA10-474E-B1EE-13D314DA973C}" dt="2022-11-04T17:10:06.037" v="59"/>
          <ac:spMkLst>
            <pc:docMk/>
            <pc:sldMk cId="3757265641" sldId="292"/>
            <ac:spMk id="7" creationId="{B931442D-0694-E6E5-AAD7-EE20017BA9A1}"/>
          </ac:spMkLst>
        </pc:spChg>
        <pc:spChg chg="mod">
          <ac:chgData name="Neemias Informatica Lima" userId="b77af7bd85500281" providerId="LiveId" clId="{CB9DD0E2-DA10-474E-B1EE-13D314DA973C}" dt="2022-11-04T17:19:47.740" v="17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CB9DD0E2-DA10-474E-B1EE-13D314DA973C}" dt="2022-11-04T17:18:19.928" v="16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10:05.776" v="58" actId="478"/>
          <ac:picMkLst>
            <pc:docMk/>
            <pc:sldMk cId="3757265641" sldId="292"/>
            <ac:picMk id="4" creationId="{1F6C16B1-3C55-A8F3-B334-D4DF0689CDBD}"/>
          </ac:picMkLst>
        </pc:picChg>
        <pc:picChg chg="add mod">
          <ac:chgData name="Neemias Informatica Lima" userId="b77af7bd85500281" providerId="LiveId" clId="{CB9DD0E2-DA10-474E-B1EE-13D314DA973C}" dt="2022-11-04T17:10:06.037" v="59"/>
          <ac:picMkLst>
            <pc:docMk/>
            <pc:sldMk cId="3757265641" sldId="292"/>
            <ac:picMk id="8" creationId="{91C90E37-C130-30F0-BC8E-B94CDAD289A6}"/>
          </ac:picMkLst>
        </pc:picChg>
      </pc:sldChg>
      <pc:sldChg chg="addSp delSp modSp mod">
        <pc:chgData name="Neemias Informatica Lima" userId="b77af7bd85500281" providerId="LiveId" clId="{CB9DD0E2-DA10-474E-B1EE-13D314DA973C}" dt="2022-11-04T17:20:16.699" v="179"/>
        <pc:sldMkLst>
          <pc:docMk/>
          <pc:sldMk cId="3114938747" sldId="293"/>
        </pc:sldMkLst>
        <pc:spChg chg="del">
          <ac:chgData name="Neemias Informatica Lima" userId="b77af7bd85500281" providerId="LiveId" clId="{CB9DD0E2-DA10-474E-B1EE-13D314DA973C}" dt="2022-11-04T17:10:12.040" v="60" actId="478"/>
          <ac:spMkLst>
            <pc:docMk/>
            <pc:sldMk cId="3114938747" sldId="293"/>
            <ac:spMk id="2" creationId="{06C9DE1B-BEB6-840F-5B10-97E3D86786FB}"/>
          </ac:spMkLst>
        </pc:spChg>
        <pc:spChg chg="del">
          <ac:chgData name="Neemias Informatica Lima" userId="b77af7bd85500281" providerId="LiveId" clId="{CB9DD0E2-DA10-474E-B1EE-13D314DA973C}" dt="2022-11-04T17:10:12.040" v="60" actId="478"/>
          <ac:spMkLst>
            <pc:docMk/>
            <pc:sldMk cId="3114938747" sldId="293"/>
            <ac:spMk id="3" creationId="{E146FACD-3C65-DB66-8A06-DA5F69238CEA}"/>
          </ac:spMkLst>
        </pc:spChg>
        <pc:spChg chg="add mod">
          <ac:chgData name="Neemias Informatica Lima" userId="b77af7bd85500281" providerId="LiveId" clId="{CB9DD0E2-DA10-474E-B1EE-13D314DA973C}" dt="2022-11-04T17:10:12.301" v="61"/>
          <ac:spMkLst>
            <pc:docMk/>
            <pc:sldMk cId="3114938747" sldId="293"/>
            <ac:spMk id="6" creationId="{2D09138A-0382-224B-8D60-7CD7378D3F3F}"/>
          </ac:spMkLst>
        </pc:spChg>
        <pc:spChg chg="add mod">
          <ac:chgData name="Neemias Informatica Lima" userId="b77af7bd85500281" providerId="LiveId" clId="{CB9DD0E2-DA10-474E-B1EE-13D314DA973C}" dt="2022-11-04T17:10:12.301" v="61"/>
          <ac:spMkLst>
            <pc:docMk/>
            <pc:sldMk cId="3114938747" sldId="293"/>
            <ac:spMk id="7" creationId="{301BA1F2-A350-8299-B1C3-993EAE9D499E}"/>
          </ac:spMkLst>
        </pc:spChg>
        <pc:spChg chg="mod">
          <ac:chgData name="Neemias Informatica Lima" userId="b77af7bd85500281" providerId="LiveId" clId="{CB9DD0E2-DA10-474E-B1EE-13D314DA973C}" dt="2022-11-04T17:20:16.699" v="17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CB9DD0E2-DA10-474E-B1EE-13D314DA973C}" dt="2022-11-04T17:10:12.040" v="60" actId="478"/>
          <ac:picMkLst>
            <pc:docMk/>
            <pc:sldMk cId="3114938747" sldId="293"/>
            <ac:picMk id="4" creationId="{4BFE99E7-7251-6679-F860-A4E13B0F391F}"/>
          </ac:picMkLst>
        </pc:picChg>
        <pc:picChg chg="add mod">
          <ac:chgData name="Neemias Informatica Lima" userId="b77af7bd85500281" providerId="LiveId" clId="{CB9DD0E2-DA10-474E-B1EE-13D314DA973C}" dt="2022-11-04T17:10:12.301" v="61"/>
          <ac:picMkLst>
            <pc:docMk/>
            <pc:sldMk cId="3114938747" sldId="293"/>
            <ac:picMk id="8" creationId="{BC0B5915-03B3-877A-DD00-4189DEB0D06A}"/>
          </ac:picMkLst>
        </pc:picChg>
      </pc:sldChg>
    </pc:docChg>
  </pc:docChgLst>
  <pc:docChgLst>
    <pc:chgData name="Neemias Informatica Lima" userId="b77af7bd85500281" providerId="LiveId" clId="{18ABC24F-6744-4F1E-A607-9E07C0AD755C}"/>
    <pc:docChg chg="undo redo custSel modSld">
      <pc:chgData name="Neemias Informatica Lima" userId="b77af7bd85500281" providerId="LiveId" clId="{18ABC24F-6744-4F1E-A607-9E07C0AD755C}" dt="2022-11-04T13:08:28.993" v="203" actId="20577"/>
      <pc:docMkLst>
        <pc:docMk/>
      </pc:docMkLst>
      <pc:sldChg chg="addSp delSp modSp mod">
        <pc:chgData name="Neemias Informatica Lima" userId="b77af7bd85500281" providerId="LiveId" clId="{18ABC24F-6744-4F1E-A607-9E07C0AD755C}" dt="2022-11-04T12:52:11.643" v="29" actId="1440"/>
        <pc:sldMkLst>
          <pc:docMk/>
          <pc:sldMk cId="2232331225" sldId="280"/>
        </pc:sldMkLst>
        <pc:spChg chg="mod">
          <ac:chgData name="Neemias Informatica Lima" userId="b77af7bd85500281" providerId="LiveId" clId="{18ABC24F-6744-4F1E-A607-9E07C0AD755C}" dt="2022-11-04T12:50:00.627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0:17.034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0:42.540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0:10.882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1:07.891" v="21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18ABC24F-6744-4F1E-A607-9E07C0AD755C}" dt="2022-11-04T12:50:13.106" v="7" actId="478"/>
          <ac:picMkLst>
            <pc:docMk/>
            <pc:sldMk cId="2232331225" sldId="280"/>
            <ac:picMk id="4" creationId="{F6A09BE3-B91E-9907-1575-A7733386C433}"/>
          </ac:picMkLst>
        </pc:picChg>
        <pc:picChg chg="add mod">
          <ac:chgData name="Neemias Informatica Lima" userId="b77af7bd85500281" providerId="LiveId" clId="{18ABC24F-6744-4F1E-A607-9E07C0AD755C}" dt="2022-11-04T12:52:11.643" v="29" actId="1440"/>
          <ac:picMkLst>
            <pc:docMk/>
            <pc:sldMk cId="2232331225" sldId="280"/>
            <ac:picMk id="8" creationId="{36AB9071-3011-0241-3862-F0F2E026E039}"/>
          </ac:picMkLst>
        </pc:picChg>
      </pc:sldChg>
      <pc:sldChg chg="addSp delSp modSp mod">
        <pc:chgData name="Neemias Informatica Lima" userId="b77af7bd85500281" providerId="LiveId" clId="{18ABC24F-6744-4F1E-A607-9E07C0AD755C}" dt="2022-11-04T12:56:20.457" v="70" actId="6549"/>
        <pc:sldMkLst>
          <pc:docMk/>
          <pc:sldMk cId="2103443556" sldId="281"/>
        </pc:sldMkLst>
        <pc:spChg chg="mod">
          <ac:chgData name="Neemias Informatica Lima" userId="b77af7bd85500281" providerId="LiveId" clId="{18ABC24F-6744-4F1E-A607-9E07C0AD755C}" dt="2022-11-04T12:56:20.457" v="70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2:26.938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3:01.919" v="40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2:44.534" v="37" actId="14100"/>
          <ac:picMkLst>
            <pc:docMk/>
            <pc:sldMk cId="2103443556" sldId="281"/>
            <ac:picMk id="2" creationId="{2F6BD03C-1F2D-7CAA-A041-8EC7103EAC2C}"/>
          </ac:picMkLst>
        </pc:picChg>
        <pc:picChg chg="del">
          <ac:chgData name="Neemias Informatica Lima" userId="b77af7bd85500281" providerId="LiveId" clId="{18ABC24F-6744-4F1E-A607-9E07C0AD755C}" dt="2022-11-04T12:52:24.586" v="30" actId="478"/>
          <ac:picMkLst>
            <pc:docMk/>
            <pc:sldMk cId="2103443556" sldId="281"/>
            <ac:picMk id="4" creationId="{1084A7CB-A44B-46E8-DFFD-4D0F29E64140}"/>
          </ac:picMkLst>
        </pc:picChg>
      </pc:sldChg>
      <pc:sldChg chg="addSp delSp modSp mod">
        <pc:chgData name="Neemias Informatica Lima" userId="b77af7bd85500281" providerId="LiveId" clId="{18ABC24F-6744-4F1E-A607-9E07C0AD755C}" dt="2022-11-04T12:58:12.315" v="92" actId="20577"/>
        <pc:sldMkLst>
          <pc:docMk/>
          <pc:sldMk cId="3683219421" sldId="282"/>
        </pc:sldMkLst>
        <pc:spChg chg="add mod">
          <ac:chgData name="Neemias Informatica Lima" userId="b77af7bd85500281" providerId="LiveId" clId="{18ABC24F-6744-4F1E-A607-9E07C0AD755C}" dt="2022-11-04T12:53:52.518" v="44"/>
          <ac:spMkLst>
            <pc:docMk/>
            <pc:sldMk cId="3683219421" sldId="282"/>
            <ac:spMk id="2" creationId="{616F8CFB-DC48-8815-F98A-FD887210F670}"/>
          </ac:spMkLst>
        </pc:spChg>
        <pc:spChg chg="add mod">
          <ac:chgData name="Neemias Informatica Lima" userId="b77af7bd85500281" providerId="LiveId" clId="{18ABC24F-6744-4F1E-A607-9E07C0AD755C}" dt="2022-11-04T12:53:52.518" v="44"/>
          <ac:spMkLst>
            <pc:docMk/>
            <pc:sldMk cId="3683219421" sldId="282"/>
            <ac:spMk id="4" creationId="{D39FACEF-D216-6C8D-9171-E01BAF55A75E}"/>
          </ac:spMkLst>
        </pc:spChg>
        <pc:spChg chg="del">
          <ac:chgData name="Neemias Informatica Lima" userId="b77af7bd85500281" providerId="LiveId" clId="{18ABC24F-6744-4F1E-A607-9E07C0AD755C}" dt="2022-11-04T12:53:52.250" v="43" actId="478"/>
          <ac:spMkLst>
            <pc:docMk/>
            <pc:sldMk cId="3683219421" sldId="282"/>
            <ac:spMk id="7" creationId="{AA5CF8CD-E96A-2A23-BF62-A815778F50B9}"/>
          </ac:spMkLst>
        </pc:spChg>
        <pc:spChg chg="del">
          <ac:chgData name="Neemias Informatica Lima" userId="b77af7bd85500281" providerId="LiveId" clId="{18ABC24F-6744-4F1E-A607-9E07C0AD755C}" dt="2022-11-04T12:53:52.250" v="43" actId="478"/>
          <ac:spMkLst>
            <pc:docMk/>
            <pc:sldMk cId="3683219421" sldId="282"/>
            <ac:spMk id="8" creationId="{F68931BB-E0F0-D1CD-FB85-68A6BC572C5E}"/>
          </ac:spMkLst>
        </pc:spChg>
        <pc:spChg chg="mod">
          <ac:chgData name="Neemias Informatica Lima" userId="b77af7bd85500281" providerId="LiveId" clId="{18ABC24F-6744-4F1E-A607-9E07C0AD755C}" dt="2022-11-04T12:58:12.315" v="9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6:40.998" v="7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3:52.518" v="44"/>
          <ac:picMkLst>
            <pc:docMk/>
            <pc:sldMk cId="3683219421" sldId="282"/>
            <ac:picMk id="5" creationId="{CA85FDA4-C905-D81E-4A64-99DF9EEA5A93}"/>
          </ac:picMkLst>
        </pc:picChg>
        <pc:picChg chg="del">
          <ac:chgData name="Neemias Informatica Lima" userId="b77af7bd85500281" providerId="LiveId" clId="{18ABC24F-6744-4F1E-A607-9E07C0AD755C}" dt="2022-11-04T12:53:52.250" v="43" actId="478"/>
          <ac:picMkLst>
            <pc:docMk/>
            <pc:sldMk cId="3683219421" sldId="282"/>
            <ac:picMk id="9" creationId="{F6F6D458-C571-A7AF-C512-8713E0885D7D}"/>
          </ac:picMkLst>
        </pc:picChg>
      </pc:sldChg>
      <pc:sldChg chg="addSp delSp modSp mod">
        <pc:chgData name="Neemias Informatica Lima" userId="b77af7bd85500281" providerId="LiveId" clId="{18ABC24F-6744-4F1E-A607-9E07C0AD755C}" dt="2022-11-04T13:00:01.712" v="116" actId="207"/>
        <pc:sldMkLst>
          <pc:docMk/>
          <pc:sldMk cId="3902406419" sldId="283"/>
        </pc:sldMkLst>
        <pc:spChg chg="add mod">
          <ac:chgData name="Neemias Informatica Lima" userId="b77af7bd85500281" providerId="LiveId" clId="{18ABC24F-6744-4F1E-A607-9E07C0AD755C}" dt="2022-11-04T12:53:58.719" v="46"/>
          <ac:spMkLst>
            <pc:docMk/>
            <pc:sldMk cId="3902406419" sldId="283"/>
            <ac:spMk id="2" creationId="{5E1E3540-5DBC-37C3-F85E-86A6894FA5D3}"/>
          </ac:spMkLst>
        </pc:spChg>
        <pc:spChg chg="add mod">
          <ac:chgData name="Neemias Informatica Lima" userId="b77af7bd85500281" providerId="LiveId" clId="{18ABC24F-6744-4F1E-A607-9E07C0AD755C}" dt="2022-11-04T12:53:58.719" v="46"/>
          <ac:spMkLst>
            <pc:docMk/>
            <pc:sldMk cId="3902406419" sldId="283"/>
            <ac:spMk id="3" creationId="{8E80327B-55E3-29F0-D410-B03D6B27BBBF}"/>
          </ac:spMkLst>
        </pc:spChg>
        <pc:spChg chg="del">
          <ac:chgData name="Neemias Informatica Lima" userId="b77af7bd85500281" providerId="LiveId" clId="{18ABC24F-6744-4F1E-A607-9E07C0AD755C}" dt="2022-11-04T12:53:58.425" v="45" actId="478"/>
          <ac:spMkLst>
            <pc:docMk/>
            <pc:sldMk cId="3902406419" sldId="283"/>
            <ac:spMk id="6" creationId="{B7FB8181-AC6D-3843-1171-5672E2279168}"/>
          </ac:spMkLst>
        </pc:spChg>
        <pc:spChg chg="del">
          <ac:chgData name="Neemias Informatica Lima" userId="b77af7bd85500281" providerId="LiveId" clId="{18ABC24F-6744-4F1E-A607-9E07C0AD755C}" dt="2022-11-04T12:53:58.425" v="45" actId="478"/>
          <ac:spMkLst>
            <pc:docMk/>
            <pc:sldMk cId="3902406419" sldId="283"/>
            <ac:spMk id="7" creationId="{ED01D24A-9FC4-F4F7-1C9D-32CEFB99DF3F}"/>
          </ac:spMkLst>
        </pc:spChg>
        <pc:spChg chg="mod">
          <ac:chgData name="Neemias Informatica Lima" userId="b77af7bd85500281" providerId="LiveId" clId="{18ABC24F-6744-4F1E-A607-9E07C0AD755C}" dt="2022-11-04T12:58:31.097" v="9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3:00:01.712" v="116" actId="20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8ABC24F-6744-4F1E-A607-9E07C0AD755C}" dt="2022-11-04T12:53:58.719" v="46"/>
          <ac:picMkLst>
            <pc:docMk/>
            <pc:sldMk cId="3902406419" sldId="283"/>
            <ac:picMk id="4" creationId="{9EF28296-EEC7-B1D6-F0BE-B26E930268D1}"/>
          </ac:picMkLst>
        </pc:picChg>
        <pc:picChg chg="del">
          <ac:chgData name="Neemias Informatica Lima" userId="b77af7bd85500281" providerId="LiveId" clId="{18ABC24F-6744-4F1E-A607-9E07C0AD755C}" dt="2022-11-04T12:53:58.425" v="45" actId="478"/>
          <ac:picMkLst>
            <pc:docMk/>
            <pc:sldMk cId="3902406419" sldId="283"/>
            <ac:picMk id="8" creationId="{FC5ED039-C25B-14DE-2E6C-6FAC4C7A56A2}"/>
          </ac:picMkLst>
        </pc:picChg>
      </pc:sldChg>
      <pc:sldChg chg="addSp delSp modSp mod">
        <pc:chgData name="Neemias Informatica Lima" userId="b77af7bd85500281" providerId="LiveId" clId="{18ABC24F-6744-4F1E-A607-9E07C0AD755C}" dt="2022-11-04T13:01:56.666" v="140" actId="20577"/>
        <pc:sldMkLst>
          <pc:docMk/>
          <pc:sldMk cId="2424059023" sldId="284"/>
        </pc:sldMkLst>
        <pc:spChg chg="add mod">
          <ac:chgData name="Neemias Informatica Lima" userId="b77af7bd85500281" providerId="LiveId" clId="{18ABC24F-6744-4F1E-A607-9E07C0AD755C}" dt="2022-11-04T12:54:13.551" v="50"/>
          <ac:spMkLst>
            <pc:docMk/>
            <pc:sldMk cId="2424059023" sldId="284"/>
            <ac:spMk id="2" creationId="{594C381E-839A-3012-9FAE-51E0574D08A8}"/>
          </ac:spMkLst>
        </pc:spChg>
        <pc:spChg chg="add mod">
          <ac:chgData name="Neemias Informatica Lima" userId="b77af7bd85500281" providerId="LiveId" clId="{18ABC24F-6744-4F1E-A607-9E07C0AD755C}" dt="2022-11-04T12:54:13.551" v="50"/>
          <ac:spMkLst>
            <pc:docMk/>
            <pc:sldMk cId="2424059023" sldId="284"/>
            <ac:spMk id="3" creationId="{F4F4E7FE-2CC2-A513-D5D8-87BBB7E742E0}"/>
          </ac:spMkLst>
        </pc:spChg>
        <pc:spChg chg="del">
          <ac:chgData name="Neemias Informatica Lima" userId="b77af7bd85500281" providerId="LiveId" clId="{18ABC24F-6744-4F1E-A607-9E07C0AD755C}" dt="2022-11-04T12:54:13.265" v="49" actId="478"/>
          <ac:spMkLst>
            <pc:docMk/>
            <pc:sldMk cId="2424059023" sldId="284"/>
            <ac:spMk id="6" creationId="{FEC1C3C9-D86C-0E7E-9D6F-9EAA0C365E0F}"/>
          </ac:spMkLst>
        </pc:spChg>
        <pc:spChg chg="del">
          <ac:chgData name="Neemias Informatica Lima" userId="b77af7bd85500281" providerId="LiveId" clId="{18ABC24F-6744-4F1E-A607-9E07C0AD755C}" dt="2022-11-04T12:54:13.265" v="49" actId="478"/>
          <ac:spMkLst>
            <pc:docMk/>
            <pc:sldMk cId="2424059023" sldId="284"/>
            <ac:spMk id="7" creationId="{65EAB551-45EF-1599-A65B-8ADF718160FB}"/>
          </ac:spMkLst>
        </pc:spChg>
        <pc:spChg chg="mod">
          <ac:chgData name="Neemias Informatica Lima" userId="b77af7bd85500281" providerId="LiveId" clId="{18ABC24F-6744-4F1E-A607-9E07C0AD755C}" dt="2022-11-04T13:01:25.968" v="12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3:01:56.666" v="140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8ABC24F-6744-4F1E-A607-9E07C0AD755C}" dt="2022-11-04T12:54:13.551" v="50"/>
          <ac:picMkLst>
            <pc:docMk/>
            <pc:sldMk cId="2424059023" sldId="284"/>
            <ac:picMk id="4" creationId="{DA46FDEB-B0E2-5C62-BE3F-200A8D3E3AB3}"/>
          </ac:picMkLst>
        </pc:picChg>
        <pc:picChg chg="del">
          <ac:chgData name="Neemias Informatica Lima" userId="b77af7bd85500281" providerId="LiveId" clId="{18ABC24F-6744-4F1E-A607-9E07C0AD755C}" dt="2022-11-04T12:54:13.265" v="49" actId="478"/>
          <ac:picMkLst>
            <pc:docMk/>
            <pc:sldMk cId="2424059023" sldId="284"/>
            <ac:picMk id="8" creationId="{F276F3A3-BB14-EBCC-E125-F81DA2C77D3C}"/>
          </ac:picMkLst>
        </pc:picChg>
      </pc:sldChg>
      <pc:sldChg chg="addSp delSp modSp mod">
        <pc:chgData name="Neemias Informatica Lima" userId="b77af7bd85500281" providerId="LiveId" clId="{18ABC24F-6744-4F1E-A607-9E07C0AD755C}" dt="2022-11-04T13:04:10.484" v="162" actId="6549"/>
        <pc:sldMkLst>
          <pc:docMk/>
          <pc:sldMk cId="2241968852" sldId="285"/>
        </pc:sldMkLst>
        <pc:spChg chg="add mod">
          <ac:chgData name="Neemias Informatica Lima" userId="b77af7bd85500281" providerId="LiveId" clId="{18ABC24F-6744-4F1E-A607-9E07C0AD755C}" dt="2022-11-04T12:54:52.638" v="54"/>
          <ac:spMkLst>
            <pc:docMk/>
            <pc:sldMk cId="2241968852" sldId="285"/>
            <ac:spMk id="2" creationId="{50D1FEAC-9AB7-4AD7-ED7E-B221A05650FB}"/>
          </ac:spMkLst>
        </pc:spChg>
        <pc:spChg chg="add mod">
          <ac:chgData name="Neemias Informatica Lima" userId="b77af7bd85500281" providerId="LiveId" clId="{18ABC24F-6744-4F1E-A607-9E07C0AD755C}" dt="2022-11-04T12:54:52.638" v="54"/>
          <ac:spMkLst>
            <pc:docMk/>
            <pc:sldMk cId="2241968852" sldId="285"/>
            <ac:spMk id="3" creationId="{921693D8-839F-45DF-C1D5-105C486215E1}"/>
          </ac:spMkLst>
        </pc:spChg>
        <pc:spChg chg="del">
          <ac:chgData name="Neemias Informatica Lima" userId="b77af7bd85500281" providerId="LiveId" clId="{18ABC24F-6744-4F1E-A607-9E07C0AD755C}" dt="2022-11-04T12:54:52.314" v="53" actId="478"/>
          <ac:spMkLst>
            <pc:docMk/>
            <pc:sldMk cId="2241968852" sldId="285"/>
            <ac:spMk id="6" creationId="{47290D97-0BE6-7C22-1E99-89C714596DEB}"/>
          </ac:spMkLst>
        </pc:spChg>
        <pc:spChg chg="del">
          <ac:chgData name="Neemias Informatica Lima" userId="b77af7bd85500281" providerId="LiveId" clId="{18ABC24F-6744-4F1E-A607-9E07C0AD755C}" dt="2022-11-04T12:54:52.314" v="53" actId="478"/>
          <ac:spMkLst>
            <pc:docMk/>
            <pc:sldMk cId="2241968852" sldId="285"/>
            <ac:spMk id="7" creationId="{45E14FA6-296C-183D-1B35-349611CB125E}"/>
          </ac:spMkLst>
        </pc:spChg>
        <pc:spChg chg="mod">
          <ac:chgData name="Neemias Informatica Lima" userId="b77af7bd85500281" providerId="LiveId" clId="{18ABC24F-6744-4F1E-A607-9E07C0AD755C}" dt="2022-11-04T13:03:45.969" v="15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3:04:10.484" v="162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8ABC24F-6744-4F1E-A607-9E07C0AD755C}" dt="2022-11-04T12:54:52.638" v="54"/>
          <ac:picMkLst>
            <pc:docMk/>
            <pc:sldMk cId="2241968852" sldId="285"/>
            <ac:picMk id="4" creationId="{1881B139-736A-2AF1-FA4C-C0EA09DDBB20}"/>
          </ac:picMkLst>
        </pc:picChg>
        <pc:picChg chg="del">
          <ac:chgData name="Neemias Informatica Lima" userId="b77af7bd85500281" providerId="LiveId" clId="{18ABC24F-6744-4F1E-A607-9E07C0AD755C}" dt="2022-11-04T12:54:52.314" v="53" actId="478"/>
          <ac:picMkLst>
            <pc:docMk/>
            <pc:sldMk cId="2241968852" sldId="285"/>
            <ac:picMk id="8" creationId="{28939F1B-E77A-2932-5167-5C3A2630A522}"/>
          </ac:picMkLst>
        </pc:picChg>
      </pc:sldChg>
      <pc:sldChg chg="addSp delSp modSp mod">
        <pc:chgData name="Neemias Informatica Lima" userId="b77af7bd85500281" providerId="LiveId" clId="{18ABC24F-6744-4F1E-A607-9E07C0AD755C}" dt="2022-11-04T13:08:28.993" v="203" actId="20577"/>
        <pc:sldMkLst>
          <pc:docMk/>
          <pc:sldMk cId="1959249856" sldId="286"/>
        </pc:sldMkLst>
        <pc:spChg chg="add mod">
          <ac:chgData name="Neemias Informatica Lima" userId="b77af7bd85500281" providerId="LiveId" clId="{18ABC24F-6744-4F1E-A607-9E07C0AD755C}" dt="2022-11-04T12:55:07.110" v="58"/>
          <ac:spMkLst>
            <pc:docMk/>
            <pc:sldMk cId="1959249856" sldId="286"/>
            <ac:spMk id="2" creationId="{C98B8061-79DC-8F0B-137B-2454DDD79EDD}"/>
          </ac:spMkLst>
        </pc:spChg>
        <pc:spChg chg="add mod">
          <ac:chgData name="Neemias Informatica Lima" userId="b77af7bd85500281" providerId="LiveId" clId="{18ABC24F-6744-4F1E-A607-9E07C0AD755C}" dt="2022-11-04T12:55:07.110" v="58"/>
          <ac:spMkLst>
            <pc:docMk/>
            <pc:sldMk cId="1959249856" sldId="286"/>
            <ac:spMk id="3" creationId="{2A166B0C-60BC-454E-11F1-1924DD11FA1E}"/>
          </ac:spMkLst>
        </pc:spChg>
        <pc:spChg chg="del">
          <ac:chgData name="Neemias Informatica Lima" userId="b77af7bd85500281" providerId="LiveId" clId="{18ABC24F-6744-4F1E-A607-9E07C0AD755C}" dt="2022-11-04T12:55:06.801" v="57" actId="478"/>
          <ac:spMkLst>
            <pc:docMk/>
            <pc:sldMk cId="1959249856" sldId="286"/>
            <ac:spMk id="6" creationId="{85DE2A11-0E79-8833-66B1-06468695499E}"/>
          </ac:spMkLst>
        </pc:spChg>
        <pc:spChg chg="del">
          <ac:chgData name="Neemias Informatica Lima" userId="b77af7bd85500281" providerId="LiveId" clId="{18ABC24F-6744-4F1E-A607-9E07C0AD755C}" dt="2022-11-04T12:55:06.801" v="57" actId="478"/>
          <ac:spMkLst>
            <pc:docMk/>
            <pc:sldMk cId="1959249856" sldId="286"/>
            <ac:spMk id="7" creationId="{93E1055D-0C9B-780A-E93F-05C7F599BD09}"/>
          </ac:spMkLst>
        </pc:spChg>
        <pc:spChg chg="mod">
          <ac:chgData name="Neemias Informatica Lima" userId="b77af7bd85500281" providerId="LiveId" clId="{18ABC24F-6744-4F1E-A607-9E07C0AD755C}" dt="2022-11-04T13:08:28.993" v="203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3:05:35.260" v="185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8ABC24F-6744-4F1E-A607-9E07C0AD755C}" dt="2022-11-04T12:55:07.110" v="58"/>
          <ac:picMkLst>
            <pc:docMk/>
            <pc:sldMk cId="1959249856" sldId="286"/>
            <ac:picMk id="4" creationId="{92C1EF03-0FD9-4E35-E198-1CE519992E17}"/>
          </ac:picMkLst>
        </pc:picChg>
        <pc:picChg chg="del">
          <ac:chgData name="Neemias Informatica Lima" userId="b77af7bd85500281" providerId="LiveId" clId="{18ABC24F-6744-4F1E-A607-9E07C0AD755C}" dt="2022-11-04T12:55:06.801" v="57" actId="478"/>
          <ac:picMkLst>
            <pc:docMk/>
            <pc:sldMk cId="1959249856" sldId="286"/>
            <ac:picMk id="8" creationId="{C125367A-D5E9-FCA6-3B37-43396F51D8C9}"/>
          </ac:picMkLst>
        </pc:picChg>
      </pc:sldChg>
      <pc:sldChg chg="addSp delSp modSp mod">
        <pc:chgData name="Neemias Informatica Lima" userId="b77af7bd85500281" providerId="LiveId" clId="{18ABC24F-6744-4F1E-A607-9E07C0AD755C}" dt="2022-11-04T13:06:43.197" v="197" actId="20577"/>
        <pc:sldMkLst>
          <pc:docMk/>
          <pc:sldMk cId="2857006406" sldId="287"/>
        </pc:sldMkLst>
        <pc:spChg chg="add mod">
          <ac:chgData name="Neemias Informatica Lima" userId="b77af7bd85500281" providerId="LiveId" clId="{18ABC24F-6744-4F1E-A607-9E07C0AD755C}" dt="2022-11-04T12:55:26.215" v="64"/>
          <ac:spMkLst>
            <pc:docMk/>
            <pc:sldMk cId="2857006406" sldId="287"/>
            <ac:spMk id="2" creationId="{F6F93681-C4EA-707F-DA59-73BD1C8A720B}"/>
          </ac:spMkLst>
        </pc:spChg>
        <pc:spChg chg="add mod">
          <ac:chgData name="Neemias Informatica Lima" userId="b77af7bd85500281" providerId="LiveId" clId="{18ABC24F-6744-4F1E-A607-9E07C0AD755C}" dt="2022-11-04T12:55:26.215" v="64"/>
          <ac:spMkLst>
            <pc:docMk/>
            <pc:sldMk cId="2857006406" sldId="287"/>
            <ac:spMk id="3" creationId="{94FCFA59-3E37-6A9A-A050-CED11A1CB366}"/>
          </ac:spMkLst>
        </pc:spChg>
        <pc:spChg chg="del">
          <ac:chgData name="Neemias Informatica Lima" userId="b77af7bd85500281" providerId="LiveId" clId="{18ABC24F-6744-4F1E-A607-9E07C0AD755C}" dt="2022-11-04T12:55:25.937" v="63" actId="478"/>
          <ac:spMkLst>
            <pc:docMk/>
            <pc:sldMk cId="2857006406" sldId="287"/>
            <ac:spMk id="6" creationId="{35B02A0F-BA1A-4081-F1FA-9D0B5BDADE64}"/>
          </ac:spMkLst>
        </pc:spChg>
        <pc:spChg chg="del">
          <ac:chgData name="Neemias Informatica Lima" userId="b77af7bd85500281" providerId="LiveId" clId="{18ABC24F-6744-4F1E-A607-9E07C0AD755C}" dt="2022-11-04T12:55:25.937" v="63" actId="478"/>
          <ac:spMkLst>
            <pc:docMk/>
            <pc:sldMk cId="2857006406" sldId="287"/>
            <ac:spMk id="7" creationId="{B80585A3-057D-308E-9B72-2772BE7FE881}"/>
          </ac:spMkLst>
        </pc:spChg>
        <pc:spChg chg="mod">
          <ac:chgData name="Neemias Informatica Lima" userId="b77af7bd85500281" providerId="LiveId" clId="{18ABC24F-6744-4F1E-A607-9E07C0AD755C}" dt="2022-11-04T13:06:43.197" v="197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8ABC24F-6744-4F1E-A607-9E07C0AD755C}" dt="2022-11-04T12:55:26.215" v="64"/>
          <ac:picMkLst>
            <pc:docMk/>
            <pc:sldMk cId="2857006406" sldId="287"/>
            <ac:picMk id="4" creationId="{5879D818-78E9-B8D7-E285-51C45E7C8C60}"/>
          </ac:picMkLst>
        </pc:picChg>
        <pc:picChg chg="del">
          <ac:chgData name="Neemias Informatica Lima" userId="b77af7bd85500281" providerId="LiveId" clId="{18ABC24F-6744-4F1E-A607-9E07C0AD755C}" dt="2022-11-04T12:55:25.937" v="63" actId="478"/>
          <ac:picMkLst>
            <pc:docMk/>
            <pc:sldMk cId="2857006406" sldId="287"/>
            <ac:picMk id="8" creationId="{496E888D-56AC-D8A4-696B-E68454960ADB}"/>
          </ac:picMkLst>
        </pc:picChg>
      </pc:sldChg>
      <pc:sldChg chg="addSp delSp modSp mod">
        <pc:chgData name="Neemias Informatica Lima" userId="b77af7bd85500281" providerId="LiveId" clId="{18ABC24F-6744-4F1E-A607-9E07C0AD755C}" dt="2022-11-04T12:57:21.074" v="85" actId="20577"/>
        <pc:sldMkLst>
          <pc:docMk/>
          <pc:sldMk cId="2630436816" sldId="288"/>
        </pc:sldMkLst>
        <pc:spChg chg="add mod">
          <ac:chgData name="Neemias Informatica Lima" userId="b77af7bd85500281" providerId="LiveId" clId="{18ABC24F-6744-4F1E-A607-9E07C0AD755C}" dt="2022-11-04T12:53:45.087" v="42"/>
          <ac:spMkLst>
            <pc:docMk/>
            <pc:sldMk cId="2630436816" sldId="288"/>
            <ac:spMk id="2" creationId="{F451C78F-8E0F-2F60-2A8F-7D9AF832E3E8}"/>
          </ac:spMkLst>
        </pc:spChg>
        <pc:spChg chg="add mod">
          <ac:chgData name="Neemias Informatica Lima" userId="b77af7bd85500281" providerId="LiveId" clId="{18ABC24F-6744-4F1E-A607-9E07C0AD755C}" dt="2022-11-04T12:53:45.087" v="42"/>
          <ac:spMkLst>
            <pc:docMk/>
            <pc:sldMk cId="2630436816" sldId="288"/>
            <ac:spMk id="3" creationId="{A8C0547B-3DB9-353F-8CF0-F72E449D8A9C}"/>
          </ac:spMkLst>
        </pc:spChg>
        <pc:spChg chg="del">
          <ac:chgData name="Neemias Informatica Lima" userId="b77af7bd85500281" providerId="LiveId" clId="{18ABC24F-6744-4F1E-A607-9E07C0AD755C}" dt="2022-11-04T12:53:44.834" v="41" actId="478"/>
          <ac:spMkLst>
            <pc:docMk/>
            <pc:sldMk cId="2630436816" sldId="288"/>
            <ac:spMk id="6" creationId="{8BBCB67F-DEEF-F550-A33D-B149A86A2B34}"/>
          </ac:spMkLst>
        </pc:spChg>
        <pc:spChg chg="del">
          <ac:chgData name="Neemias Informatica Lima" userId="b77af7bd85500281" providerId="LiveId" clId="{18ABC24F-6744-4F1E-A607-9E07C0AD755C}" dt="2022-11-04T12:53:44.834" v="41" actId="478"/>
          <ac:spMkLst>
            <pc:docMk/>
            <pc:sldMk cId="2630436816" sldId="288"/>
            <ac:spMk id="7" creationId="{3C5C0584-A46B-840A-23C9-A5C3ACC14970}"/>
          </ac:spMkLst>
        </pc:spChg>
        <pc:spChg chg="mod">
          <ac:chgData name="Neemias Informatica Lima" userId="b77af7bd85500281" providerId="LiveId" clId="{18ABC24F-6744-4F1E-A607-9E07C0AD755C}" dt="2022-11-04T12:57:21.074" v="8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6:35.786" v="7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3:45.087" v="42"/>
          <ac:picMkLst>
            <pc:docMk/>
            <pc:sldMk cId="2630436816" sldId="288"/>
            <ac:picMk id="4" creationId="{A675C9A5-2057-3A7B-CFFE-21D7B298E4F7}"/>
          </ac:picMkLst>
        </pc:picChg>
        <pc:picChg chg="del">
          <ac:chgData name="Neemias Informatica Lima" userId="b77af7bd85500281" providerId="LiveId" clId="{18ABC24F-6744-4F1E-A607-9E07C0AD755C}" dt="2022-11-04T12:53:44.834" v="41" actId="478"/>
          <ac:picMkLst>
            <pc:docMk/>
            <pc:sldMk cId="2630436816" sldId="288"/>
            <ac:picMk id="8" creationId="{D47285DC-8C07-0581-336B-BC8892CDC607}"/>
          </ac:picMkLst>
        </pc:picChg>
      </pc:sldChg>
      <pc:sldChg chg="addSp delSp modSp mod">
        <pc:chgData name="Neemias Informatica Lima" userId="b77af7bd85500281" providerId="LiveId" clId="{18ABC24F-6744-4F1E-A607-9E07C0AD755C}" dt="2022-11-04T13:00:26.547" v="123"/>
        <pc:sldMkLst>
          <pc:docMk/>
          <pc:sldMk cId="3032827026" sldId="289"/>
        </pc:sldMkLst>
        <pc:spChg chg="add mod">
          <ac:chgData name="Neemias Informatica Lima" userId="b77af7bd85500281" providerId="LiveId" clId="{18ABC24F-6744-4F1E-A607-9E07C0AD755C}" dt="2022-11-04T12:54:05.463" v="48"/>
          <ac:spMkLst>
            <pc:docMk/>
            <pc:sldMk cId="3032827026" sldId="289"/>
            <ac:spMk id="2" creationId="{24DD5AD9-426F-111D-69BD-E54929B019D4}"/>
          </ac:spMkLst>
        </pc:spChg>
        <pc:spChg chg="add mod">
          <ac:chgData name="Neemias Informatica Lima" userId="b77af7bd85500281" providerId="LiveId" clId="{18ABC24F-6744-4F1E-A607-9E07C0AD755C}" dt="2022-11-04T12:54:05.463" v="48"/>
          <ac:spMkLst>
            <pc:docMk/>
            <pc:sldMk cId="3032827026" sldId="289"/>
            <ac:spMk id="3" creationId="{55B7F161-83F0-ABFE-F761-F5521A81FE5A}"/>
          </ac:spMkLst>
        </pc:spChg>
        <pc:spChg chg="del">
          <ac:chgData name="Neemias Informatica Lima" userId="b77af7bd85500281" providerId="LiveId" clId="{18ABC24F-6744-4F1E-A607-9E07C0AD755C}" dt="2022-11-04T12:54:05.177" v="47" actId="478"/>
          <ac:spMkLst>
            <pc:docMk/>
            <pc:sldMk cId="3032827026" sldId="289"/>
            <ac:spMk id="6" creationId="{646DBE5D-A7E6-7B8D-6CD7-C2DBAA507D24}"/>
          </ac:spMkLst>
        </pc:spChg>
        <pc:spChg chg="del">
          <ac:chgData name="Neemias Informatica Lima" userId="b77af7bd85500281" providerId="LiveId" clId="{18ABC24F-6744-4F1E-A607-9E07C0AD755C}" dt="2022-11-04T12:54:05.177" v="47" actId="478"/>
          <ac:spMkLst>
            <pc:docMk/>
            <pc:sldMk cId="3032827026" sldId="289"/>
            <ac:spMk id="7" creationId="{D565319C-AC99-C15F-D676-BF9BCF9A444D}"/>
          </ac:spMkLst>
        </pc:spChg>
        <pc:spChg chg="mod">
          <ac:chgData name="Neemias Informatica Lima" userId="b77af7bd85500281" providerId="LiveId" clId="{18ABC24F-6744-4F1E-A607-9E07C0AD755C}" dt="2022-11-04T13:00:26.547" v="12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8ABC24F-6744-4F1E-A607-9E07C0AD755C}" dt="2022-11-04T12:58:37.262" v="98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4:05.463" v="48"/>
          <ac:picMkLst>
            <pc:docMk/>
            <pc:sldMk cId="3032827026" sldId="289"/>
            <ac:picMk id="4" creationId="{544E8A67-E8BC-1B93-9353-F846053EB056}"/>
          </ac:picMkLst>
        </pc:picChg>
        <pc:picChg chg="del">
          <ac:chgData name="Neemias Informatica Lima" userId="b77af7bd85500281" providerId="LiveId" clId="{18ABC24F-6744-4F1E-A607-9E07C0AD755C}" dt="2022-11-04T12:54:05.177" v="47" actId="478"/>
          <ac:picMkLst>
            <pc:docMk/>
            <pc:sldMk cId="3032827026" sldId="289"/>
            <ac:picMk id="8" creationId="{AB52FAC4-5885-807A-DDFA-0561247A3B28}"/>
          </ac:picMkLst>
        </pc:picChg>
      </pc:sldChg>
      <pc:sldChg chg="addSp delSp modSp mod">
        <pc:chgData name="Neemias Informatica Lima" userId="b77af7bd85500281" providerId="LiveId" clId="{18ABC24F-6744-4F1E-A607-9E07C0AD755C}" dt="2022-11-04T13:03:27.911" v="149" actId="6549"/>
        <pc:sldMkLst>
          <pc:docMk/>
          <pc:sldMk cId="3772032319" sldId="290"/>
        </pc:sldMkLst>
        <pc:spChg chg="add mod">
          <ac:chgData name="Neemias Informatica Lima" userId="b77af7bd85500281" providerId="LiveId" clId="{18ABC24F-6744-4F1E-A607-9E07C0AD755C}" dt="2022-11-04T12:54:44.982" v="52"/>
          <ac:spMkLst>
            <pc:docMk/>
            <pc:sldMk cId="3772032319" sldId="290"/>
            <ac:spMk id="2" creationId="{506827C0-DED8-2A1F-2381-F99527D12305}"/>
          </ac:spMkLst>
        </pc:spChg>
        <pc:spChg chg="add mod">
          <ac:chgData name="Neemias Informatica Lima" userId="b77af7bd85500281" providerId="LiveId" clId="{18ABC24F-6744-4F1E-A607-9E07C0AD755C}" dt="2022-11-04T12:54:44.982" v="52"/>
          <ac:spMkLst>
            <pc:docMk/>
            <pc:sldMk cId="3772032319" sldId="290"/>
            <ac:spMk id="3" creationId="{CC6B1B00-262F-F95E-EE96-9FCE47C2F2FB}"/>
          </ac:spMkLst>
        </pc:spChg>
        <pc:spChg chg="del">
          <ac:chgData name="Neemias Informatica Lima" userId="b77af7bd85500281" providerId="LiveId" clId="{18ABC24F-6744-4F1E-A607-9E07C0AD755C}" dt="2022-11-04T12:54:44.618" v="51" actId="478"/>
          <ac:spMkLst>
            <pc:docMk/>
            <pc:sldMk cId="3772032319" sldId="290"/>
            <ac:spMk id="6" creationId="{5FE4CC74-F99C-DFBE-3569-2555315A0E87}"/>
          </ac:spMkLst>
        </pc:spChg>
        <pc:spChg chg="del">
          <ac:chgData name="Neemias Informatica Lima" userId="b77af7bd85500281" providerId="LiveId" clId="{18ABC24F-6744-4F1E-A607-9E07C0AD755C}" dt="2022-11-04T12:54:44.618" v="51" actId="478"/>
          <ac:spMkLst>
            <pc:docMk/>
            <pc:sldMk cId="3772032319" sldId="290"/>
            <ac:spMk id="7" creationId="{6FA3628F-732A-3AA9-A9DD-DA76D272040D}"/>
          </ac:spMkLst>
        </pc:spChg>
        <pc:spChg chg="mod">
          <ac:chgData name="Neemias Informatica Lima" userId="b77af7bd85500281" providerId="LiveId" clId="{18ABC24F-6744-4F1E-A607-9E07C0AD755C}" dt="2022-11-04T13:03:27.911" v="149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8ABC24F-6744-4F1E-A607-9E07C0AD755C}" dt="2022-11-04T13:01:31.112" v="129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4:44.982" v="52"/>
          <ac:picMkLst>
            <pc:docMk/>
            <pc:sldMk cId="3772032319" sldId="290"/>
            <ac:picMk id="4" creationId="{EA22A2AD-B55F-F9CA-FB8A-B5A0669ED5CF}"/>
          </ac:picMkLst>
        </pc:picChg>
        <pc:picChg chg="del">
          <ac:chgData name="Neemias Informatica Lima" userId="b77af7bd85500281" providerId="LiveId" clId="{18ABC24F-6744-4F1E-A607-9E07C0AD755C}" dt="2022-11-04T12:54:44.618" v="51" actId="478"/>
          <ac:picMkLst>
            <pc:docMk/>
            <pc:sldMk cId="3772032319" sldId="290"/>
            <ac:picMk id="8" creationId="{86A2F439-4A6B-A286-D3FA-838278051D08}"/>
          </ac:picMkLst>
        </pc:picChg>
      </pc:sldChg>
      <pc:sldChg chg="addSp delSp modSp mod">
        <pc:chgData name="Neemias Informatica Lima" userId="b77af7bd85500281" providerId="LiveId" clId="{18ABC24F-6744-4F1E-A607-9E07C0AD755C}" dt="2022-11-04T13:04:46.802" v="172" actId="6549"/>
        <pc:sldMkLst>
          <pc:docMk/>
          <pc:sldMk cId="1768216317" sldId="291"/>
        </pc:sldMkLst>
        <pc:spChg chg="add mod">
          <ac:chgData name="Neemias Informatica Lima" userId="b77af7bd85500281" providerId="LiveId" clId="{18ABC24F-6744-4F1E-A607-9E07C0AD755C}" dt="2022-11-04T12:55:00.743" v="56"/>
          <ac:spMkLst>
            <pc:docMk/>
            <pc:sldMk cId="1768216317" sldId="291"/>
            <ac:spMk id="2" creationId="{DFA26DDA-8727-91B2-206C-C95B83F7DFF4}"/>
          </ac:spMkLst>
        </pc:spChg>
        <pc:spChg chg="add mod">
          <ac:chgData name="Neemias Informatica Lima" userId="b77af7bd85500281" providerId="LiveId" clId="{18ABC24F-6744-4F1E-A607-9E07C0AD755C}" dt="2022-11-04T12:55:00.743" v="56"/>
          <ac:spMkLst>
            <pc:docMk/>
            <pc:sldMk cId="1768216317" sldId="291"/>
            <ac:spMk id="3" creationId="{EA986F5A-EAD0-8595-F895-802C74720CF8}"/>
          </ac:spMkLst>
        </pc:spChg>
        <pc:spChg chg="del">
          <ac:chgData name="Neemias Informatica Lima" userId="b77af7bd85500281" providerId="LiveId" clId="{18ABC24F-6744-4F1E-A607-9E07C0AD755C}" dt="2022-11-04T12:55:00.449" v="55" actId="478"/>
          <ac:spMkLst>
            <pc:docMk/>
            <pc:sldMk cId="1768216317" sldId="291"/>
            <ac:spMk id="6" creationId="{01B41562-9985-2CB0-2061-55214CD7D531}"/>
          </ac:spMkLst>
        </pc:spChg>
        <pc:spChg chg="del">
          <ac:chgData name="Neemias Informatica Lima" userId="b77af7bd85500281" providerId="LiveId" clId="{18ABC24F-6744-4F1E-A607-9E07C0AD755C}" dt="2022-11-04T12:55:00.449" v="55" actId="478"/>
          <ac:spMkLst>
            <pc:docMk/>
            <pc:sldMk cId="1768216317" sldId="291"/>
            <ac:spMk id="7" creationId="{7D71928C-F0F8-95CE-7E26-8B3B07C6288E}"/>
          </ac:spMkLst>
        </pc:spChg>
        <pc:spChg chg="mod">
          <ac:chgData name="Neemias Informatica Lima" userId="b77af7bd85500281" providerId="LiveId" clId="{18ABC24F-6744-4F1E-A607-9E07C0AD755C}" dt="2022-11-04T13:04:46.802" v="17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8ABC24F-6744-4F1E-A607-9E07C0AD755C}" dt="2022-11-04T13:03:51.737" v="155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5:00.743" v="56"/>
          <ac:picMkLst>
            <pc:docMk/>
            <pc:sldMk cId="1768216317" sldId="291"/>
            <ac:picMk id="4" creationId="{533B823B-7A52-755A-9019-DA13091ED02F}"/>
          </ac:picMkLst>
        </pc:picChg>
        <pc:picChg chg="del">
          <ac:chgData name="Neemias Informatica Lima" userId="b77af7bd85500281" providerId="LiveId" clId="{18ABC24F-6744-4F1E-A607-9E07C0AD755C}" dt="2022-11-04T12:55:00.449" v="55" actId="478"/>
          <ac:picMkLst>
            <pc:docMk/>
            <pc:sldMk cId="1768216317" sldId="291"/>
            <ac:picMk id="8" creationId="{9023AB18-A6CB-4F78-89D5-53011881BB73}"/>
          </ac:picMkLst>
        </pc:picChg>
      </pc:sldChg>
      <pc:sldChg chg="addSp delSp modSp mod">
        <pc:chgData name="Neemias Informatica Lima" userId="b77af7bd85500281" providerId="LiveId" clId="{18ABC24F-6744-4F1E-A607-9E07C0AD755C}" dt="2022-11-04T13:08:21.264" v="199" actId="20577"/>
        <pc:sldMkLst>
          <pc:docMk/>
          <pc:sldMk cId="3757265641" sldId="292"/>
        </pc:sldMkLst>
        <pc:spChg chg="add mod">
          <ac:chgData name="Neemias Informatica Lima" userId="b77af7bd85500281" providerId="LiveId" clId="{18ABC24F-6744-4F1E-A607-9E07C0AD755C}" dt="2022-11-04T12:55:13.766" v="60"/>
          <ac:spMkLst>
            <pc:docMk/>
            <pc:sldMk cId="3757265641" sldId="292"/>
            <ac:spMk id="2" creationId="{50398738-543B-E63C-A7A4-198B1FCA4621}"/>
          </ac:spMkLst>
        </pc:spChg>
        <pc:spChg chg="add mod">
          <ac:chgData name="Neemias Informatica Lima" userId="b77af7bd85500281" providerId="LiveId" clId="{18ABC24F-6744-4F1E-A607-9E07C0AD755C}" dt="2022-11-04T12:55:13.766" v="60"/>
          <ac:spMkLst>
            <pc:docMk/>
            <pc:sldMk cId="3757265641" sldId="292"/>
            <ac:spMk id="3" creationId="{52BE1020-8F88-6B37-678F-9F7A6E46E656}"/>
          </ac:spMkLst>
        </pc:spChg>
        <pc:spChg chg="del">
          <ac:chgData name="Neemias Informatica Lima" userId="b77af7bd85500281" providerId="LiveId" clId="{18ABC24F-6744-4F1E-A607-9E07C0AD755C}" dt="2022-11-04T12:55:13.425" v="59" actId="478"/>
          <ac:spMkLst>
            <pc:docMk/>
            <pc:sldMk cId="3757265641" sldId="292"/>
            <ac:spMk id="6" creationId="{2CFEBF82-7C7D-9BE4-7521-AA8BB963F1B5}"/>
          </ac:spMkLst>
        </pc:spChg>
        <pc:spChg chg="del">
          <ac:chgData name="Neemias Informatica Lima" userId="b77af7bd85500281" providerId="LiveId" clId="{18ABC24F-6744-4F1E-A607-9E07C0AD755C}" dt="2022-11-04T12:55:13.425" v="59" actId="478"/>
          <ac:spMkLst>
            <pc:docMk/>
            <pc:sldMk cId="3757265641" sldId="292"/>
            <ac:spMk id="7" creationId="{230DD859-0E0D-F37C-7653-A74A98D028AC}"/>
          </ac:spMkLst>
        </pc:spChg>
        <pc:spChg chg="mod">
          <ac:chgData name="Neemias Informatica Lima" userId="b77af7bd85500281" providerId="LiveId" clId="{18ABC24F-6744-4F1E-A607-9E07C0AD755C}" dt="2022-11-04T13:05:56.501" v="188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8ABC24F-6744-4F1E-A607-9E07C0AD755C}" dt="2022-11-04T13:08:21.264" v="199" actId="2057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5:13.766" v="60"/>
          <ac:picMkLst>
            <pc:docMk/>
            <pc:sldMk cId="3757265641" sldId="292"/>
            <ac:picMk id="4" creationId="{CC9E39E8-9102-D986-09FE-0D8FFD052221}"/>
          </ac:picMkLst>
        </pc:picChg>
        <pc:picChg chg="del">
          <ac:chgData name="Neemias Informatica Lima" userId="b77af7bd85500281" providerId="LiveId" clId="{18ABC24F-6744-4F1E-A607-9E07C0AD755C}" dt="2022-11-04T12:55:13.425" v="59" actId="478"/>
          <ac:picMkLst>
            <pc:docMk/>
            <pc:sldMk cId="3757265641" sldId="292"/>
            <ac:picMk id="8" creationId="{84B2E39E-B105-32FE-224C-9B35971C9724}"/>
          </ac:picMkLst>
        </pc:picChg>
      </pc:sldChg>
      <pc:sldChg chg="addSp delSp modSp mod">
        <pc:chgData name="Neemias Informatica Lima" userId="b77af7bd85500281" providerId="LiveId" clId="{18ABC24F-6744-4F1E-A607-9E07C0AD755C}" dt="2022-11-04T13:06:21.453" v="192" actId="6549"/>
        <pc:sldMkLst>
          <pc:docMk/>
          <pc:sldMk cId="3114938747" sldId="293"/>
        </pc:sldMkLst>
        <pc:spChg chg="add mod">
          <ac:chgData name="Neemias Informatica Lima" userId="b77af7bd85500281" providerId="LiveId" clId="{18ABC24F-6744-4F1E-A607-9E07C0AD755C}" dt="2022-11-04T12:55:20.926" v="62"/>
          <ac:spMkLst>
            <pc:docMk/>
            <pc:sldMk cId="3114938747" sldId="293"/>
            <ac:spMk id="2" creationId="{BB00AD61-B173-33C5-F274-BD913027EB91}"/>
          </ac:spMkLst>
        </pc:spChg>
        <pc:spChg chg="add mod">
          <ac:chgData name="Neemias Informatica Lima" userId="b77af7bd85500281" providerId="LiveId" clId="{18ABC24F-6744-4F1E-A607-9E07C0AD755C}" dt="2022-11-04T12:55:20.926" v="62"/>
          <ac:spMkLst>
            <pc:docMk/>
            <pc:sldMk cId="3114938747" sldId="293"/>
            <ac:spMk id="3" creationId="{00FFE219-6750-6DCC-4423-E08390D5217D}"/>
          </ac:spMkLst>
        </pc:spChg>
        <pc:spChg chg="del">
          <ac:chgData name="Neemias Informatica Lima" userId="b77af7bd85500281" providerId="LiveId" clId="{18ABC24F-6744-4F1E-A607-9E07C0AD755C}" dt="2022-11-04T12:55:20.569" v="61" actId="478"/>
          <ac:spMkLst>
            <pc:docMk/>
            <pc:sldMk cId="3114938747" sldId="293"/>
            <ac:spMk id="6" creationId="{D3E23EEF-A33B-BA3F-A97E-1E328B707534}"/>
          </ac:spMkLst>
        </pc:spChg>
        <pc:spChg chg="del">
          <ac:chgData name="Neemias Informatica Lima" userId="b77af7bd85500281" providerId="LiveId" clId="{18ABC24F-6744-4F1E-A607-9E07C0AD755C}" dt="2022-11-04T12:55:20.569" v="61" actId="478"/>
          <ac:spMkLst>
            <pc:docMk/>
            <pc:sldMk cId="3114938747" sldId="293"/>
            <ac:spMk id="7" creationId="{24AC82D8-85B0-0438-65D1-E52BFF973D69}"/>
          </ac:spMkLst>
        </pc:spChg>
        <pc:spChg chg="mod">
          <ac:chgData name="Neemias Informatica Lima" userId="b77af7bd85500281" providerId="LiveId" clId="{18ABC24F-6744-4F1E-A607-9E07C0AD755C}" dt="2022-11-04T13:06:21.453" v="192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8ABC24F-6744-4F1E-A607-9E07C0AD755C}" dt="2022-11-04T12:55:20.926" v="62"/>
          <ac:picMkLst>
            <pc:docMk/>
            <pc:sldMk cId="3114938747" sldId="293"/>
            <ac:picMk id="4" creationId="{2055A0DC-EAC7-92A4-D696-1D85EC329571}"/>
          </ac:picMkLst>
        </pc:picChg>
        <pc:picChg chg="del">
          <ac:chgData name="Neemias Informatica Lima" userId="b77af7bd85500281" providerId="LiveId" clId="{18ABC24F-6744-4F1E-A607-9E07C0AD755C}" dt="2022-11-04T12:55:20.569" v="61" actId="478"/>
          <ac:picMkLst>
            <pc:docMk/>
            <pc:sldMk cId="3114938747" sldId="293"/>
            <ac:picMk id="8" creationId="{70156A10-68E2-0F69-87B1-F71E1420F488}"/>
          </ac:picMkLst>
        </pc:picChg>
      </pc:sldChg>
    </pc:docChg>
  </pc:docChgLst>
  <pc:docChgLst>
    <pc:chgData name="Neemias Informatica Lima" userId="b77af7bd85500281" providerId="LiveId" clId="{C18B1E45-30B0-408E-90A1-F4BC11370129}"/>
    <pc:docChg chg="undo redo custSel modSld">
      <pc:chgData name="Neemias Informatica Lima" userId="b77af7bd85500281" providerId="LiveId" clId="{C18B1E45-30B0-408E-90A1-F4BC11370129}" dt="2022-11-04T12:17:12.725" v="237" actId="6549"/>
      <pc:docMkLst>
        <pc:docMk/>
      </pc:docMkLst>
      <pc:sldChg chg="addSp delSp modSp mod">
        <pc:chgData name="Neemias Informatica Lima" userId="b77af7bd85500281" providerId="LiveId" clId="{C18B1E45-30B0-408E-90A1-F4BC11370129}" dt="2022-11-04T11:58:16.485" v="38"/>
        <pc:sldMkLst>
          <pc:docMk/>
          <pc:sldMk cId="2232331225" sldId="280"/>
        </pc:sldMkLst>
        <pc:spChg chg="mod">
          <ac:chgData name="Neemias Informatica Lima" userId="b77af7bd85500281" providerId="LiveId" clId="{C18B1E45-30B0-408E-90A1-F4BC11370129}" dt="2022-11-04T11:56:08.553" v="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6:17.175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6:40.166" v="16" actId="103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6:11.623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7:01.216" v="29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C18B1E45-30B0-408E-90A1-F4BC11370129}" dt="2022-11-04T11:56:04.560" v="0" actId="478"/>
          <ac:picMkLst>
            <pc:docMk/>
            <pc:sldMk cId="2232331225" sldId="280"/>
            <ac:picMk id="4" creationId="{FA5C8040-6C19-5E13-A3AA-73395F8A1719}"/>
          </ac:picMkLst>
        </pc:picChg>
        <pc:picChg chg="add mod">
          <ac:chgData name="Neemias Informatica Lima" userId="b77af7bd85500281" providerId="LiveId" clId="{C18B1E45-30B0-408E-90A1-F4BC11370129}" dt="2022-11-04T11:58:16.485" v="38"/>
          <ac:picMkLst>
            <pc:docMk/>
            <pc:sldMk cId="2232331225" sldId="280"/>
            <ac:picMk id="8" creationId="{B344163A-2260-06CE-F19F-D82E6DEAEF73}"/>
          </ac:picMkLst>
        </pc:picChg>
      </pc:sldChg>
      <pc:sldChg chg="addSp delSp modSp mod">
        <pc:chgData name="Neemias Informatica Lima" userId="b77af7bd85500281" providerId="LiveId" clId="{C18B1E45-30B0-408E-90A1-F4BC11370129}" dt="2022-11-04T12:01:06.635" v="78" actId="20577"/>
        <pc:sldMkLst>
          <pc:docMk/>
          <pc:sldMk cId="2103443556" sldId="281"/>
        </pc:sldMkLst>
        <pc:spChg chg="mod">
          <ac:chgData name="Neemias Informatica Lima" userId="b77af7bd85500281" providerId="LiveId" clId="{C18B1E45-30B0-408E-90A1-F4BC11370129}" dt="2022-11-04T12:01:06.635" v="78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8:38.047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8:50.482" v="4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1:58:34.378" v="44" actId="14100"/>
          <ac:picMkLst>
            <pc:docMk/>
            <pc:sldMk cId="2103443556" sldId="281"/>
            <ac:picMk id="2" creationId="{3651BDB2-A63C-DE34-62CF-64E43A4FEFEB}"/>
          </ac:picMkLst>
        </pc:picChg>
        <pc:picChg chg="del">
          <ac:chgData name="Neemias Informatica Lima" userId="b77af7bd85500281" providerId="LiveId" clId="{C18B1E45-30B0-408E-90A1-F4BC11370129}" dt="2022-11-04T11:58:24.175" v="39" actId="478"/>
          <ac:picMkLst>
            <pc:docMk/>
            <pc:sldMk cId="2103443556" sldId="281"/>
            <ac:picMk id="4" creationId="{ECBCF3DC-C2E0-8D65-E312-5F3D5C962BDA}"/>
          </ac:picMkLst>
        </pc:picChg>
      </pc:sldChg>
      <pc:sldChg chg="addSp delSp modSp mod">
        <pc:chgData name="Neemias Informatica Lima" userId="b77af7bd85500281" providerId="LiveId" clId="{C18B1E45-30B0-408E-90A1-F4BC11370129}" dt="2022-11-04T12:03:54.234" v="115"/>
        <pc:sldMkLst>
          <pc:docMk/>
          <pc:sldMk cId="3683219421" sldId="282"/>
        </pc:sldMkLst>
        <pc:spChg chg="add mod">
          <ac:chgData name="Neemias Informatica Lima" userId="b77af7bd85500281" providerId="LiveId" clId="{C18B1E45-30B0-408E-90A1-F4BC11370129}" dt="2022-11-04T11:59:21.556" v="53"/>
          <ac:spMkLst>
            <pc:docMk/>
            <pc:sldMk cId="3683219421" sldId="282"/>
            <ac:spMk id="2" creationId="{FF56D990-DAA1-27D2-CA06-732882B7DC60}"/>
          </ac:spMkLst>
        </pc:spChg>
        <pc:spChg chg="add mod">
          <ac:chgData name="Neemias Informatica Lima" userId="b77af7bd85500281" providerId="LiveId" clId="{C18B1E45-30B0-408E-90A1-F4BC11370129}" dt="2022-11-04T11:59:21.556" v="53"/>
          <ac:spMkLst>
            <pc:docMk/>
            <pc:sldMk cId="3683219421" sldId="282"/>
            <ac:spMk id="4" creationId="{E8A1405D-DC2A-453A-BD64-E2CF3193A922}"/>
          </ac:spMkLst>
        </pc:spChg>
        <pc:spChg chg="del">
          <ac:chgData name="Neemias Informatica Lima" userId="b77af7bd85500281" providerId="LiveId" clId="{C18B1E45-30B0-408E-90A1-F4BC11370129}" dt="2022-11-04T11:59:21.214" v="52" actId="478"/>
          <ac:spMkLst>
            <pc:docMk/>
            <pc:sldMk cId="3683219421" sldId="282"/>
            <ac:spMk id="7" creationId="{B89E8CB1-49CE-99FE-13C5-D61B8BD3A4F7}"/>
          </ac:spMkLst>
        </pc:spChg>
        <pc:spChg chg="del">
          <ac:chgData name="Neemias Informatica Lima" userId="b77af7bd85500281" providerId="LiveId" clId="{C18B1E45-30B0-408E-90A1-F4BC11370129}" dt="2022-11-04T11:59:21.214" v="52" actId="478"/>
          <ac:spMkLst>
            <pc:docMk/>
            <pc:sldMk cId="3683219421" sldId="282"/>
            <ac:spMk id="8" creationId="{20A0FEC8-49C6-525C-4BEF-1C1B610713FF}"/>
          </ac:spMkLst>
        </pc:spChg>
        <pc:spChg chg="mod">
          <ac:chgData name="Neemias Informatica Lima" userId="b77af7bd85500281" providerId="LiveId" clId="{C18B1E45-30B0-408E-90A1-F4BC11370129}" dt="2022-11-04T12:03:54.234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02:07.431" v="8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1:59:21.556" v="53"/>
          <ac:picMkLst>
            <pc:docMk/>
            <pc:sldMk cId="3683219421" sldId="282"/>
            <ac:picMk id="5" creationId="{65AF1C2E-BFA1-62BE-7C6B-76F320AB1526}"/>
          </ac:picMkLst>
        </pc:picChg>
        <pc:picChg chg="del">
          <ac:chgData name="Neemias Informatica Lima" userId="b77af7bd85500281" providerId="LiveId" clId="{C18B1E45-30B0-408E-90A1-F4BC11370129}" dt="2022-11-04T11:59:21.214" v="52" actId="478"/>
          <ac:picMkLst>
            <pc:docMk/>
            <pc:sldMk cId="3683219421" sldId="282"/>
            <ac:picMk id="9" creationId="{4E491778-E75F-F206-3EAE-30ED54160515}"/>
          </ac:picMkLst>
        </pc:picChg>
      </pc:sldChg>
      <pc:sldChg chg="addSp delSp modSp mod">
        <pc:chgData name="Neemias Informatica Lima" userId="b77af7bd85500281" providerId="LiveId" clId="{C18B1E45-30B0-408E-90A1-F4BC11370129}" dt="2022-11-04T12:05:36.258" v="134" actId="6549"/>
        <pc:sldMkLst>
          <pc:docMk/>
          <pc:sldMk cId="3902406419" sldId="283"/>
        </pc:sldMkLst>
        <pc:spChg chg="add mod">
          <ac:chgData name="Neemias Informatica Lima" userId="b77af7bd85500281" providerId="LiveId" clId="{C18B1E45-30B0-408E-90A1-F4BC11370129}" dt="2022-11-04T11:59:28.052" v="55"/>
          <ac:spMkLst>
            <pc:docMk/>
            <pc:sldMk cId="3902406419" sldId="283"/>
            <ac:spMk id="2" creationId="{B6BB0809-0F50-A106-447A-CF288C0428F9}"/>
          </ac:spMkLst>
        </pc:spChg>
        <pc:spChg chg="add mod">
          <ac:chgData name="Neemias Informatica Lima" userId="b77af7bd85500281" providerId="LiveId" clId="{C18B1E45-30B0-408E-90A1-F4BC11370129}" dt="2022-11-04T11:59:28.052" v="55"/>
          <ac:spMkLst>
            <pc:docMk/>
            <pc:sldMk cId="3902406419" sldId="283"/>
            <ac:spMk id="3" creationId="{0CFF4251-F732-AC5E-D066-C42100D47919}"/>
          </ac:spMkLst>
        </pc:spChg>
        <pc:spChg chg="del">
          <ac:chgData name="Neemias Informatica Lima" userId="b77af7bd85500281" providerId="LiveId" clId="{C18B1E45-30B0-408E-90A1-F4BC11370129}" dt="2022-11-04T11:59:27.775" v="54" actId="478"/>
          <ac:spMkLst>
            <pc:docMk/>
            <pc:sldMk cId="3902406419" sldId="283"/>
            <ac:spMk id="6" creationId="{C2B3A14C-CCA3-A69E-DB5B-1F42B350ED76}"/>
          </ac:spMkLst>
        </pc:spChg>
        <pc:spChg chg="del">
          <ac:chgData name="Neemias Informatica Lima" userId="b77af7bd85500281" providerId="LiveId" clId="{C18B1E45-30B0-408E-90A1-F4BC11370129}" dt="2022-11-04T11:59:27.775" v="54" actId="478"/>
          <ac:spMkLst>
            <pc:docMk/>
            <pc:sldMk cId="3902406419" sldId="283"/>
            <ac:spMk id="7" creationId="{4CF19615-73B7-2D2D-96AD-82A04BE92522}"/>
          </ac:spMkLst>
        </pc:spChg>
        <pc:spChg chg="mod">
          <ac:chgData name="Neemias Informatica Lima" userId="b77af7bd85500281" providerId="LiveId" clId="{C18B1E45-30B0-408E-90A1-F4BC11370129}" dt="2022-11-04T12:04:44.211" v="11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05:36.258" v="134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C18B1E45-30B0-408E-90A1-F4BC11370129}" dt="2022-11-04T11:59:28.052" v="55"/>
          <ac:picMkLst>
            <pc:docMk/>
            <pc:sldMk cId="3902406419" sldId="283"/>
            <ac:picMk id="4" creationId="{07D34E43-0EF0-BA0E-C42F-CAF0605C0168}"/>
          </ac:picMkLst>
        </pc:picChg>
        <pc:picChg chg="del">
          <ac:chgData name="Neemias Informatica Lima" userId="b77af7bd85500281" providerId="LiveId" clId="{C18B1E45-30B0-408E-90A1-F4BC11370129}" dt="2022-11-04T11:59:27.775" v="54" actId="478"/>
          <ac:picMkLst>
            <pc:docMk/>
            <pc:sldMk cId="3902406419" sldId="283"/>
            <ac:picMk id="8" creationId="{D0C3D2A3-B44B-EE08-52CA-6716DC4D2CD2}"/>
          </ac:picMkLst>
        </pc:picChg>
      </pc:sldChg>
      <pc:sldChg chg="addSp delSp modSp mod">
        <pc:chgData name="Neemias Informatica Lima" userId="b77af7bd85500281" providerId="LiveId" clId="{C18B1E45-30B0-408E-90A1-F4BC11370129}" dt="2022-11-04T12:07:34.089" v="158" actId="20577"/>
        <pc:sldMkLst>
          <pc:docMk/>
          <pc:sldMk cId="2424059023" sldId="284"/>
        </pc:sldMkLst>
        <pc:spChg chg="add mod">
          <ac:chgData name="Neemias Informatica Lima" userId="b77af7bd85500281" providerId="LiveId" clId="{C18B1E45-30B0-408E-90A1-F4BC11370129}" dt="2022-11-04T11:59:41.547" v="59"/>
          <ac:spMkLst>
            <pc:docMk/>
            <pc:sldMk cId="2424059023" sldId="284"/>
            <ac:spMk id="2" creationId="{D28BF5A9-0A38-9577-593E-8A2863DBA711}"/>
          </ac:spMkLst>
        </pc:spChg>
        <pc:spChg chg="add mod">
          <ac:chgData name="Neemias Informatica Lima" userId="b77af7bd85500281" providerId="LiveId" clId="{C18B1E45-30B0-408E-90A1-F4BC11370129}" dt="2022-11-04T11:59:41.547" v="59"/>
          <ac:spMkLst>
            <pc:docMk/>
            <pc:sldMk cId="2424059023" sldId="284"/>
            <ac:spMk id="3" creationId="{71B7B30E-2B89-851A-C497-776E42F041B4}"/>
          </ac:spMkLst>
        </pc:spChg>
        <pc:spChg chg="del">
          <ac:chgData name="Neemias Informatica Lima" userId="b77af7bd85500281" providerId="LiveId" clId="{C18B1E45-30B0-408E-90A1-F4BC11370129}" dt="2022-11-04T11:59:41.239" v="58" actId="478"/>
          <ac:spMkLst>
            <pc:docMk/>
            <pc:sldMk cId="2424059023" sldId="284"/>
            <ac:spMk id="6" creationId="{8250743A-F03D-8E4D-E5BA-AA32989CE7A2}"/>
          </ac:spMkLst>
        </pc:spChg>
        <pc:spChg chg="del">
          <ac:chgData name="Neemias Informatica Lima" userId="b77af7bd85500281" providerId="LiveId" clId="{C18B1E45-30B0-408E-90A1-F4BC11370129}" dt="2022-11-04T11:59:41.239" v="58" actId="478"/>
          <ac:spMkLst>
            <pc:docMk/>
            <pc:sldMk cId="2424059023" sldId="284"/>
            <ac:spMk id="7" creationId="{9796CF34-1541-772D-976E-758B7EE45724}"/>
          </ac:spMkLst>
        </pc:spChg>
        <pc:spChg chg="mod">
          <ac:chgData name="Neemias Informatica Lima" userId="b77af7bd85500281" providerId="LiveId" clId="{C18B1E45-30B0-408E-90A1-F4BC11370129}" dt="2022-11-04T12:06:59.028" v="14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07:34.089" v="158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C18B1E45-30B0-408E-90A1-F4BC11370129}" dt="2022-11-04T11:59:41.547" v="59"/>
          <ac:picMkLst>
            <pc:docMk/>
            <pc:sldMk cId="2424059023" sldId="284"/>
            <ac:picMk id="4" creationId="{E86EA970-9432-6D20-5504-0A9EECEF0781}"/>
          </ac:picMkLst>
        </pc:picChg>
        <pc:picChg chg="del">
          <ac:chgData name="Neemias Informatica Lima" userId="b77af7bd85500281" providerId="LiveId" clId="{C18B1E45-30B0-408E-90A1-F4BC11370129}" dt="2022-11-04T11:59:41.239" v="58" actId="478"/>
          <ac:picMkLst>
            <pc:docMk/>
            <pc:sldMk cId="2424059023" sldId="284"/>
            <ac:picMk id="8" creationId="{3DEECF73-C595-2B8F-0757-E8519777F35C}"/>
          </ac:picMkLst>
        </pc:picChg>
      </pc:sldChg>
      <pc:sldChg chg="addSp delSp modSp mod">
        <pc:chgData name="Neemias Informatica Lima" userId="b77af7bd85500281" providerId="LiveId" clId="{C18B1E45-30B0-408E-90A1-F4BC11370129}" dt="2022-11-04T12:09:28.458" v="181" actId="6549"/>
        <pc:sldMkLst>
          <pc:docMk/>
          <pc:sldMk cId="2241968852" sldId="285"/>
        </pc:sldMkLst>
        <pc:spChg chg="add mod">
          <ac:chgData name="Neemias Informatica Lima" userId="b77af7bd85500281" providerId="LiveId" clId="{C18B1E45-30B0-408E-90A1-F4BC11370129}" dt="2022-11-04T11:59:55.580" v="63"/>
          <ac:spMkLst>
            <pc:docMk/>
            <pc:sldMk cId="2241968852" sldId="285"/>
            <ac:spMk id="2" creationId="{01A3D97E-C1C1-AE15-496D-8DD7CDD9727C}"/>
          </ac:spMkLst>
        </pc:spChg>
        <pc:spChg chg="add mod">
          <ac:chgData name="Neemias Informatica Lima" userId="b77af7bd85500281" providerId="LiveId" clId="{C18B1E45-30B0-408E-90A1-F4BC11370129}" dt="2022-11-04T11:59:55.580" v="63"/>
          <ac:spMkLst>
            <pc:docMk/>
            <pc:sldMk cId="2241968852" sldId="285"/>
            <ac:spMk id="3" creationId="{9DA1CC8A-BBB1-ADB4-6AC8-352F155DC474}"/>
          </ac:spMkLst>
        </pc:spChg>
        <pc:spChg chg="del">
          <ac:chgData name="Neemias Informatica Lima" userId="b77af7bd85500281" providerId="LiveId" clId="{C18B1E45-30B0-408E-90A1-F4BC11370129}" dt="2022-11-04T11:59:55.343" v="62" actId="478"/>
          <ac:spMkLst>
            <pc:docMk/>
            <pc:sldMk cId="2241968852" sldId="285"/>
            <ac:spMk id="6" creationId="{F70742D7-F418-C0F6-A521-8C11FAC1B8DC}"/>
          </ac:spMkLst>
        </pc:spChg>
        <pc:spChg chg="del">
          <ac:chgData name="Neemias Informatica Lima" userId="b77af7bd85500281" providerId="LiveId" clId="{C18B1E45-30B0-408E-90A1-F4BC11370129}" dt="2022-11-04T11:59:55.343" v="62" actId="478"/>
          <ac:spMkLst>
            <pc:docMk/>
            <pc:sldMk cId="2241968852" sldId="285"/>
            <ac:spMk id="7" creationId="{35E022FD-9BE3-256F-62D8-DF753AF1B98A}"/>
          </ac:spMkLst>
        </pc:spChg>
        <pc:spChg chg="mod">
          <ac:chgData name="Neemias Informatica Lima" userId="b77af7bd85500281" providerId="LiveId" clId="{C18B1E45-30B0-408E-90A1-F4BC11370129}" dt="2022-11-04T12:08:45.905" v="17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09:28.458" v="181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C18B1E45-30B0-408E-90A1-F4BC11370129}" dt="2022-11-04T11:59:55.580" v="63"/>
          <ac:picMkLst>
            <pc:docMk/>
            <pc:sldMk cId="2241968852" sldId="285"/>
            <ac:picMk id="4" creationId="{05575975-B85C-99A4-E327-834C12CB4DFB}"/>
          </ac:picMkLst>
        </pc:picChg>
        <pc:picChg chg="del">
          <ac:chgData name="Neemias Informatica Lima" userId="b77af7bd85500281" providerId="LiveId" clId="{C18B1E45-30B0-408E-90A1-F4BC11370129}" dt="2022-11-04T11:59:55.343" v="62" actId="478"/>
          <ac:picMkLst>
            <pc:docMk/>
            <pc:sldMk cId="2241968852" sldId="285"/>
            <ac:picMk id="8" creationId="{F83F805D-63E7-4B77-B2C5-C4E9205ECC38}"/>
          </ac:picMkLst>
        </pc:picChg>
      </pc:sldChg>
      <pc:sldChg chg="addSp delSp modSp mod">
        <pc:chgData name="Neemias Informatica Lima" userId="b77af7bd85500281" providerId="LiveId" clId="{C18B1E45-30B0-408E-90A1-F4BC11370129}" dt="2022-11-04T12:15:28.028" v="214" actId="20577"/>
        <pc:sldMkLst>
          <pc:docMk/>
          <pc:sldMk cId="1959249856" sldId="286"/>
        </pc:sldMkLst>
        <pc:spChg chg="add mod">
          <ac:chgData name="Neemias Informatica Lima" userId="b77af7bd85500281" providerId="LiveId" clId="{C18B1E45-30B0-408E-90A1-F4BC11370129}" dt="2022-11-04T12:00:08.508" v="67"/>
          <ac:spMkLst>
            <pc:docMk/>
            <pc:sldMk cId="1959249856" sldId="286"/>
            <ac:spMk id="2" creationId="{826648DA-D8A8-F7EB-7BF8-B41239C5209B}"/>
          </ac:spMkLst>
        </pc:spChg>
        <pc:spChg chg="add mod">
          <ac:chgData name="Neemias Informatica Lima" userId="b77af7bd85500281" providerId="LiveId" clId="{C18B1E45-30B0-408E-90A1-F4BC11370129}" dt="2022-11-04T12:00:08.508" v="67"/>
          <ac:spMkLst>
            <pc:docMk/>
            <pc:sldMk cId="1959249856" sldId="286"/>
            <ac:spMk id="3" creationId="{E712BECF-3BC3-4984-90C6-4E7B115D2684}"/>
          </ac:spMkLst>
        </pc:spChg>
        <pc:spChg chg="del">
          <ac:chgData name="Neemias Informatica Lima" userId="b77af7bd85500281" providerId="LiveId" clId="{C18B1E45-30B0-408E-90A1-F4BC11370129}" dt="2022-11-04T12:00:08.199" v="66" actId="478"/>
          <ac:spMkLst>
            <pc:docMk/>
            <pc:sldMk cId="1959249856" sldId="286"/>
            <ac:spMk id="6" creationId="{3DBB0E77-4DD7-3F08-627D-ECFFD1E2DA8D}"/>
          </ac:spMkLst>
        </pc:spChg>
        <pc:spChg chg="del">
          <ac:chgData name="Neemias Informatica Lima" userId="b77af7bd85500281" providerId="LiveId" clId="{C18B1E45-30B0-408E-90A1-F4BC11370129}" dt="2022-11-04T12:00:08.199" v="66" actId="478"/>
          <ac:spMkLst>
            <pc:docMk/>
            <pc:sldMk cId="1959249856" sldId="286"/>
            <ac:spMk id="7" creationId="{A22D1596-5DBD-8AD4-84EF-1E7767C0927D}"/>
          </ac:spMkLst>
        </pc:spChg>
        <pc:spChg chg="mod">
          <ac:chgData name="Neemias Informatica Lima" userId="b77af7bd85500281" providerId="LiveId" clId="{C18B1E45-30B0-408E-90A1-F4BC11370129}" dt="2022-11-04T12:14:40.893" v="200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15:28.028" v="214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C18B1E45-30B0-408E-90A1-F4BC11370129}" dt="2022-11-04T12:00:08.508" v="67"/>
          <ac:picMkLst>
            <pc:docMk/>
            <pc:sldMk cId="1959249856" sldId="286"/>
            <ac:picMk id="4" creationId="{FAA2785C-DC44-C9B9-57C7-652A311BCF6A}"/>
          </ac:picMkLst>
        </pc:picChg>
        <pc:picChg chg="del">
          <ac:chgData name="Neemias Informatica Lima" userId="b77af7bd85500281" providerId="LiveId" clId="{C18B1E45-30B0-408E-90A1-F4BC11370129}" dt="2022-11-04T12:00:08.199" v="66" actId="478"/>
          <ac:picMkLst>
            <pc:docMk/>
            <pc:sldMk cId="1959249856" sldId="286"/>
            <ac:picMk id="8" creationId="{BD78E535-141C-5E0E-387C-7F7E4C034140}"/>
          </ac:picMkLst>
        </pc:picChg>
      </pc:sldChg>
      <pc:sldChg chg="addSp delSp modSp mod">
        <pc:chgData name="Neemias Informatica Lima" userId="b77af7bd85500281" providerId="LiveId" clId="{C18B1E45-30B0-408E-90A1-F4BC11370129}" dt="2022-11-04T12:16:48.443" v="235" actId="20577"/>
        <pc:sldMkLst>
          <pc:docMk/>
          <pc:sldMk cId="2857006406" sldId="287"/>
        </pc:sldMkLst>
        <pc:spChg chg="add mod">
          <ac:chgData name="Neemias Informatica Lima" userId="b77af7bd85500281" providerId="LiveId" clId="{C18B1E45-30B0-408E-90A1-F4BC11370129}" dt="2022-11-04T12:00:27.180" v="73"/>
          <ac:spMkLst>
            <pc:docMk/>
            <pc:sldMk cId="2857006406" sldId="287"/>
            <ac:spMk id="2" creationId="{D1E6F40B-7039-197E-6795-1AFBD4B7E2AF}"/>
          </ac:spMkLst>
        </pc:spChg>
        <pc:spChg chg="add mod">
          <ac:chgData name="Neemias Informatica Lima" userId="b77af7bd85500281" providerId="LiveId" clId="{C18B1E45-30B0-408E-90A1-F4BC11370129}" dt="2022-11-04T12:00:27.180" v="73"/>
          <ac:spMkLst>
            <pc:docMk/>
            <pc:sldMk cId="2857006406" sldId="287"/>
            <ac:spMk id="3" creationId="{C55BC013-D265-42DC-4104-3DE95FAE97EF}"/>
          </ac:spMkLst>
        </pc:spChg>
        <pc:spChg chg="del">
          <ac:chgData name="Neemias Informatica Lima" userId="b77af7bd85500281" providerId="LiveId" clId="{C18B1E45-30B0-408E-90A1-F4BC11370129}" dt="2022-11-04T12:00:26.879" v="72" actId="478"/>
          <ac:spMkLst>
            <pc:docMk/>
            <pc:sldMk cId="2857006406" sldId="287"/>
            <ac:spMk id="6" creationId="{72192342-D700-6EF2-DAA4-7641F4E93D02}"/>
          </ac:spMkLst>
        </pc:spChg>
        <pc:spChg chg="del">
          <ac:chgData name="Neemias Informatica Lima" userId="b77af7bd85500281" providerId="LiveId" clId="{C18B1E45-30B0-408E-90A1-F4BC11370129}" dt="2022-11-04T12:00:26.879" v="72" actId="478"/>
          <ac:spMkLst>
            <pc:docMk/>
            <pc:sldMk cId="2857006406" sldId="287"/>
            <ac:spMk id="7" creationId="{99778EED-63B1-C53D-712C-EA91A331F5C8}"/>
          </ac:spMkLst>
        </pc:spChg>
        <pc:spChg chg="mod">
          <ac:chgData name="Neemias Informatica Lima" userId="b77af7bd85500281" providerId="LiveId" clId="{C18B1E45-30B0-408E-90A1-F4BC11370129}" dt="2022-11-04T12:16:48.443" v="235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C18B1E45-30B0-408E-90A1-F4BC11370129}" dt="2022-11-04T12:00:27.180" v="73"/>
          <ac:picMkLst>
            <pc:docMk/>
            <pc:sldMk cId="2857006406" sldId="287"/>
            <ac:picMk id="4" creationId="{27E99CC5-1E62-862B-3BDA-C2784A862537}"/>
          </ac:picMkLst>
        </pc:picChg>
        <pc:picChg chg="del">
          <ac:chgData name="Neemias Informatica Lima" userId="b77af7bd85500281" providerId="LiveId" clId="{C18B1E45-30B0-408E-90A1-F4BC11370129}" dt="2022-11-04T12:00:26.879" v="72" actId="478"/>
          <ac:picMkLst>
            <pc:docMk/>
            <pc:sldMk cId="2857006406" sldId="287"/>
            <ac:picMk id="8" creationId="{B291EF56-5F34-1F76-3FC0-891449E08775}"/>
          </ac:picMkLst>
        </pc:picChg>
      </pc:sldChg>
      <pc:sldChg chg="addSp delSp modSp mod">
        <pc:chgData name="Neemias Informatica Lima" userId="b77af7bd85500281" providerId="LiveId" clId="{C18B1E45-30B0-408E-90A1-F4BC11370129}" dt="2022-11-04T12:03:04.872" v="106" actId="20577"/>
        <pc:sldMkLst>
          <pc:docMk/>
          <pc:sldMk cId="2630436816" sldId="288"/>
        </pc:sldMkLst>
        <pc:spChg chg="add mod">
          <ac:chgData name="Neemias Informatica Lima" userId="b77af7bd85500281" providerId="LiveId" clId="{C18B1E45-30B0-408E-90A1-F4BC11370129}" dt="2022-11-04T11:59:14.500" v="51"/>
          <ac:spMkLst>
            <pc:docMk/>
            <pc:sldMk cId="2630436816" sldId="288"/>
            <ac:spMk id="2" creationId="{65B0ED59-5877-5CE6-8C63-AC933377C7C3}"/>
          </ac:spMkLst>
        </pc:spChg>
        <pc:spChg chg="add mod">
          <ac:chgData name="Neemias Informatica Lima" userId="b77af7bd85500281" providerId="LiveId" clId="{C18B1E45-30B0-408E-90A1-F4BC11370129}" dt="2022-11-04T11:59:14.500" v="51"/>
          <ac:spMkLst>
            <pc:docMk/>
            <pc:sldMk cId="2630436816" sldId="288"/>
            <ac:spMk id="3" creationId="{515B6F22-A33D-0F09-25AE-1F856EB38AB8}"/>
          </ac:spMkLst>
        </pc:spChg>
        <pc:spChg chg="del">
          <ac:chgData name="Neemias Informatica Lima" userId="b77af7bd85500281" providerId="LiveId" clId="{C18B1E45-30B0-408E-90A1-F4BC11370129}" dt="2022-11-04T11:59:14.207" v="50" actId="478"/>
          <ac:spMkLst>
            <pc:docMk/>
            <pc:sldMk cId="2630436816" sldId="288"/>
            <ac:spMk id="9" creationId="{6688DC2B-3CDE-7D7F-FD31-A9F7D2ECDCCB}"/>
          </ac:spMkLst>
        </pc:spChg>
        <pc:spChg chg="del">
          <ac:chgData name="Neemias Informatica Lima" userId="b77af7bd85500281" providerId="LiveId" clId="{C18B1E45-30B0-408E-90A1-F4BC11370129}" dt="2022-11-04T11:59:14.207" v="50" actId="478"/>
          <ac:spMkLst>
            <pc:docMk/>
            <pc:sldMk cId="2630436816" sldId="288"/>
            <ac:spMk id="11" creationId="{70E19E56-9F03-8043-EB0A-0072C3A50574}"/>
          </ac:spMkLst>
        </pc:spChg>
        <pc:spChg chg="mod">
          <ac:chgData name="Neemias Informatica Lima" userId="b77af7bd85500281" providerId="LiveId" clId="{C18B1E45-30B0-408E-90A1-F4BC11370129}" dt="2022-11-04T12:03:04.872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02:01.395" v="8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1:59:14.500" v="51"/>
          <ac:picMkLst>
            <pc:docMk/>
            <pc:sldMk cId="2630436816" sldId="288"/>
            <ac:picMk id="4" creationId="{4F3E9067-3E4A-90CF-3583-C2C4FB12EB6C}"/>
          </ac:picMkLst>
        </pc:picChg>
        <pc:picChg chg="del">
          <ac:chgData name="Neemias Informatica Lima" userId="b77af7bd85500281" providerId="LiveId" clId="{C18B1E45-30B0-408E-90A1-F4BC11370129}" dt="2022-11-04T11:59:14.207" v="50" actId="478"/>
          <ac:picMkLst>
            <pc:docMk/>
            <pc:sldMk cId="2630436816" sldId="288"/>
            <ac:picMk id="12" creationId="{CD826B42-6ADB-B99C-301B-63CB17F711FC}"/>
          </ac:picMkLst>
        </pc:picChg>
      </pc:sldChg>
      <pc:sldChg chg="addSp delSp modSp mod">
        <pc:chgData name="Neemias Informatica Lima" userId="b77af7bd85500281" providerId="LiveId" clId="{C18B1E45-30B0-408E-90A1-F4BC11370129}" dt="2022-11-04T12:06:09.056" v="141" actId="20577"/>
        <pc:sldMkLst>
          <pc:docMk/>
          <pc:sldMk cId="3032827026" sldId="289"/>
        </pc:sldMkLst>
        <pc:spChg chg="add mod">
          <ac:chgData name="Neemias Informatica Lima" userId="b77af7bd85500281" providerId="LiveId" clId="{C18B1E45-30B0-408E-90A1-F4BC11370129}" dt="2022-11-04T11:59:34.148" v="57"/>
          <ac:spMkLst>
            <pc:docMk/>
            <pc:sldMk cId="3032827026" sldId="289"/>
            <ac:spMk id="2" creationId="{57A108BE-14B4-F70D-16F1-A9867846595C}"/>
          </ac:spMkLst>
        </pc:spChg>
        <pc:spChg chg="add mod">
          <ac:chgData name="Neemias Informatica Lima" userId="b77af7bd85500281" providerId="LiveId" clId="{C18B1E45-30B0-408E-90A1-F4BC11370129}" dt="2022-11-04T11:59:34.148" v="57"/>
          <ac:spMkLst>
            <pc:docMk/>
            <pc:sldMk cId="3032827026" sldId="289"/>
            <ac:spMk id="3" creationId="{85443472-C4A8-2B34-52B7-7E0C13E655D3}"/>
          </ac:spMkLst>
        </pc:spChg>
        <pc:spChg chg="del">
          <ac:chgData name="Neemias Informatica Lima" userId="b77af7bd85500281" providerId="LiveId" clId="{C18B1E45-30B0-408E-90A1-F4BC11370129}" dt="2022-11-04T11:59:33.912" v="56" actId="478"/>
          <ac:spMkLst>
            <pc:docMk/>
            <pc:sldMk cId="3032827026" sldId="289"/>
            <ac:spMk id="6" creationId="{94A1EFDD-9E4B-647C-C675-906234125941}"/>
          </ac:spMkLst>
        </pc:spChg>
        <pc:spChg chg="del">
          <ac:chgData name="Neemias Informatica Lima" userId="b77af7bd85500281" providerId="LiveId" clId="{C18B1E45-30B0-408E-90A1-F4BC11370129}" dt="2022-11-04T11:59:33.912" v="56" actId="478"/>
          <ac:spMkLst>
            <pc:docMk/>
            <pc:sldMk cId="3032827026" sldId="289"/>
            <ac:spMk id="7" creationId="{B9BC8EA7-B559-FEA4-140A-FEE64FDCDA70}"/>
          </ac:spMkLst>
        </pc:spChg>
        <pc:spChg chg="mod">
          <ac:chgData name="Neemias Informatica Lima" userId="b77af7bd85500281" providerId="LiveId" clId="{C18B1E45-30B0-408E-90A1-F4BC11370129}" dt="2022-11-04T12:06:09.056" v="141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C18B1E45-30B0-408E-90A1-F4BC11370129}" dt="2022-11-04T12:04:49.713" v="121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1:59:34.148" v="57"/>
          <ac:picMkLst>
            <pc:docMk/>
            <pc:sldMk cId="3032827026" sldId="289"/>
            <ac:picMk id="4" creationId="{69127C10-C9C9-61CE-B7C6-CBFBCE1930EF}"/>
          </ac:picMkLst>
        </pc:picChg>
        <pc:picChg chg="del">
          <ac:chgData name="Neemias Informatica Lima" userId="b77af7bd85500281" providerId="LiveId" clId="{C18B1E45-30B0-408E-90A1-F4BC11370129}" dt="2022-11-04T11:59:33.912" v="56" actId="478"/>
          <ac:picMkLst>
            <pc:docMk/>
            <pc:sldMk cId="3032827026" sldId="289"/>
            <ac:picMk id="8" creationId="{0B8406C2-CCCA-0B8A-8925-9881AC78C0D9}"/>
          </ac:picMkLst>
        </pc:picChg>
      </pc:sldChg>
      <pc:sldChg chg="addSp delSp modSp mod">
        <pc:chgData name="Neemias Informatica Lima" userId="b77af7bd85500281" providerId="LiveId" clId="{C18B1E45-30B0-408E-90A1-F4BC11370129}" dt="2022-11-04T12:08:25.711" v="168" actId="6549"/>
        <pc:sldMkLst>
          <pc:docMk/>
          <pc:sldMk cId="3772032319" sldId="290"/>
        </pc:sldMkLst>
        <pc:spChg chg="add mod">
          <ac:chgData name="Neemias Informatica Lima" userId="b77af7bd85500281" providerId="LiveId" clId="{C18B1E45-30B0-408E-90A1-F4BC11370129}" dt="2022-11-04T11:59:48.420" v="61"/>
          <ac:spMkLst>
            <pc:docMk/>
            <pc:sldMk cId="3772032319" sldId="290"/>
            <ac:spMk id="2" creationId="{60A325B9-D229-DE18-8FAD-336358417DF3}"/>
          </ac:spMkLst>
        </pc:spChg>
        <pc:spChg chg="add mod">
          <ac:chgData name="Neemias Informatica Lima" userId="b77af7bd85500281" providerId="LiveId" clId="{C18B1E45-30B0-408E-90A1-F4BC11370129}" dt="2022-11-04T11:59:48.420" v="61"/>
          <ac:spMkLst>
            <pc:docMk/>
            <pc:sldMk cId="3772032319" sldId="290"/>
            <ac:spMk id="3" creationId="{94CB7EAA-3DCB-4A0A-5432-378F86BF72C3}"/>
          </ac:spMkLst>
        </pc:spChg>
        <pc:spChg chg="del">
          <ac:chgData name="Neemias Informatica Lima" userId="b77af7bd85500281" providerId="LiveId" clId="{C18B1E45-30B0-408E-90A1-F4BC11370129}" dt="2022-11-04T11:59:47.935" v="60" actId="478"/>
          <ac:spMkLst>
            <pc:docMk/>
            <pc:sldMk cId="3772032319" sldId="290"/>
            <ac:spMk id="6" creationId="{D6F73C58-E86B-1D70-614D-231A51313061}"/>
          </ac:spMkLst>
        </pc:spChg>
        <pc:spChg chg="del">
          <ac:chgData name="Neemias Informatica Lima" userId="b77af7bd85500281" providerId="LiveId" clId="{C18B1E45-30B0-408E-90A1-F4BC11370129}" dt="2022-11-04T11:59:47.935" v="60" actId="478"/>
          <ac:spMkLst>
            <pc:docMk/>
            <pc:sldMk cId="3772032319" sldId="290"/>
            <ac:spMk id="7" creationId="{B412AD0C-E39A-A7F3-E5A7-B9CAB215F832}"/>
          </ac:spMkLst>
        </pc:spChg>
        <pc:spChg chg="mod">
          <ac:chgData name="Neemias Informatica Lima" userId="b77af7bd85500281" providerId="LiveId" clId="{C18B1E45-30B0-408E-90A1-F4BC11370129}" dt="2022-11-04T12:08:25.711" v="168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C18B1E45-30B0-408E-90A1-F4BC11370129}" dt="2022-11-04T12:07:04.068" v="14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1:59:48.420" v="61"/>
          <ac:picMkLst>
            <pc:docMk/>
            <pc:sldMk cId="3772032319" sldId="290"/>
            <ac:picMk id="4" creationId="{82DCF4FF-6AB0-C52A-EBFA-12CA769908A1}"/>
          </ac:picMkLst>
        </pc:picChg>
        <pc:picChg chg="del">
          <ac:chgData name="Neemias Informatica Lima" userId="b77af7bd85500281" providerId="LiveId" clId="{C18B1E45-30B0-408E-90A1-F4BC11370129}" dt="2022-11-04T11:59:47.935" v="60" actId="478"/>
          <ac:picMkLst>
            <pc:docMk/>
            <pc:sldMk cId="3772032319" sldId="290"/>
            <ac:picMk id="8" creationId="{C17DF533-E0B0-9E07-D8AF-E796102AB2DC}"/>
          </ac:picMkLst>
        </pc:picChg>
      </pc:sldChg>
      <pc:sldChg chg="addSp delSp modSp mod">
        <pc:chgData name="Neemias Informatica Lima" userId="b77af7bd85500281" providerId="LiveId" clId="{C18B1E45-30B0-408E-90A1-F4BC11370129}" dt="2022-11-04T12:17:12.725" v="237" actId="6549"/>
        <pc:sldMkLst>
          <pc:docMk/>
          <pc:sldMk cId="1768216317" sldId="291"/>
        </pc:sldMkLst>
        <pc:spChg chg="add mod">
          <ac:chgData name="Neemias Informatica Lima" userId="b77af7bd85500281" providerId="LiveId" clId="{C18B1E45-30B0-408E-90A1-F4BC11370129}" dt="2022-11-04T12:00:02.164" v="65"/>
          <ac:spMkLst>
            <pc:docMk/>
            <pc:sldMk cId="1768216317" sldId="291"/>
            <ac:spMk id="2" creationId="{44CA438D-8CD5-25A8-84E1-55655A810891}"/>
          </ac:spMkLst>
        </pc:spChg>
        <pc:spChg chg="add mod">
          <ac:chgData name="Neemias Informatica Lima" userId="b77af7bd85500281" providerId="LiveId" clId="{C18B1E45-30B0-408E-90A1-F4BC11370129}" dt="2022-11-04T12:00:02.164" v="65"/>
          <ac:spMkLst>
            <pc:docMk/>
            <pc:sldMk cId="1768216317" sldId="291"/>
            <ac:spMk id="3" creationId="{CA758DC5-71FE-EC04-1185-60D6C1D6BC30}"/>
          </ac:spMkLst>
        </pc:spChg>
        <pc:spChg chg="del">
          <ac:chgData name="Neemias Informatica Lima" userId="b77af7bd85500281" providerId="LiveId" clId="{C18B1E45-30B0-408E-90A1-F4BC11370129}" dt="2022-11-04T12:00:01.839" v="64" actId="478"/>
          <ac:spMkLst>
            <pc:docMk/>
            <pc:sldMk cId="1768216317" sldId="291"/>
            <ac:spMk id="6" creationId="{5F330567-9562-F26C-4DA4-F8FFDCB9510B}"/>
          </ac:spMkLst>
        </pc:spChg>
        <pc:spChg chg="del">
          <ac:chgData name="Neemias Informatica Lima" userId="b77af7bd85500281" providerId="LiveId" clId="{C18B1E45-30B0-408E-90A1-F4BC11370129}" dt="2022-11-04T12:00:01.839" v="64" actId="478"/>
          <ac:spMkLst>
            <pc:docMk/>
            <pc:sldMk cId="1768216317" sldId="291"/>
            <ac:spMk id="7" creationId="{FD8A1EF8-075C-3C77-1EA7-61E696B33C70}"/>
          </ac:spMkLst>
        </pc:spChg>
        <pc:spChg chg="mod">
          <ac:chgData name="Neemias Informatica Lima" userId="b77af7bd85500281" providerId="LiveId" clId="{C18B1E45-30B0-408E-90A1-F4BC11370129}" dt="2022-11-04T12:17:12.725" v="237" actId="6549"/>
          <ac:spMkLst>
            <pc:docMk/>
            <pc:sldMk cId="1768216317" sldId="291"/>
            <ac:spMk id="12" creationId="{FD5EC092-AC81-4728-9A45-4C4BB5B95C65}"/>
          </ac:spMkLst>
        </pc:spChg>
        <pc:picChg chg="add mod">
          <ac:chgData name="Neemias Informatica Lima" userId="b77af7bd85500281" providerId="LiveId" clId="{C18B1E45-30B0-408E-90A1-F4BC11370129}" dt="2022-11-04T12:00:02.164" v="65"/>
          <ac:picMkLst>
            <pc:docMk/>
            <pc:sldMk cId="1768216317" sldId="291"/>
            <ac:picMk id="4" creationId="{766C30DE-3E29-BF26-E835-0C86A2B30CE6}"/>
          </ac:picMkLst>
        </pc:picChg>
        <pc:picChg chg="del">
          <ac:chgData name="Neemias Informatica Lima" userId="b77af7bd85500281" providerId="LiveId" clId="{C18B1E45-30B0-408E-90A1-F4BC11370129}" dt="2022-11-04T12:00:01.839" v="64" actId="478"/>
          <ac:picMkLst>
            <pc:docMk/>
            <pc:sldMk cId="1768216317" sldId="291"/>
            <ac:picMk id="8" creationId="{D1E22C48-6008-9CAF-DE32-680EEF5BA89F}"/>
          </ac:picMkLst>
        </pc:picChg>
      </pc:sldChg>
      <pc:sldChg chg="addSp delSp modSp mod">
        <pc:chgData name="Neemias Informatica Lima" userId="b77af7bd85500281" providerId="LiveId" clId="{C18B1E45-30B0-408E-90A1-F4BC11370129}" dt="2022-11-04T12:15:56.876" v="223"/>
        <pc:sldMkLst>
          <pc:docMk/>
          <pc:sldMk cId="3757265641" sldId="292"/>
        </pc:sldMkLst>
        <pc:spChg chg="add mod">
          <ac:chgData name="Neemias Informatica Lima" userId="b77af7bd85500281" providerId="LiveId" clId="{C18B1E45-30B0-408E-90A1-F4BC11370129}" dt="2022-11-04T12:00:14.126" v="69"/>
          <ac:spMkLst>
            <pc:docMk/>
            <pc:sldMk cId="3757265641" sldId="292"/>
            <ac:spMk id="2" creationId="{9C60B87C-8319-CCC1-24B2-4DFEBE270AAE}"/>
          </ac:spMkLst>
        </pc:spChg>
        <pc:spChg chg="add mod">
          <ac:chgData name="Neemias Informatica Lima" userId="b77af7bd85500281" providerId="LiveId" clId="{C18B1E45-30B0-408E-90A1-F4BC11370129}" dt="2022-11-04T12:00:14.126" v="69"/>
          <ac:spMkLst>
            <pc:docMk/>
            <pc:sldMk cId="3757265641" sldId="292"/>
            <ac:spMk id="3" creationId="{E298BEE3-282D-7C16-D4A4-53CD69225C33}"/>
          </ac:spMkLst>
        </pc:spChg>
        <pc:spChg chg="del">
          <ac:chgData name="Neemias Informatica Lima" userId="b77af7bd85500281" providerId="LiveId" clId="{C18B1E45-30B0-408E-90A1-F4BC11370129}" dt="2022-11-04T12:00:13.839" v="68" actId="478"/>
          <ac:spMkLst>
            <pc:docMk/>
            <pc:sldMk cId="3757265641" sldId="292"/>
            <ac:spMk id="6" creationId="{5EDA95F5-7828-3C84-5068-C4C2707BBD4A}"/>
          </ac:spMkLst>
        </pc:spChg>
        <pc:spChg chg="del">
          <ac:chgData name="Neemias Informatica Lima" userId="b77af7bd85500281" providerId="LiveId" clId="{C18B1E45-30B0-408E-90A1-F4BC11370129}" dt="2022-11-04T12:00:13.839" v="68" actId="478"/>
          <ac:spMkLst>
            <pc:docMk/>
            <pc:sldMk cId="3757265641" sldId="292"/>
            <ac:spMk id="7" creationId="{0F4F603A-282A-A6E0-D39C-1CEBB308B316}"/>
          </ac:spMkLst>
        </pc:spChg>
        <pc:spChg chg="mod">
          <ac:chgData name="Neemias Informatica Lima" userId="b77af7bd85500281" providerId="LiveId" clId="{C18B1E45-30B0-408E-90A1-F4BC11370129}" dt="2022-11-04T12:15:56.876" v="22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C18B1E45-30B0-408E-90A1-F4BC11370129}" dt="2022-11-04T12:14:46.518" v="201" actId="2057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2:00:14.126" v="69"/>
          <ac:picMkLst>
            <pc:docMk/>
            <pc:sldMk cId="3757265641" sldId="292"/>
            <ac:picMk id="4" creationId="{4BAF1495-04B4-56B3-FD7F-6AD31F886480}"/>
          </ac:picMkLst>
        </pc:picChg>
        <pc:picChg chg="del">
          <ac:chgData name="Neemias Informatica Lima" userId="b77af7bd85500281" providerId="LiveId" clId="{C18B1E45-30B0-408E-90A1-F4BC11370129}" dt="2022-11-04T12:00:13.839" v="68" actId="478"/>
          <ac:picMkLst>
            <pc:docMk/>
            <pc:sldMk cId="3757265641" sldId="292"/>
            <ac:picMk id="8" creationId="{20979180-7181-FBDF-9674-BED876B946C3}"/>
          </ac:picMkLst>
        </pc:picChg>
      </pc:sldChg>
      <pc:sldChg chg="addSp delSp modSp mod">
        <pc:chgData name="Neemias Informatica Lima" userId="b77af7bd85500281" providerId="LiveId" clId="{C18B1E45-30B0-408E-90A1-F4BC11370129}" dt="2022-11-04T12:16:21.044" v="226"/>
        <pc:sldMkLst>
          <pc:docMk/>
          <pc:sldMk cId="3114938747" sldId="293"/>
        </pc:sldMkLst>
        <pc:spChg chg="add mod">
          <ac:chgData name="Neemias Informatica Lima" userId="b77af7bd85500281" providerId="LiveId" clId="{C18B1E45-30B0-408E-90A1-F4BC11370129}" dt="2022-11-04T12:00:20.660" v="71"/>
          <ac:spMkLst>
            <pc:docMk/>
            <pc:sldMk cId="3114938747" sldId="293"/>
            <ac:spMk id="2" creationId="{8B3E9BB8-A005-56FE-D8E4-DC31FD61A494}"/>
          </ac:spMkLst>
        </pc:spChg>
        <pc:spChg chg="add mod">
          <ac:chgData name="Neemias Informatica Lima" userId="b77af7bd85500281" providerId="LiveId" clId="{C18B1E45-30B0-408E-90A1-F4BC11370129}" dt="2022-11-04T12:00:20.660" v="71"/>
          <ac:spMkLst>
            <pc:docMk/>
            <pc:sldMk cId="3114938747" sldId="293"/>
            <ac:spMk id="3" creationId="{99434EB4-FC11-A60A-B898-A060517A2363}"/>
          </ac:spMkLst>
        </pc:spChg>
        <pc:spChg chg="del">
          <ac:chgData name="Neemias Informatica Lima" userId="b77af7bd85500281" providerId="LiveId" clId="{C18B1E45-30B0-408E-90A1-F4BC11370129}" dt="2022-11-04T12:00:20.343" v="70" actId="478"/>
          <ac:spMkLst>
            <pc:docMk/>
            <pc:sldMk cId="3114938747" sldId="293"/>
            <ac:spMk id="6" creationId="{50795B20-D96F-46C9-9E77-83EDFE8FA8E5}"/>
          </ac:spMkLst>
        </pc:spChg>
        <pc:spChg chg="del">
          <ac:chgData name="Neemias Informatica Lima" userId="b77af7bd85500281" providerId="LiveId" clId="{C18B1E45-30B0-408E-90A1-F4BC11370129}" dt="2022-11-04T12:00:20.343" v="70" actId="478"/>
          <ac:spMkLst>
            <pc:docMk/>
            <pc:sldMk cId="3114938747" sldId="293"/>
            <ac:spMk id="7" creationId="{8C3970F7-0FFD-82F5-28D0-86B5BE1A0650}"/>
          </ac:spMkLst>
        </pc:spChg>
        <pc:spChg chg="mod">
          <ac:chgData name="Neemias Informatica Lima" userId="b77af7bd85500281" providerId="LiveId" clId="{C18B1E45-30B0-408E-90A1-F4BC11370129}" dt="2022-11-04T12:16:21.044" v="22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C18B1E45-30B0-408E-90A1-F4BC11370129}" dt="2022-11-04T12:00:20.660" v="71"/>
          <ac:picMkLst>
            <pc:docMk/>
            <pc:sldMk cId="3114938747" sldId="293"/>
            <ac:picMk id="4" creationId="{1395C2EF-FEB8-52D5-D10D-BE37FD93D60A}"/>
          </ac:picMkLst>
        </pc:picChg>
        <pc:picChg chg="del">
          <ac:chgData name="Neemias Informatica Lima" userId="b77af7bd85500281" providerId="LiveId" clId="{C18B1E45-30B0-408E-90A1-F4BC11370129}" dt="2022-11-04T12:00:20.343" v="70" actId="478"/>
          <ac:picMkLst>
            <pc:docMk/>
            <pc:sldMk cId="3114938747" sldId="293"/>
            <ac:picMk id="8" creationId="{A65471D8-6C24-0E57-9DC6-E1A4BA35E8F2}"/>
          </ac:picMkLst>
        </pc:picChg>
      </pc:sldChg>
    </pc:docChg>
  </pc:docChgLst>
  <pc:docChgLst>
    <pc:chgData name="Neemias Informatica Lima" userId="b77af7bd85500281" providerId="LiveId" clId="{33F8152A-0F54-4056-A65F-BA99A2A0D88B}"/>
    <pc:docChg chg="undo redo custSel modSld">
      <pc:chgData name="Neemias Informatica Lima" userId="b77af7bd85500281" providerId="LiveId" clId="{33F8152A-0F54-4056-A65F-BA99A2A0D88B}" dt="2022-11-04T17:01:14.898" v="206" actId="20577"/>
      <pc:docMkLst>
        <pc:docMk/>
      </pc:docMkLst>
      <pc:sldChg chg="addSp delSp modSp mod">
        <pc:chgData name="Neemias Informatica Lima" userId="b77af7bd85500281" providerId="LiveId" clId="{33F8152A-0F54-4056-A65F-BA99A2A0D88B}" dt="2022-11-04T16:43:43.323" v="27" actId="20577"/>
        <pc:sldMkLst>
          <pc:docMk/>
          <pc:sldMk cId="2232331225" sldId="280"/>
        </pc:sldMkLst>
        <pc:spChg chg="mod">
          <ac:chgData name="Neemias Informatica Lima" userId="b77af7bd85500281" providerId="LiveId" clId="{33F8152A-0F54-4056-A65F-BA99A2A0D88B}" dt="2022-11-04T16:42:07.015" v="1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1:39.947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3:22.821" v="21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1:35.26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3:43.323" v="2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3F8152A-0F54-4056-A65F-BA99A2A0D88B}" dt="2022-11-04T16:41:33.612" v="0" actId="478"/>
          <ac:picMkLst>
            <pc:docMk/>
            <pc:sldMk cId="2232331225" sldId="280"/>
            <ac:picMk id="4" creationId="{CAF76669-31D4-281E-E5AA-093FDEC699B3}"/>
          </ac:picMkLst>
        </pc:picChg>
        <pc:picChg chg="add mod">
          <ac:chgData name="Neemias Informatica Lima" userId="b77af7bd85500281" providerId="LiveId" clId="{33F8152A-0F54-4056-A65F-BA99A2A0D88B}" dt="2022-11-04T16:42:44.740" v="18"/>
          <ac:picMkLst>
            <pc:docMk/>
            <pc:sldMk cId="2232331225" sldId="280"/>
            <ac:picMk id="8" creationId="{8311FA12-B2AA-9C38-2972-63367EA8CF8A}"/>
          </ac:picMkLst>
        </pc:picChg>
      </pc:sldChg>
      <pc:sldChg chg="addSp delSp modSp mod">
        <pc:chgData name="Neemias Informatica Lima" userId="b77af7bd85500281" providerId="LiveId" clId="{33F8152A-0F54-4056-A65F-BA99A2A0D88B}" dt="2022-11-04T16:45:23.004" v="45" actId="14100"/>
        <pc:sldMkLst>
          <pc:docMk/>
          <pc:sldMk cId="2103443556" sldId="281"/>
        </pc:sldMkLst>
        <pc:spChg chg="mod">
          <ac:chgData name="Neemias Informatica Lima" userId="b77af7bd85500281" providerId="LiveId" clId="{33F8152A-0F54-4056-A65F-BA99A2A0D88B}" dt="2022-11-04T16:44:16.129" v="34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5:12.835" v="4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5:00.236" v="38" actId="654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5:23.004" v="45" actId="14100"/>
          <ac:picMkLst>
            <pc:docMk/>
            <pc:sldMk cId="2103443556" sldId="281"/>
            <ac:picMk id="2" creationId="{25442C44-4695-69B0-20CD-42BCD04AA8CB}"/>
          </ac:picMkLst>
        </pc:picChg>
        <pc:picChg chg="del">
          <ac:chgData name="Neemias Informatica Lima" userId="b77af7bd85500281" providerId="LiveId" clId="{33F8152A-0F54-4056-A65F-BA99A2A0D88B}" dt="2022-11-04T16:45:10.906" v="39" actId="478"/>
          <ac:picMkLst>
            <pc:docMk/>
            <pc:sldMk cId="2103443556" sldId="281"/>
            <ac:picMk id="4" creationId="{0A4FC539-2859-C6A5-AD20-E3317DEB8ECC}"/>
          </ac:picMkLst>
        </pc:picChg>
      </pc:sldChg>
      <pc:sldChg chg="addSp delSp modSp mod">
        <pc:chgData name="Neemias Informatica Lima" userId="b77af7bd85500281" providerId="LiveId" clId="{33F8152A-0F54-4056-A65F-BA99A2A0D88B}" dt="2022-11-04T16:49:52.208" v="87"/>
        <pc:sldMkLst>
          <pc:docMk/>
          <pc:sldMk cId="3683219421" sldId="282"/>
        </pc:sldMkLst>
        <pc:spChg chg="add mod">
          <ac:chgData name="Neemias Informatica Lima" userId="b77af7bd85500281" providerId="LiveId" clId="{33F8152A-0F54-4056-A65F-BA99A2A0D88B}" dt="2022-11-04T16:46:16.359" v="49"/>
          <ac:spMkLst>
            <pc:docMk/>
            <pc:sldMk cId="3683219421" sldId="282"/>
            <ac:spMk id="2" creationId="{315F98F5-0A3B-E0DA-CB0F-A226BA43269A}"/>
          </ac:spMkLst>
        </pc:spChg>
        <pc:spChg chg="add mod">
          <ac:chgData name="Neemias Informatica Lima" userId="b77af7bd85500281" providerId="LiveId" clId="{33F8152A-0F54-4056-A65F-BA99A2A0D88B}" dt="2022-11-04T16:46:16.359" v="49"/>
          <ac:spMkLst>
            <pc:docMk/>
            <pc:sldMk cId="3683219421" sldId="282"/>
            <ac:spMk id="4" creationId="{6C7FCAD9-84E9-174E-EB4D-8FC9CE8AF812}"/>
          </ac:spMkLst>
        </pc:spChg>
        <pc:spChg chg="del">
          <ac:chgData name="Neemias Informatica Lima" userId="b77af7bd85500281" providerId="LiveId" clId="{33F8152A-0F54-4056-A65F-BA99A2A0D88B}" dt="2022-11-04T16:46:16.001" v="48" actId="478"/>
          <ac:spMkLst>
            <pc:docMk/>
            <pc:sldMk cId="3683219421" sldId="282"/>
            <ac:spMk id="7" creationId="{D3783E25-CAC8-EC6D-CEB8-FD12A7C11707}"/>
          </ac:spMkLst>
        </pc:spChg>
        <pc:spChg chg="del">
          <ac:chgData name="Neemias Informatica Lima" userId="b77af7bd85500281" providerId="LiveId" clId="{33F8152A-0F54-4056-A65F-BA99A2A0D88B}" dt="2022-11-04T16:46:16.001" v="48" actId="478"/>
          <ac:spMkLst>
            <pc:docMk/>
            <pc:sldMk cId="3683219421" sldId="282"/>
            <ac:spMk id="8" creationId="{7A37D8F4-AFBE-7B21-0DB8-E480D808D745}"/>
          </ac:spMkLst>
        </pc:spChg>
        <pc:spChg chg="mod">
          <ac:chgData name="Neemias Informatica Lima" userId="b77af7bd85500281" providerId="LiveId" clId="{33F8152A-0F54-4056-A65F-BA99A2A0D88B}" dt="2022-11-04T16:49:52.208" v="8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8:28.485" v="7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6:16.359" v="49"/>
          <ac:picMkLst>
            <pc:docMk/>
            <pc:sldMk cId="3683219421" sldId="282"/>
            <ac:picMk id="5" creationId="{92F5FA67-BC88-A0D5-5B6E-C2F4B669BAE2}"/>
          </ac:picMkLst>
        </pc:picChg>
        <pc:picChg chg="del">
          <ac:chgData name="Neemias Informatica Lima" userId="b77af7bd85500281" providerId="LiveId" clId="{33F8152A-0F54-4056-A65F-BA99A2A0D88B}" dt="2022-11-04T16:46:16.001" v="48" actId="478"/>
          <ac:picMkLst>
            <pc:docMk/>
            <pc:sldMk cId="3683219421" sldId="282"/>
            <ac:picMk id="9" creationId="{43FEA459-FDA2-79C8-F28F-3D69FF67B34D}"/>
          </ac:picMkLst>
        </pc:picChg>
      </pc:sldChg>
      <pc:sldChg chg="addSp delSp modSp mod">
        <pc:chgData name="Neemias Informatica Lima" userId="b77af7bd85500281" providerId="LiveId" clId="{33F8152A-0F54-4056-A65F-BA99A2A0D88B}" dt="2022-11-04T16:52:11.421" v="109" actId="20577"/>
        <pc:sldMkLst>
          <pc:docMk/>
          <pc:sldMk cId="3902406419" sldId="283"/>
        </pc:sldMkLst>
        <pc:spChg chg="add mod">
          <ac:chgData name="Neemias Informatica Lima" userId="b77af7bd85500281" providerId="LiveId" clId="{33F8152A-0F54-4056-A65F-BA99A2A0D88B}" dt="2022-11-04T16:46:23.777" v="51"/>
          <ac:spMkLst>
            <pc:docMk/>
            <pc:sldMk cId="3902406419" sldId="283"/>
            <ac:spMk id="2" creationId="{18BCA608-F212-C053-A6E8-F562E539B552}"/>
          </ac:spMkLst>
        </pc:spChg>
        <pc:spChg chg="add mod">
          <ac:chgData name="Neemias Informatica Lima" userId="b77af7bd85500281" providerId="LiveId" clId="{33F8152A-0F54-4056-A65F-BA99A2A0D88B}" dt="2022-11-04T16:46:23.777" v="51"/>
          <ac:spMkLst>
            <pc:docMk/>
            <pc:sldMk cId="3902406419" sldId="283"/>
            <ac:spMk id="3" creationId="{2FDD0BF8-32E7-F359-A3FE-4C8F56AE35CA}"/>
          </ac:spMkLst>
        </pc:spChg>
        <pc:spChg chg="del">
          <ac:chgData name="Neemias Informatica Lima" userId="b77af7bd85500281" providerId="LiveId" clId="{33F8152A-0F54-4056-A65F-BA99A2A0D88B}" dt="2022-11-04T16:46:23.482" v="50" actId="478"/>
          <ac:spMkLst>
            <pc:docMk/>
            <pc:sldMk cId="3902406419" sldId="283"/>
            <ac:spMk id="6" creationId="{5B76BBF2-32A8-1C67-3986-EABC85376DB8}"/>
          </ac:spMkLst>
        </pc:spChg>
        <pc:spChg chg="del">
          <ac:chgData name="Neemias Informatica Lima" userId="b77af7bd85500281" providerId="LiveId" clId="{33F8152A-0F54-4056-A65F-BA99A2A0D88B}" dt="2022-11-04T16:46:23.482" v="50" actId="478"/>
          <ac:spMkLst>
            <pc:docMk/>
            <pc:sldMk cId="3902406419" sldId="283"/>
            <ac:spMk id="7" creationId="{E2762F37-1996-8448-2ADB-9ACE19300024}"/>
          </ac:spMkLst>
        </pc:spChg>
        <pc:spChg chg="mod">
          <ac:chgData name="Neemias Informatica Lima" userId="b77af7bd85500281" providerId="LiveId" clId="{33F8152A-0F54-4056-A65F-BA99A2A0D88B}" dt="2022-11-04T16:50:09.061" v="9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52:11.421" v="109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33F8152A-0F54-4056-A65F-BA99A2A0D88B}" dt="2022-11-04T16:46:23.777" v="51"/>
          <ac:picMkLst>
            <pc:docMk/>
            <pc:sldMk cId="3902406419" sldId="283"/>
            <ac:picMk id="4" creationId="{90894389-095B-5AF6-CC7D-4B94ABAA4D96}"/>
          </ac:picMkLst>
        </pc:picChg>
        <pc:picChg chg="del">
          <ac:chgData name="Neemias Informatica Lima" userId="b77af7bd85500281" providerId="LiveId" clId="{33F8152A-0F54-4056-A65F-BA99A2A0D88B}" dt="2022-11-04T16:46:23.482" v="50" actId="478"/>
          <ac:picMkLst>
            <pc:docMk/>
            <pc:sldMk cId="3902406419" sldId="283"/>
            <ac:picMk id="8" creationId="{24AFD2E4-EA7F-51D8-576B-A43CCB688751}"/>
          </ac:picMkLst>
        </pc:picChg>
      </pc:sldChg>
      <pc:sldChg chg="addSp delSp modSp mod">
        <pc:chgData name="Neemias Informatica Lima" userId="b77af7bd85500281" providerId="LiveId" clId="{33F8152A-0F54-4056-A65F-BA99A2A0D88B}" dt="2022-11-04T16:53:49.075" v="132" actId="20577"/>
        <pc:sldMkLst>
          <pc:docMk/>
          <pc:sldMk cId="2424059023" sldId="284"/>
        </pc:sldMkLst>
        <pc:spChg chg="add mod">
          <ac:chgData name="Neemias Informatica Lima" userId="b77af7bd85500281" providerId="LiveId" clId="{33F8152A-0F54-4056-A65F-BA99A2A0D88B}" dt="2022-11-04T16:46:37.687" v="55"/>
          <ac:spMkLst>
            <pc:docMk/>
            <pc:sldMk cId="2424059023" sldId="284"/>
            <ac:spMk id="2" creationId="{BD34EE6B-D44E-2D30-B99C-3EFBCF425135}"/>
          </ac:spMkLst>
        </pc:spChg>
        <pc:spChg chg="add mod">
          <ac:chgData name="Neemias Informatica Lima" userId="b77af7bd85500281" providerId="LiveId" clId="{33F8152A-0F54-4056-A65F-BA99A2A0D88B}" dt="2022-11-04T16:46:37.687" v="55"/>
          <ac:spMkLst>
            <pc:docMk/>
            <pc:sldMk cId="2424059023" sldId="284"/>
            <ac:spMk id="3" creationId="{12435F73-030A-6D6C-9709-39AFE4A2A0EC}"/>
          </ac:spMkLst>
        </pc:spChg>
        <pc:spChg chg="del">
          <ac:chgData name="Neemias Informatica Lima" userId="b77af7bd85500281" providerId="LiveId" clId="{33F8152A-0F54-4056-A65F-BA99A2A0D88B}" dt="2022-11-04T16:46:37.410" v="54" actId="478"/>
          <ac:spMkLst>
            <pc:docMk/>
            <pc:sldMk cId="2424059023" sldId="284"/>
            <ac:spMk id="6" creationId="{66BCE9E4-ED96-C9B4-A283-C95755487F6E}"/>
          </ac:spMkLst>
        </pc:spChg>
        <pc:spChg chg="del">
          <ac:chgData name="Neemias Informatica Lima" userId="b77af7bd85500281" providerId="LiveId" clId="{33F8152A-0F54-4056-A65F-BA99A2A0D88B}" dt="2022-11-04T16:46:37.410" v="54" actId="478"/>
          <ac:spMkLst>
            <pc:docMk/>
            <pc:sldMk cId="2424059023" sldId="284"/>
            <ac:spMk id="7" creationId="{EB5D03D9-06CE-5991-03BF-5FCA32C78132}"/>
          </ac:spMkLst>
        </pc:spChg>
        <pc:spChg chg="mod">
          <ac:chgData name="Neemias Informatica Lima" userId="b77af7bd85500281" providerId="LiveId" clId="{33F8152A-0F54-4056-A65F-BA99A2A0D88B}" dt="2022-11-04T16:52:58.095" v="11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53:49.075" v="13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33F8152A-0F54-4056-A65F-BA99A2A0D88B}" dt="2022-11-04T16:46:37.687" v="55"/>
          <ac:picMkLst>
            <pc:docMk/>
            <pc:sldMk cId="2424059023" sldId="284"/>
            <ac:picMk id="4" creationId="{83411703-5C54-B2BA-7483-B55E017A1C33}"/>
          </ac:picMkLst>
        </pc:picChg>
        <pc:picChg chg="del">
          <ac:chgData name="Neemias Informatica Lima" userId="b77af7bd85500281" providerId="LiveId" clId="{33F8152A-0F54-4056-A65F-BA99A2A0D88B}" dt="2022-11-04T16:46:37.410" v="54" actId="478"/>
          <ac:picMkLst>
            <pc:docMk/>
            <pc:sldMk cId="2424059023" sldId="284"/>
            <ac:picMk id="8" creationId="{F4B2BD2A-77BA-EDE8-5856-BB3C0A345FC1}"/>
          </ac:picMkLst>
        </pc:picChg>
      </pc:sldChg>
      <pc:sldChg chg="addSp delSp modSp mod">
        <pc:chgData name="Neemias Informatica Lima" userId="b77af7bd85500281" providerId="LiveId" clId="{33F8152A-0F54-4056-A65F-BA99A2A0D88B}" dt="2022-11-04T16:56:22.964" v="162" actId="20577"/>
        <pc:sldMkLst>
          <pc:docMk/>
          <pc:sldMk cId="2241968852" sldId="285"/>
        </pc:sldMkLst>
        <pc:spChg chg="add mod">
          <ac:chgData name="Neemias Informatica Lima" userId="b77af7bd85500281" providerId="LiveId" clId="{33F8152A-0F54-4056-A65F-BA99A2A0D88B}" dt="2022-11-04T16:46:57.439" v="59"/>
          <ac:spMkLst>
            <pc:docMk/>
            <pc:sldMk cId="2241968852" sldId="285"/>
            <ac:spMk id="2" creationId="{9CE1213A-32D9-514F-0A70-05E6185DF6A8}"/>
          </ac:spMkLst>
        </pc:spChg>
        <pc:spChg chg="add mod">
          <ac:chgData name="Neemias Informatica Lima" userId="b77af7bd85500281" providerId="LiveId" clId="{33F8152A-0F54-4056-A65F-BA99A2A0D88B}" dt="2022-11-04T16:46:57.439" v="59"/>
          <ac:spMkLst>
            <pc:docMk/>
            <pc:sldMk cId="2241968852" sldId="285"/>
            <ac:spMk id="3" creationId="{27A78947-447F-2017-2FA0-EF40ED31F5C5}"/>
          </ac:spMkLst>
        </pc:spChg>
        <pc:spChg chg="del">
          <ac:chgData name="Neemias Informatica Lima" userId="b77af7bd85500281" providerId="LiveId" clId="{33F8152A-0F54-4056-A65F-BA99A2A0D88B}" dt="2022-11-04T16:46:57.186" v="58" actId="478"/>
          <ac:spMkLst>
            <pc:docMk/>
            <pc:sldMk cId="2241968852" sldId="285"/>
            <ac:spMk id="6" creationId="{FFA41BB4-AB61-7B64-5500-15FE3BAC0301}"/>
          </ac:spMkLst>
        </pc:spChg>
        <pc:spChg chg="del">
          <ac:chgData name="Neemias Informatica Lima" userId="b77af7bd85500281" providerId="LiveId" clId="{33F8152A-0F54-4056-A65F-BA99A2A0D88B}" dt="2022-11-04T16:46:57.186" v="58" actId="478"/>
          <ac:spMkLst>
            <pc:docMk/>
            <pc:sldMk cId="2241968852" sldId="285"/>
            <ac:spMk id="7" creationId="{187F97F6-7D46-877D-22D7-D5746E04E60F}"/>
          </ac:spMkLst>
        </pc:spChg>
        <pc:spChg chg="mod">
          <ac:chgData name="Neemias Informatica Lima" userId="b77af7bd85500281" providerId="LiveId" clId="{33F8152A-0F54-4056-A65F-BA99A2A0D88B}" dt="2022-11-04T16:54:44.759" v="15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56:22.964" v="16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33F8152A-0F54-4056-A65F-BA99A2A0D88B}" dt="2022-11-04T16:46:57.439" v="59"/>
          <ac:picMkLst>
            <pc:docMk/>
            <pc:sldMk cId="2241968852" sldId="285"/>
            <ac:picMk id="4" creationId="{89362A6E-653D-1BC9-E779-65E0CA5B448A}"/>
          </ac:picMkLst>
        </pc:picChg>
        <pc:picChg chg="del">
          <ac:chgData name="Neemias Informatica Lima" userId="b77af7bd85500281" providerId="LiveId" clId="{33F8152A-0F54-4056-A65F-BA99A2A0D88B}" dt="2022-11-04T16:46:57.186" v="58" actId="478"/>
          <ac:picMkLst>
            <pc:docMk/>
            <pc:sldMk cId="2241968852" sldId="285"/>
            <ac:picMk id="8" creationId="{8F077027-1D02-6606-0A53-1B07FBBAEAB8}"/>
          </ac:picMkLst>
        </pc:picChg>
      </pc:sldChg>
      <pc:sldChg chg="addSp delSp modSp mod">
        <pc:chgData name="Neemias Informatica Lima" userId="b77af7bd85500281" providerId="LiveId" clId="{33F8152A-0F54-4056-A65F-BA99A2A0D88B}" dt="2022-11-04T17:01:14.898" v="206" actId="20577"/>
        <pc:sldMkLst>
          <pc:docMk/>
          <pc:sldMk cId="1959249856" sldId="286"/>
        </pc:sldMkLst>
        <pc:spChg chg="add mod">
          <ac:chgData name="Neemias Informatica Lima" userId="b77af7bd85500281" providerId="LiveId" clId="{33F8152A-0F54-4056-A65F-BA99A2A0D88B}" dt="2022-11-04T16:47:10.887" v="63"/>
          <ac:spMkLst>
            <pc:docMk/>
            <pc:sldMk cId="1959249856" sldId="286"/>
            <ac:spMk id="2" creationId="{EEB20626-1BF1-F5E8-CE4A-E37CAEF65501}"/>
          </ac:spMkLst>
        </pc:spChg>
        <pc:spChg chg="add mod">
          <ac:chgData name="Neemias Informatica Lima" userId="b77af7bd85500281" providerId="LiveId" clId="{33F8152A-0F54-4056-A65F-BA99A2A0D88B}" dt="2022-11-04T16:47:10.887" v="63"/>
          <ac:spMkLst>
            <pc:docMk/>
            <pc:sldMk cId="1959249856" sldId="286"/>
            <ac:spMk id="3" creationId="{54E781A8-C21B-75E5-201C-1A0AF70D9BBE}"/>
          </ac:spMkLst>
        </pc:spChg>
        <pc:spChg chg="del">
          <ac:chgData name="Neemias Informatica Lima" userId="b77af7bd85500281" providerId="LiveId" clId="{33F8152A-0F54-4056-A65F-BA99A2A0D88B}" dt="2022-11-04T16:47:10.618" v="62" actId="478"/>
          <ac:spMkLst>
            <pc:docMk/>
            <pc:sldMk cId="1959249856" sldId="286"/>
            <ac:spMk id="6" creationId="{C4C60838-3DF2-DEE4-984A-45E7857356B0}"/>
          </ac:spMkLst>
        </pc:spChg>
        <pc:spChg chg="del">
          <ac:chgData name="Neemias Informatica Lima" userId="b77af7bd85500281" providerId="LiveId" clId="{33F8152A-0F54-4056-A65F-BA99A2A0D88B}" dt="2022-11-04T16:47:10.618" v="62" actId="478"/>
          <ac:spMkLst>
            <pc:docMk/>
            <pc:sldMk cId="1959249856" sldId="286"/>
            <ac:spMk id="7" creationId="{5D5926E0-EFCC-7E81-9F74-CE87C4FC0214}"/>
          </ac:spMkLst>
        </pc:spChg>
        <pc:spChg chg="mod">
          <ac:chgData name="Neemias Informatica Lima" userId="b77af7bd85500281" providerId="LiveId" clId="{33F8152A-0F54-4056-A65F-BA99A2A0D88B}" dt="2022-11-04T16:57:24.121" v="173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7:01:14.898" v="206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33F8152A-0F54-4056-A65F-BA99A2A0D88B}" dt="2022-11-04T16:47:10.887" v="63"/>
          <ac:picMkLst>
            <pc:docMk/>
            <pc:sldMk cId="1959249856" sldId="286"/>
            <ac:picMk id="4" creationId="{449FF02E-D547-D707-1029-C9E0EA2E8339}"/>
          </ac:picMkLst>
        </pc:picChg>
        <pc:picChg chg="del">
          <ac:chgData name="Neemias Informatica Lima" userId="b77af7bd85500281" providerId="LiveId" clId="{33F8152A-0F54-4056-A65F-BA99A2A0D88B}" dt="2022-11-04T16:47:10.618" v="62" actId="478"/>
          <ac:picMkLst>
            <pc:docMk/>
            <pc:sldMk cId="1959249856" sldId="286"/>
            <ac:picMk id="8" creationId="{57ADC139-5BE4-CCD5-32AC-6473F17C1358}"/>
          </ac:picMkLst>
        </pc:picChg>
      </pc:sldChg>
      <pc:sldChg chg="addSp delSp modSp mod">
        <pc:chgData name="Neemias Informatica Lima" userId="b77af7bd85500281" providerId="LiveId" clId="{33F8152A-0F54-4056-A65F-BA99A2A0D88B}" dt="2022-11-04T17:00:32.260" v="204"/>
        <pc:sldMkLst>
          <pc:docMk/>
          <pc:sldMk cId="2857006406" sldId="287"/>
        </pc:sldMkLst>
        <pc:spChg chg="add mod">
          <ac:chgData name="Neemias Informatica Lima" userId="b77af7bd85500281" providerId="LiveId" clId="{33F8152A-0F54-4056-A65F-BA99A2A0D88B}" dt="2022-11-04T16:47:30.495" v="69"/>
          <ac:spMkLst>
            <pc:docMk/>
            <pc:sldMk cId="2857006406" sldId="287"/>
            <ac:spMk id="2" creationId="{5C10464F-4A61-F7D3-F9BC-38FBD97C66DC}"/>
          </ac:spMkLst>
        </pc:spChg>
        <pc:spChg chg="add mod">
          <ac:chgData name="Neemias Informatica Lima" userId="b77af7bd85500281" providerId="LiveId" clId="{33F8152A-0F54-4056-A65F-BA99A2A0D88B}" dt="2022-11-04T16:47:30.495" v="69"/>
          <ac:spMkLst>
            <pc:docMk/>
            <pc:sldMk cId="2857006406" sldId="287"/>
            <ac:spMk id="3" creationId="{4C01FBB0-DB12-0A01-FE0E-259C3294B285}"/>
          </ac:spMkLst>
        </pc:spChg>
        <pc:spChg chg="del">
          <ac:chgData name="Neemias Informatica Lima" userId="b77af7bd85500281" providerId="LiveId" clId="{33F8152A-0F54-4056-A65F-BA99A2A0D88B}" dt="2022-11-04T16:47:30.227" v="68" actId="478"/>
          <ac:spMkLst>
            <pc:docMk/>
            <pc:sldMk cId="2857006406" sldId="287"/>
            <ac:spMk id="6" creationId="{597C2996-3FC9-6D7D-7A20-542DD909AD54}"/>
          </ac:spMkLst>
        </pc:spChg>
        <pc:spChg chg="del">
          <ac:chgData name="Neemias Informatica Lima" userId="b77af7bd85500281" providerId="LiveId" clId="{33F8152A-0F54-4056-A65F-BA99A2A0D88B}" dt="2022-11-04T16:47:30.227" v="68" actId="478"/>
          <ac:spMkLst>
            <pc:docMk/>
            <pc:sldMk cId="2857006406" sldId="287"/>
            <ac:spMk id="7" creationId="{332AB40E-C5E2-F95A-1233-921C8DCE3AD5}"/>
          </ac:spMkLst>
        </pc:spChg>
        <pc:spChg chg="mod">
          <ac:chgData name="Neemias Informatica Lima" userId="b77af7bd85500281" providerId="LiveId" clId="{33F8152A-0F54-4056-A65F-BA99A2A0D88B}" dt="2022-11-04T17:00:32.260" v="204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33F8152A-0F54-4056-A65F-BA99A2A0D88B}" dt="2022-11-04T16:47:30.495" v="69"/>
          <ac:picMkLst>
            <pc:docMk/>
            <pc:sldMk cId="2857006406" sldId="287"/>
            <ac:picMk id="4" creationId="{0E871703-534A-25B8-B7EE-D0A371CE0AFF}"/>
          </ac:picMkLst>
        </pc:picChg>
        <pc:picChg chg="del">
          <ac:chgData name="Neemias Informatica Lima" userId="b77af7bd85500281" providerId="LiveId" clId="{33F8152A-0F54-4056-A65F-BA99A2A0D88B}" dt="2022-11-04T16:47:30.227" v="68" actId="478"/>
          <ac:picMkLst>
            <pc:docMk/>
            <pc:sldMk cId="2857006406" sldId="287"/>
            <ac:picMk id="8" creationId="{411A6773-57D2-A499-2921-910F3A17F3A1}"/>
          </ac:picMkLst>
        </pc:picChg>
      </pc:sldChg>
      <pc:sldChg chg="addSp delSp modSp mod">
        <pc:chgData name="Neemias Informatica Lima" userId="b77af7bd85500281" providerId="LiveId" clId="{33F8152A-0F54-4056-A65F-BA99A2A0D88B}" dt="2022-11-04T16:48:57.686" v="84" actId="20577"/>
        <pc:sldMkLst>
          <pc:docMk/>
          <pc:sldMk cId="2630436816" sldId="288"/>
        </pc:sldMkLst>
        <pc:spChg chg="add mod">
          <ac:chgData name="Neemias Informatica Lima" userId="b77af7bd85500281" providerId="LiveId" clId="{33F8152A-0F54-4056-A65F-BA99A2A0D88B}" dt="2022-11-04T16:45:59.351" v="47"/>
          <ac:spMkLst>
            <pc:docMk/>
            <pc:sldMk cId="2630436816" sldId="288"/>
            <ac:spMk id="2" creationId="{138D5642-4D64-794A-8C9E-7893CBA59D09}"/>
          </ac:spMkLst>
        </pc:spChg>
        <pc:spChg chg="add mod">
          <ac:chgData name="Neemias Informatica Lima" userId="b77af7bd85500281" providerId="LiveId" clId="{33F8152A-0F54-4056-A65F-BA99A2A0D88B}" dt="2022-11-04T16:45:59.351" v="47"/>
          <ac:spMkLst>
            <pc:docMk/>
            <pc:sldMk cId="2630436816" sldId="288"/>
            <ac:spMk id="3" creationId="{7CC09D18-F7DB-886F-DDCD-4D31581BB086}"/>
          </ac:spMkLst>
        </pc:spChg>
        <pc:spChg chg="del">
          <ac:chgData name="Neemias Informatica Lima" userId="b77af7bd85500281" providerId="LiveId" clId="{33F8152A-0F54-4056-A65F-BA99A2A0D88B}" dt="2022-11-04T16:45:59.034" v="46" actId="478"/>
          <ac:spMkLst>
            <pc:docMk/>
            <pc:sldMk cId="2630436816" sldId="288"/>
            <ac:spMk id="6" creationId="{26D9B219-5EDF-4909-4688-80D9EBD68CAC}"/>
          </ac:spMkLst>
        </pc:spChg>
        <pc:spChg chg="del">
          <ac:chgData name="Neemias Informatica Lima" userId="b77af7bd85500281" providerId="LiveId" clId="{33F8152A-0F54-4056-A65F-BA99A2A0D88B}" dt="2022-11-04T16:45:59.034" v="46" actId="478"/>
          <ac:spMkLst>
            <pc:docMk/>
            <pc:sldMk cId="2630436816" sldId="288"/>
            <ac:spMk id="7" creationId="{51FDFBAB-A9B6-DA4E-DD5E-8495E5D095A1}"/>
          </ac:spMkLst>
        </pc:spChg>
        <pc:spChg chg="mod">
          <ac:chgData name="Neemias Informatica Lima" userId="b77af7bd85500281" providerId="LiveId" clId="{33F8152A-0F54-4056-A65F-BA99A2A0D88B}" dt="2022-11-04T16:48:57.686" v="8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8:24.354" v="7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5:59.351" v="47"/>
          <ac:picMkLst>
            <pc:docMk/>
            <pc:sldMk cId="2630436816" sldId="288"/>
            <ac:picMk id="4" creationId="{A0C4A5F1-B3F5-7D83-9EE6-446D2FA782C1}"/>
          </ac:picMkLst>
        </pc:picChg>
        <pc:picChg chg="del">
          <ac:chgData name="Neemias Informatica Lima" userId="b77af7bd85500281" providerId="LiveId" clId="{33F8152A-0F54-4056-A65F-BA99A2A0D88B}" dt="2022-11-04T16:45:59.034" v="46" actId="478"/>
          <ac:picMkLst>
            <pc:docMk/>
            <pc:sldMk cId="2630436816" sldId="288"/>
            <ac:picMk id="8" creationId="{EABDD0B6-38FE-6556-234B-2B8C11049D2E}"/>
          </ac:picMkLst>
        </pc:picChg>
      </pc:sldChg>
      <pc:sldChg chg="addSp delSp modSp mod">
        <pc:chgData name="Neemias Informatica Lima" userId="b77af7bd85500281" providerId="LiveId" clId="{33F8152A-0F54-4056-A65F-BA99A2A0D88B}" dt="2022-11-04T16:52:34.595" v="116" actId="6549"/>
        <pc:sldMkLst>
          <pc:docMk/>
          <pc:sldMk cId="3032827026" sldId="289"/>
        </pc:sldMkLst>
        <pc:spChg chg="add mod">
          <ac:chgData name="Neemias Informatica Lima" userId="b77af7bd85500281" providerId="LiveId" clId="{33F8152A-0F54-4056-A65F-BA99A2A0D88B}" dt="2022-11-04T16:46:30.151" v="53"/>
          <ac:spMkLst>
            <pc:docMk/>
            <pc:sldMk cId="3032827026" sldId="289"/>
            <ac:spMk id="2" creationId="{CA236641-AFC3-F218-0998-C6524DC659B7}"/>
          </ac:spMkLst>
        </pc:spChg>
        <pc:spChg chg="add mod">
          <ac:chgData name="Neemias Informatica Lima" userId="b77af7bd85500281" providerId="LiveId" clId="{33F8152A-0F54-4056-A65F-BA99A2A0D88B}" dt="2022-11-04T16:46:30.151" v="53"/>
          <ac:spMkLst>
            <pc:docMk/>
            <pc:sldMk cId="3032827026" sldId="289"/>
            <ac:spMk id="3" creationId="{D867DE3C-FBF6-3384-F48D-D55AA8191AF9}"/>
          </ac:spMkLst>
        </pc:spChg>
        <pc:spChg chg="del">
          <ac:chgData name="Neemias Informatica Lima" userId="b77af7bd85500281" providerId="LiveId" clId="{33F8152A-0F54-4056-A65F-BA99A2A0D88B}" dt="2022-11-04T16:46:29.811" v="52" actId="478"/>
          <ac:spMkLst>
            <pc:docMk/>
            <pc:sldMk cId="3032827026" sldId="289"/>
            <ac:spMk id="6" creationId="{9AF1E3AE-6175-BDCA-71FE-255465363FA6}"/>
          </ac:spMkLst>
        </pc:spChg>
        <pc:spChg chg="del">
          <ac:chgData name="Neemias Informatica Lima" userId="b77af7bd85500281" providerId="LiveId" clId="{33F8152A-0F54-4056-A65F-BA99A2A0D88B}" dt="2022-11-04T16:46:29.811" v="52" actId="478"/>
          <ac:spMkLst>
            <pc:docMk/>
            <pc:sldMk cId="3032827026" sldId="289"/>
            <ac:spMk id="7" creationId="{4ABD3B24-6608-F0AB-5E69-66ABC2FDB444}"/>
          </ac:spMkLst>
        </pc:spChg>
        <pc:spChg chg="mod">
          <ac:chgData name="Neemias Informatica Lima" userId="b77af7bd85500281" providerId="LiveId" clId="{33F8152A-0F54-4056-A65F-BA99A2A0D88B}" dt="2022-11-04T16:52:34.595" v="116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3F8152A-0F54-4056-A65F-BA99A2A0D88B}" dt="2022-11-04T16:50:28.864" v="9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6:30.151" v="53"/>
          <ac:picMkLst>
            <pc:docMk/>
            <pc:sldMk cId="3032827026" sldId="289"/>
            <ac:picMk id="4" creationId="{5B2BE56E-E865-C83E-1B27-7DCD04927C11}"/>
          </ac:picMkLst>
        </pc:picChg>
        <pc:picChg chg="del">
          <ac:chgData name="Neemias Informatica Lima" userId="b77af7bd85500281" providerId="LiveId" clId="{33F8152A-0F54-4056-A65F-BA99A2A0D88B}" dt="2022-11-04T16:46:29.811" v="52" actId="478"/>
          <ac:picMkLst>
            <pc:docMk/>
            <pc:sldMk cId="3032827026" sldId="289"/>
            <ac:picMk id="8" creationId="{32D513AE-6A0B-7E46-0667-6CA48F038E50}"/>
          </ac:picMkLst>
        </pc:picChg>
      </pc:sldChg>
      <pc:sldChg chg="addSp delSp modSp mod">
        <pc:chgData name="Neemias Informatica Lima" userId="b77af7bd85500281" providerId="LiveId" clId="{33F8152A-0F54-4056-A65F-BA99A2A0D88B}" dt="2022-11-04T16:54:29.339" v="147" actId="20577"/>
        <pc:sldMkLst>
          <pc:docMk/>
          <pc:sldMk cId="3772032319" sldId="290"/>
        </pc:sldMkLst>
        <pc:spChg chg="add mod">
          <ac:chgData name="Neemias Informatica Lima" userId="b77af7bd85500281" providerId="LiveId" clId="{33F8152A-0F54-4056-A65F-BA99A2A0D88B}" dt="2022-11-04T16:46:51" v="57"/>
          <ac:spMkLst>
            <pc:docMk/>
            <pc:sldMk cId="3772032319" sldId="290"/>
            <ac:spMk id="2" creationId="{198504F5-C115-0834-B009-FE8C2DF37E10}"/>
          </ac:spMkLst>
        </pc:spChg>
        <pc:spChg chg="add mod">
          <ac:chgData name="Neemias Informatica Lima" userId="b77af7bd85500281" providerId="LiveId" clId="{33F8152A-0F54-4056-A65F-BA99A2A0D88B}" dt="2022-11-04T16:46:51" v="57"/>
          <ac:spMkLst>
            <pc:docMk/>
            <pc:sldMk cId="3772032319" sldId="290"/>
            <ac:spMk id="3" creationId="{FC313DB2-C817-28B6-8C06-619BD3EB689A}"/>
          </ac:spMkLst>
        </pc:spChg>
        <pc:spChg chg="del">
          <ac:chgData name="Neemias Informatica Lima" userId="b77af7bd85500281" providerId="LiveId" clId="{33F8152A-0F54-4056-A65F-BA99A2A0D88B}" dt="2022-11-04T16:46:50.698" v="56" actId="478"/>
          <ac:spMkLst>
            <pc:docMk/>
            <pc:sldMk cId="3772032319" sldId="290"/>
            <ac:spMk id="9" creationId="{032B9489-0CAE-DC87-AE4A-90C2A0E60765}"/>
          </ac:spMkLst>
        </pc:spChg>
        <pc:spChg chg="del">
          <ac:chgData name="Neemias Informatica Lima" userId="b77af7bd85500281" providerId="LiveId" clId="{33F8152A-0F54-4056-A65F-BA99A2A0D88B}" dt="2022-11-04T16:46:50.698" v="56" actId="478"/>
          <ac:spMkLst>
            <pc:docMk/>
            <pc:sldMk cId="3772032319" sldId="290"/>
            <ac:spMk id="11" creationId="{9836A070-6F69-86BB-7877-58B4D6263ABA}"/>
          </ac:spMkLst>
        </pc:spChg>
        <pc:spChg chg="mod">
          <ac:chgData name="Neemias Informatica Lima" userId="b77af7bd85500281" providerId="LiveId" clId="{33F8152A-0F54-4056-A65F-BA99A2A0D88B}" dt="2022-11-04T16:54:29.339" v="147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3F8152A-0F54-4056-A65F-BA99A2A0D88B}" dt="2022-11-04T16:53:03.346" v="122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6:51" v="57"/>
          <ac:picMkLst>
            <pc:docMk/>
            <pc:sldMk cId="3772032319" sldId="290"/>
            <ac:picMk id="4" creationId="{45AF40C9-C058-5200-7D79-EB51B17324AD}"/>
          </ac:picMkLst>
        </pc:picChg>
        <pc:picChg chg="del">
          <ac:chgData name="Neemias Informatica Lima" userId="b77af7bd85500281" providerId="LiveId" clId="{33F8152A-0F54-4056-A65F-BA99A2A0D88B}" dt="2022-11-04T16:46:50.698" v="56" actId="478"/>
          <ac:picMkLst>
            <pc:docMk/>
            <pc:sldMk cId="3772032319" sldId="290"/>
            <ac:picMk id="15" creationId="{14E9709A-4040-12FD-A36F-C7F9915A102D}"/>
          </ac:picMkLst>
        </pc:picChg>
      </pc:sldChg>
      <pc:sldChg chg="addSp delSp modSp mod">
        <pc:chgData name="Neemias Informatica Lima" userId="b77af7bd85500281" providerId="LiveId" clId="{33F8152A-0F54-4056-A65F-BA99A2A0D88B}" dt="2022-11-04T16:56:46.757" v="168" actId="313"/>
        <pc:sldMkLst>
          <pc:docMk/>
          <pc:sldMk cId="1768216317" sldId="291"/>
        </pc:sldMkLst>
        <pc:spChg chg="add mod">
          <ac:chgData name="Neemias Informatica Lima" userId="b77af7bd85500281" providerId="LiveId" clId="{33F8152A-0F54-4056-A65F-BA99A2A0D88B}" dt="2022-11-04T16:47:04.695" v="61"/>
          <ac:spMkLst>
            <pc:docMk/>
            <pc:sldMk cId="1768216317" sldId="291"/>
            <ac:spMk id="2" creationId="{DAC45696-FC7B-BC9D-0D27-15F054EEBAF4}"/>
          </ac:spMkLst>
        </pc:spChg>
        <pc:spChg chg="add mod">
          <ac:chgData name="Neemias Informatica Lima" userId="b77af7bd85500281" providerId="LiveId" clId="{33F8152A-0F54-4056-A65F-BA99A2A0D88B}" dt="2022-11-04T16:47:04.695" v="61"/>
          <ac:spMkLst>
            <pc:docMk/>
            <pc:sldMk cId="1768216317" sldId="291"/>
            <ac:spMk id="3" creationId="{39110252-64D8-D7A9-9766-31CF2802DF63}"/>
          </ac:spMkLst>
        </pc:spChg>
        <pc:spChg chg="del">
          <ac:chgData name="Neemias Informatica Lima" userId="b77af7bd85500281" providerId="LiveId" clId="{33F8152A-0F54-4056-A65F-BA99A2A0D88B}" dt="2022-11-04T16:47:04.354" v="60" actId="478"/>
          <ac:spMkLst>
            <pc:docMk/>
            <pc:sldMk cId="1768216317" sldId="291"/>
            <ac:spMk id="6" creationId="{D2854416-9831-823C-065C-D858E102C3A4}"/>
          </ac:spMkLst>
        </pc:spChg>
        <pc:spChg chg="del">
          <ac:chgData name="Neemias Informatica Lima" userId="b77af7bd85500281" providerId="LiveId" clId="{33F8152A-0F54-4056-A65F-BA99A2A0D88B}" dt="2022-11-04T16:47:04.354" v="60" actId="478"/>
          <ac:spMkLst>
            <pc:docMk/>
            <pc:sldMk cId="1768216317" sldId="291"/>
            <ac:spMk id="7" creationId="{64F47B91-89A9-FBB6-4CAB-78920D060B88}"/>
          </ac:spMkLst>
        </pc:spChg>
        <pc:spChg chg="mod">
          <ac:chgData name="Neemias Informatica Lima" userId="b77af7bd85500281" providerId="LiveId" clId="{33F8152A-0F54-4056-A65F-BA99A2A0D88B}" dt="2022-11-04T16:56:46.757" v="168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3F8152A-0F54-4056-A65F-BA99A2A0D88B}" dt="2022-11-04T16:54:53.544" v="1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7:04.695" v="61"/>
          <ac:picMkLst>
            <pc:docMk/>
            <pc:sldMk cId="1768216317" sldId="291"/>
            <ac:picMk id="4" creationId="{28E4BF39-4967-3F6A-B460-B5DA499F1285}"/>
          </ac:picMkLst>
        </pc:picChg>
        <pc:picChg chg="del">
          <ac:chgData name="Neemias Informatica Lima" userId="b77af7bd85500281" providerId="LiveId" clId="{33F8152A-0F54-4056-A65F-BA99A2A0D88B}" dt="2022-11-04T16:47:04.354" v="60" actId="478"/>
          <ac:picMkLst>
            <pc:docMk/>
            <pc:sldMk cId="1768216317" sldId="291"/>
            <ac:picMk id="8" creationId="{D832F352-19C8-75B2-45BF-2F1707887F61}"/>
          </ac:picMkLst>
        </pc:picChg>
      </pc:sldChg>
      <pc:sldChg chg="addSp delSp modSp mod">
        <pc:chgData name="Neemias Informatica Lima" userId="b77af7bd85500281" providerId="LiveId" clId="{33F8152A-0F54-4056-A65F-BA99A2A0D88B}" dt="2022-11-04T16:59:22.256" v="201"/>
        <pc:sldMkLst>
          <pc:docMk/>
          <pc:sldMk cId="3757265641" sldId="292"/>
        </pc:sldMkLst>
        <pc:spChg chg="add mod">
          <ac:chgData name="Neemias Informatica Lima" userId="b77af7bd85500281" providerId="LiveId" clId="{33F8152A-0F54-4056-A65F-BA99A2A0D88B}" dt="2022-11-04T16:47:17.808" v="65"/>
          <ac:spMkLst>
            <pc:docMk/>
            <pc:sldMk cId="3757265641" sldId="292"/>
            <ac:spMk id="2" creationId="{7897D923-AC39-FD3A-1151-ACBE12E89547}"/>
          </ac:spMkLst>
        </pc:spChg>
        <pc:spChg chg="add mod">
          <ac:chgData name="Neemias Informatica Lima" userId="b77af7bd85500281" providerId="LiveId" clId="{33F8152A-0F54-4056-A65F-BA99A2A0D88B}" dt="2022-11-04T16:47:17.808" v="65"/>
          <ac:spMkLst>
            <pc:docMk/>
            <pc:sldMk cId="3757265641" sldId="292"/>
            <ac:spMk id="3" creationId="{7BA42C62-E00C-9281-EA2E-6067B3D098E0}"/>
          </ac:spMkLst>
        </pc:spChg>
        <pc:spChg chg="del">
          <ac:chgData name="Neemias Informatica Lima" userId="b77af7bd85500281" providerId="LiveId" clId="{33F8152A-0F54-4056-A65F-BA99A2A0D88B}" dt="2022-11-04T16:47:17.458" v="64" actId="478"/>
          <ac:spMkLst>
            <pc:docMk/>
            <pc:sldMk cId="3757265641" sldId="292"/>
            <ac:spMk id="6" creationId="{411C2D8A-3DE9-D595-4BAF-D7367A80FC6E}"/>
          </ac:spMkLst>
        </pc:spChg>
        <pc:spChg chg="del">
          <ac:chgData name="Neemias Informatica Lima" userId="b77af7bd85500281" providerId="LiveId" clId="{33F8152A-0F54-4056-A65F-BA99A2A0D88B}" dt="2022-11-04T16:47:17.458" v="64" actId="478"/>
          <ac:spMkLst>
            <pc:docMk/>
            <pc:sldMk cId="3757265641" sldId="292"/>
            <ac:spMk id="7" creationId="{66838F73-084C-F123-50DE-B8AE61398AC2}"/>
          </ac:spMkLst>
        </pc:spChg>
        <pc:spChg chg="mod">
          <ac:chgData name="Neemias Informatica Lima" userId="b77af7bd85500281" providerId="LiveId" clId="{33F8152A-0F54-4056-A65F-BA99A2A0D88B}" dt="2022-11-04T16:59:22.256" v="20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3F8152A-0F54-4056-A65F-BA99A2A0D88B}" dt="2022-11-04T16:57:38.447" v="17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7:17.808" v="65"/>
          <ac:picMkLst>
            <pc:docMk/>
            <pc:sldMk cId="3757265641" sldId="292"/>
            <ac:picMk id="4" creationId="{1F6C16B1-3C55-A8F3-B334-D4DF0689CDBD}"/>
          </ac:picMkLst>
        </pc:picChg>
        <pc:picChg chg="del">
          <ac:chgData name="Neemias Informatica Lima" userId="b77af7bd85500281" providerId="LiveId" clId="{33F8152A-0F54-4056-A65F-BA99A2A0D88B}" dt="2022-11-04T16:47:17.458" v="64" actId="478"/>
          <ac:picMkLst>
            <pc:docMk/>
            <pc:sldMk cId="3757265641" sldId="292"/>
            <ac:picMk id="8" creationId="{644AE15F-2046-458E-90F7-DB588E80EF7B}"/>
          </ac:picMkLst>
        </pc:picChg>
        <pc:picChg chg="add del">
          <ac:chgData name="Neemias Informatica Lima" userId="b77af7bd85500281" providerId="LiveId" clId="{33F8152A-0F54-4056-A65F-BA99A2A0D88B}" dt="2022-11-04T16:57:36.603" v="177" actId="22"/>
          <ac:picMkLst>
            <pc:docMk/>
            <pc:sldMk cId="3757265641" sldId="292"/>
            <ac:picMk id="11" creationId="{3E3D4DFA-E7D5-F627-ED22-C5F96E07D524}"/>
          </ac:picMkLst>
        </pc:picChg>
      </pc:sldChg>
      <pc:sldChg chg="addSp delSp modSp mod">
        <pc:chgData name="Neemias Informatica Lima" userId="b77af7bd85500281" providerId="LiveId" clId="{33F8152A-0F54-4056-A65F-BA99A2A0D88B}" dt="2022-11-04T16:47:24.103" v="67"/>
        <pc:sldMkLst>
          <pc:docMk/>
          <pc:sldMk cId="3114938747" sldId="293"/>
        </pc:sldMkLst>
        <pc:spChg chg="add mod">
          <ac:chgData name="Neemias Informatica Lima" userId="b77af7bd85500281" providerId="LiveId" clId="{33F8152A-0F54-4056-A65F-BA99A2A0D88B}" dt="2022-11-04T16:47:24.103" v="67"/>
          <ac:spMkLst>
            <pc:docMk/>
            <pc:sldMk cId="3114938747" sldId="293"/>
            <ac:spMk id="2" creationId="{06C9DE1B-BEB6-840F-5B10-97E3D86786FB}"/>
          </ac:spMkLst>
        </pc:spChg>
        <pc:spChg chg="add mod">
          <ac:chgData name="Neemias Informatica Lima" userId="b77af7bd85500281" providerId="LiveId" clId="{33F8152A-0F54-4056-A65F-BA99A2A0D88B}" dt="2022-11-04T16:47:24.103" v="67"/>
          <ac:spMkLst>
            <pc:docMk/>
            <pc:sldMk cId="3114938747" sldId="293"/>
            <ac:spMk id="3" creationId="{E146FACD-3C65-DB66-8A06-DA5F69238CEA}"/>
          </ac:spMkLst>
        </pc:spChg>
        <pc:spChg chg="del">
          <ac:chgData name="Neemias Informatica Lima" userId="b77af7bd85500281" providerId="LiveId" clId="{33F8152A-0F54-4056-A65F-BA99A2A0D88B}" dt="2022-11-04T16:47:23.786" v="66" actId="478"/>
          <ac:spMkLst>
            <pc:docMk/>
            <pc:sldMk cId="3114938747" sldId="293"/>
            <ac:spMk id="6" creationId="{8E6BF73C-1D2B-BFF8-C7C4-2CF188FA606E}"/>
          </ac:spMkLst>
        </pc:spChg>
        <pc:spChg chg="del">
          <ac:chgData name="Neemias Informatica Lima" userId="b77af7bd85500281" providerId="LiveId" clId="{33F8152A-0F54-4056-A65F-BA99A2A0D88B}" dt="2022-11-04T16:47:23.786" v="66" actId="478"/>
          <ac:spMkLst>
            <pc:docMk/>
            <pc:sldMk cId="3114938747" sldId="293"/>
            <ac:spMk id="7" creationId="{465F0B55-FEF8-4375-2191-13834B0CD7E2}"/>
          </ac:spMkLst>
        </pc:spChg>
        <pc:picChg chg="add mod">
          <ac:chgData name="Neemias Informatica Lima" userId="b77af7bd85500281" providerId="LiveId" clId="{33F8152A-0F54-4056-A65F-BA99A2A0D88B}" dt="2022-11-04T16:47:24.103" v="67"/>
          <ac:picMkLst>
            <pc:docMk/>
            <pc:sldMk cId="3114938747" sldId="293"/>
            <ac:picMk id="4" creationId="{4BFE99E7-7251-6679-F860-A4E13B0F391F}"/>
          </ac:picMkLst>
        </pc:picChg>
        <pc:picChg chg="del">
          <ac:chgData name="Neemias Informatica Lima" userId="b77af7bd85500281" providerId="LiveId" clId="{33F8152A-0F54-4056-A65F-BA99A2A0D88B}" dt="2022-11-04T16:47:23.786" v="66" actId="478"/>
          <ac:picMkLst>
            <pc:docMk/>
            <pc:sldMk cId="3114938747" sldId="293"/>
            <ac:picMk id="8" creationId="{28A6D5A3-F38E-CBEE-ED3C-4CF05B67A5C9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50A815CF-73F6-47A3-B715-F551B658A877}"/>
    <pc:docChg chg="undo redo custSel modSld">
      <pc:chgData name="Neemias Informatica Lima" userId="b77af7bd85500281" providerId="LiveId" clId="{50A815CF-73F6-47A3-B715-F551B658A877}" dt="2022-11-04T11:52:45.286" v="398" actId="20577"/>
      <pc:docMkLst>
        <pc:docMk/>
      </pc:docMkLst>
      <pc:sldChg chg="addSp delSp modSp mod">
        <pc:chgData name="Neemias Informatica Lima" userId="b77af7bd85500281" providerId="LiveId" clId="{50A815CF-73F6-47A3-B715-F551B658A877}" dt="2022-11-04T11:15:54.529" v="88"/>
        <pc:sldMkLst>
          <pc:docMk/>
          <pc:sldMk cId="2232331225" sldId="280"/>
        </pc:sldMkLst>
        <pc:spChg chg="mod">
          <ac:chgData name="Neemias Informatica Lima" userId="b77af7bd85500281" providerId="LiveId" clId="{50A815CF-73F6-47A3-B715-F551B658A877}" dt="2022-11-04T11:02:01.822" v="9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01:39.301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13:29.299" v="64" actId="103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03:09.261" v="44" actId="1035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14:05.572" v="77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0A815CF-73F6-47A3-B715-F551B658A877}" dt="2022-11-04T11:15:54.529" v="88"/>
          <ac:picMkLst>
            <pc:docMk/>
            <pc:sldMk cId="2232331225" sldId="280"/>
            <ac:picMk id="4" creationId="{FA5C8040-6C19-5E13-A3AA-73395F8A1719}"/>
          </ac:picMkLst>
        </pc:picChg>
        <pc:picChg chg="del">
          <ac:chgData name="Neemias Informatica Lima" userId="b77af7bd85500281" providerId="LiveId" clId="{50A815CF-73F6-47A3-B715-F551B658A877}" dt="2022-11-04T11:02:07.053" v="10" actId="478"/>
          <ac:picMkLst>
            <pc:docMk/>
            <pc:sldMk cId="2232331225" sldId="280"/>
            <ac:picMk id="13" creationId="{4CAB6FDA-3BA3-11A9-92E7-82DBFC7035BD}"/>
          </ac:picMkLst>
        </pc:picChg>
      </pc:sldChg>
      <pc:sldChg chg="addSp delSp modSp mod">
        <pc:chgData name="Neemias Informatica Lima" userId="b77af7bd85500281" providerId="LiveId" clId="{50A815CF-73F6-47A3-B715-F551B658A877}" dt="2022-11-04T11:28:30.003" v="173" actId="20577"/>
        <pc:sldMkLst>
          <pc:docMk/>
          <pc:sldMk cId="2103443556" sldId="281"/>
        </pc:sldMkLst>
        <pc:spChg chg="mod">
          <ac:chgData name="Neemias Informatica Lima" userId="b77af7bd85500281" providerId="LiveId" clId="{50A815CF-73F6-47A3-B715-F551B658A877}" dt="2022-11-04T11:20:48.941" v="171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28:30.003" v="17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18:51.099" v="13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16:02.746" v="89" actId="478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50A815CF-73F6-47A3-B715-F551B658A877}" dt="2022-11-04T11:16:34.969" v="102" actId="14100"/>
          <ac:picMkLst>
            <pc:docMk/>
            <pc:sldMk cId="2103443556" sldId="281"/>
            <ac:picMk id="4" creationId="{ECBCF3DC-C2E0-8D65-E312-5F3D5C962BDA}"/>
          </ac:picMkLst>
        </pc:picChg>
      </pc:sldChg>
      <pc:sldChg chg="addSp delSp modSp mod">
        <pc:chgData name="Neemias Informatica Lima" userId="b77af7bd85500281" providerId="LiveId" clId="{50A815CF-73F6-47A3-B715-F551B658A877}" dt="2022-11-04T11:34:26.235" v="277" actId="20577"/>
        <pc:sldMkLst>
          <pc:docMk/>
          <pc:sldMk cId="3683219421" sldId="282"/>
        </pc:sldMkLst>
        <pc:spChg chg="del">
          <ac:chgData name="Neemias Informatica Lima" userId="b77af7bd85500281" providerId="LiveId" clId="{50A815CF-73F6-47A3-B715-F551B658A877}" dt="2022-11-04T11:29:10.770" v="178" actId="478"/>
          <ac:spMkLst>
            <pc:docMk/>
            <pc:sldMk cId="3683219421" sldId="282"/>
            <ac:spMk id="2" creationId="{1C9C029D-9F7E-59EB-7D97-AE3C4DEF7A1F}"/>
          </ac:spMkLst>
        </pc:spChg>
        <pc:spChg chg="del mod">
          <ac:chgData name="Neemias Informatica Lima" userId="b77af7bd85500281" providerId="LiveId" clId="{50A815CF-73F6-47A3-B715-F551B658A877}" dt="2022-11-04T11:29:10.770" v="178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50A815CF-73F6-47A3-B715-F551B658A877}" dt="2022-11-04T11:29:11.087" v="179"/>
          <ac:spMkLst>
            <pc:docMk/>
            <pc:sldMk cId="3683219421" sldId="282"/>
            <ac:spMk id="7" creationId="{B89E8CB1-49CE-99FE-13C5-D61B8BD3A4F7}"/>
          </ac:spMkLst>
        </pc:spChg>
        <pc:spChg chg="add mod">
          <ac:chgData name="Neemias Informatica Lima" userId="b77af7bd85500281" providerId="LiveId" clId="{50A815CF-73F6-47A3-B715-F551B658A877}" dt="2022-11-04T11:29:11.087" v="179"/>
          <ac:spMkLst>
            <pc:docMk/>
            <pc:sldMk cId="3683219421" sldId="282"/>
            <ac:spMk id="8" creationId="{20A0FEC8-49C6-525C-4BEF-1C1B610713FF}"/>
          </ac:spMkLst>
        </pc:spChg>
        <pc:spChg chg="mod">
          <ac:chgData name="Neemias Informatica Lima" userId="b77af7bd85500281" providerId="LiveId" clId="{50A815CF-73F6-47A3-B715-F551B658A877}" dt="2022-11-04T11:34:26.235" v="27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31:45.102" v="20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29:10.770" v="178" actId="47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50A815CF-73F6-47A3-B715-F551B658A877}" dt="2022-11-04T11:29:11.087" v="179"/>
          <ac:picMkLst>
            <pc:docMk/>
            <pc:sldMk cId="3683219421" sldId="282"/>
            <ac:picMk id="9" creationId="{4E491778-E75F-F206-3EAE-30ED54160515}"/>
          </ac:picMkLst>
        </pc:picChg>
      </pc:sldChg>
      <pc:sldChg chg="addSp delSp modSp mod">
        <pc:chgData name="Neemias Informatica Lima" userId="b77af7bd85500281" providerId="LiveId" clId="{50A815CF-73F6-47A3-B715-F551B658A877}" dt="2022-11-04T11:39:26.875" v="293" actId="20577"/>
        <pc:sldMkLst>
          <pc:docMk/>
          <pc:sldMk cId="3902406419" sldId="283"/>
        </pc:sldMkLst>
        <pc:spChg chg="del">
          <ac:chgData name="Neemias Informatica Lima" userId="b77af7bd85500281" providerId="LiveId" clId="{50A815CF-73F6-47A3-B715-F551B658A877}" dt="2022-11-04T11:29:17.962" v="180" actId="478"/>
          <ac:spMkLst>
            <pc:docMk/>
            <pc:sldMk cId="3902406419" sldId="283"/>
            <ac:spMk id="2" creationId="{D88BD668-7F1F-2AE3-3C00-7DBC4EF53153}"/>
          </ac:spMkLst>
        </pc:spChg>
        <pc:spChg chg="del mod">
          <ac:chgData name="Neemias Informatica Lima" userId="b77af7bd85500281" providerId="LiveId" clId="{50A815CF-73F6-47A3-B715-F551B658A877}" dt="2022-11-04T11:29:17.962" v="180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50A815CF-73F6-47A3-B715-F551B658A877}" dt="2022-11-04T11:29:18.448" v="181"/>
          <ac:spMkLst>
            <pc:docMk/>
            <pc:sldMk cId="3902406419" sldId="283"/>
            <ac:spMk id="6" creationId="{C2B3A14C-CCA3-A69E-DB5B-1F42B350ED76}"/>
          </ac:spMkLst>
        </pc:spChg>
        <pc:spChg chg="add mod">
          <ac:chgData name="Neemias Informatica Lima" userId="b77af7bd85500281" providerId="LiveId" clId="{50A815CF-73F6-47A3-B715-F551B658A877}" dt="2022-11-04T11:29:18.448" v="181"/>
          <ac:spMkLst>
            <pc:docMk/>
            <pc:sldMk cId="3902406419" sldId="283"/>
            <ac:spMk id="7" creationId="{4CF19615-73B7-2D2D-96AD-82A04BE92522}"/>
          </ac:spMkLst>
        </pc:spChg>
        <pc:spChg chg="mod">
          <ac:chgData name="Neemias Informatica Lima" userId="b77af7bd85500281" providerId="LiveId" clId="{50A815CF-73F6-47A3-B715-F551B658A877}" dt="2022-11-04T11:38:48.267" v="28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39:26.875" v="29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50A815CF-73F6-47A3-B715-F551B658A877}" dt="2022-11-04T11:29:17.962" v="180" actId="478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50A815CF-73F6-47A3-B715-F551B658A877}" dt="2022-11-04T11:29:18.448" v="181"/>
          <ac:picMkLst>
            <pc:docMk/>
            <pc:sldMk cId="3902406419" sldId="283"/>
            <ac:picMk id="8" creationId="{D0C3D2A3-B44B-EE08-52CA-6716DC4D2CD2}"/>
          </ac:picMkLst>
        </pc:picChg>
      </pc:sldChg>
      <pc:sldChg chg="addSp delSp modSp mod">
        <pc:chgData name="Neemias Informatica Lima" userId="b77af7bd85500281" providerId="LiveId" clId="{50A815CF-73F6-47A3-B715-F551B658A877}" dt="2022-11-04T11:43:00.924" v="323" actId="313"/>
        <pc:sldMkLst>
          <pc:docMk/>
          <pc:sldMk cId="2424059023" sldId="284"/>
        </pc:sldMkLst>
        <pc:spChg chg="del">
          <ac:chgData name="Neemias Informatica Lima" userId="b77af7bd85500281" providerId="LiveId" clId="{50A815CF-73F6-47A3-B715-F551B658A877}" dt="2022-11-04T11:29:32.818" v="184" actId="478"/>
          <ac:spMkLst>
            <pc:docMk/>
            <pc:sldMk cId="2424059023" sldId="284"/>
            <ac:spMk id="2" creationId="{C686CA8A-D3C0-C1D6-6E9C-77F482E7261F}"/>
          </ac:spMkLst>
        </pc:spChg>
        <pc:spChg chg="del mod">
          <ac:chgData name="Neemias Informatica Lima" userId="b77af7bd85500281" providerId="LiveId" clId="{50A815CF-73F6-47A3-B715-F551B658A877}" dt="2022-11-04T11:29:32.818" v="184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50A815CF-73F6-47A3-B715-F551B658A877}" dt="2022-11-04T11:29:33.271" v="185"/>
          <ac:spMkLst>
            <pc:docMk/>
            <pc:sldMk cId="2424059023" sldId="284"/>
            <ac:spMk id="6" creationId="{8250743A-F03D-8E4D-E5BA-AA32989CE7A2}"/>
          </ac:spMkLst>
        </pc:spChg>
        <pc:spChg chg="add mod">
          <ac:chgData name="Neemias Informatica Lima" userId="b77af7bd85500281" providerId="LiveId" clId="{50A815CF-73F6-47A3-B715-F551B658A877}" dt="2022-11-04T11:29:33.271" v="185"/>
          <ac:spMkLst>
            <pc:docMk/>
            <pc:sldMk cId="2424059023" sldId="284"/>
            <ac:spMk id="7" creationId="{9796CF34-1541-772D-976E-758B7EE45724}"/>
          </ac:spMkLst>
        </pc:spChg>
        <pc:spChg chg="mod">
          <ac:chgData name="Neemias Informatica Lima" userId="b77af7bd85500281" providerId="LiveId" clId="{50A815CF-73F6-47A3-B715-F551B658A877}" dt="2022-11-04T11:42:20.008" v="30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43:00.924" v="323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50A815CF-73F6-47A3-B715-F551B658A877}" dt="2022-11-04T11:29:32.818" v="184" actId="478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50A815CF-73F6-47A3-B715-F551B658A877}" dt="2022-11-04T11:29:33.271" v="185"/>
          <ac:picMkLst>
            <pc:docMk/>
            <pc:sldMk cId="2424059023" sldId="284"/>
            <ac:picMk id="8" creationId="{3DEECF73-C595-2B8F-0757-E8519777F35C}"/>
          </ac:picMkLst>
        </pc:picChg>
      </pc:sldChg>
      <pc:sldChg chg="addSp delSp modSp mod">
        <pc:chgData name="Neemias Informatica Lima" userId="b77af7bd85500281" providerId="LiveId" clId="{50A815CF-73F6-47A3-B715-F551B658A877}" dt="2022-11-04T11:47:49.769" v="350" actId="20577"/>
        <pc:sldMkLst>
          <pc:docMk/>
          <pc:sldMk cId="2241968852" sldId="285"/>
        </pc:sldMkLst>
        <pc:spChg chg="del">
          <ac:chgData name="Neemias Informatica Lima" userId="b77af7bd85500281" providerId="LiveId" clId="{50A815CF-73F6-47A3-B715-F551B658A877}" dt="2022-11-04T11:29:49.714" v="188" actId="478"/>
          <ac:spMkLst>
            <pc:docMk/>
            <pc:sldMk cId="2241968852" sldId="285"/>
            <ac:spMk id="2" creationId="{E1206968-400B-5C94-D865-88123E5ED0EA}"/>
          </ac:spMkLst>
        </pc:spChg>
        <pc:spChg chg="del mod">
          <ac:chgData name="Neemias Informatica Lima" userId="b77af7bd85500281" providerId="LiveId" clId="{50A815CF-73F6-47A3-B715-F551B658A877}" dt="2022-11-04T11:29:49.714" v="188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50A815CF-73F6-47A3-B715-F551B658A877}" dt="2022-11-04T11:29:50.046" v="189"/>
          <ac:spMkLst>
            <pc:docMk/>
            <pc:sldMk cId="2241968852" sldId="285"/>
            <ac:spMk id="6" creationId="{F70742D7-F418-C0F6-A521-8C11FAC1B8DC}"/>
          </ac:spMkLst>
        </pc:spChg>
        <pc:spChg chg="add mod">
          <ac:chgData name="Neemias Informatica Lima" userId="b77af7bd85500281" providerId="LiveId" clId="{50A815CF-73F6-47A3-B715-F551B658A877}" dt="2022-11-04T11:29:50.046" v="189"/>
          <ac:spMkLst>
            <pc:docMk/>
            <pc:sldMk cId="2241968852" sldId="285"/>
            <ac:spMk id="7" creationId="{35E022FD-9BE3-256F-62D8-DF753AF1B98A}"/>
          </ac:spMkLst>
        </pc:spChg>
        <pc:spChg chg="mod">
          <ac:chgData name="Neemias Informatica Lima" userId="b77af7bd85500281" providerId="LiveId" clId="{50A815CF-73F6-47A3-B715-F551B658A877}" dt="2022-11-04T11:43:57.849" v="33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47:49.769" v="35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50A815CF-73F6-47A3-B715-F551B658A877}" dt="2022-11-04T11:29:49.714" v="188" actId="4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50A815CF-73F6-47A3-B715-F551B658A877}" dt="2022-11-04T11:29:50.046" v="189"/>
          <ac:picMkLst>
            <pc:docMk/>
            <pc:sldMk cId="2241968852" sldId="285"/>
            <ac:picMk id="8" creationId="{F83F805D-63E7-4B77-B2C5-C4E9205ECC38}"/>
          </ac:picMkLst>
        </pc:picChg>
      </pc:sldChg>
      <pc:sldChg chg="addSp delSp modSp mod">
        <pc:chgData name="Neemias Informatica Lima" userId="b77af7bd85500281" providerId="LiveId" clId="{50A815CF-73F6-47A3-B715-F551B658A877}" dt="2022-11-04T11:49:15.964" v="376" actId="6549"/>
        <pc:sldMkLst>
          <pc:docMk/>
          <pc:sldMk cId="1959249856" sldId="286"/>
        </pc:sldMkLst>
        <pc:spChg chg="del">
          <ac:chgData name="Neemias Informatica Lima" userId="b77af7bd85500281" providerId="LiveId" clId="{50A815CF-73F6-47A3-B715-F551B658A877}" dt="2022-11-04T11:30:07.370" v="192" actId="478"/>
          <ac:spMkLst>
            <pc:docMk/>
            <pc:sldMk cId="1959249856" sldId="286"/>
            <ac:spMk id="2" creationId="{DEA700FC-83C8-2605-485E-50D061C7B75F}"/>
          </ac:spMkLst>
        </pc:spChg>
        <pc:spChg chg="del mod">
          <ac:chgData name="Neemias Informatica Lima" userId="b77af7bd85500281" providerId="LiveId" clId="{50A815CF-73F6-47A3-B715-F551B658A877}" dt="2022-11-04T11:30:07.370" v="192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50A815CF-73F6-47A3-B715-F551B658A877}" dt="2022-11-04T11:30:07.640" v="193"/>
          <ac:spMkLst>
            <pc:docMk/>
            <pc:sldMk cId="1959249856" sldId="286"/>
            <ac:spMk id="6" creationId="{3DBB0E77-4DD7-3F08-627D-ECFFD1E2DA8D}"/>
          </ac:spMkLst>
        </pc:spChg>
        <pc:spChg chg="add mod">
          <ac:chgData name="Neemias Informatica Lima" userId="b77af7bd85500281" providerId="LiveId" clId="{50A815CF-73F6-47A3-B715-F551B658A877}" dt="2022-11-04T11:30:07.640" v="193"/>
          <ac:spMkLst>
            <pc:docMk/>
            <pc:sldMk cId="1959249856" sldId="286"/>
            <ac:spMk id="7" creationId="{A22D1596-5DBD-8AD4-84EF-1E7767C0927D}"/>
          </ac:spMkLst>
        </pc:spChg>
        <pc:spChg chg="mod">
          <ac:chgData name="Neemias Informatica Lima" userId="b77af7bd85500281" providerId="LiveId" clId="{50A815CF-73F6-47A3-B715-F551B658A877}" dt="2022-11-04T11:48:30.067" v="35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49:15.964" v="376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50A815CF-73F6-47A3-B715-F551B658A877}" dt="2022-11-04T11:30:07.370" v="192" actId="478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50A815CF-73F6-47A3-B715-F551B658A877}" dt="2022-11-04T11:30:07.640" v="193"/>
          <ac:picMkLst>
            <pc:docMk/>
            <pc:sldMk cId="1959249856" sldId="286"/>
            <ac:picMk id="8" creationId="{BD78E535-141C-5E0E-387C-7F7E4C034140}"/>
          </ac:picMkLst>
        </pc:picChg>
      </pc:sldChg>
      <pc:sldChg chg="addSp delSp modSp mod">
        <pc:chgData name="Neemias Informatica Lima" userId="b77af7bd85500281" providerId="LiveId" clId="{50A815CF-73F6-47A3-B715-F551B658A877}" dt="2022-11-04T11:52:45.286" v="398" actId="20577"/>
        <pc:sldMkLst>
          <pc:docMk/>
          <pc:sldMk cId="2857006406" sldId="287"/>
        </pc:sldMkLst>
        <pc:spChg chg="del">
          <ac:chgData name="Neemias Informatica Lima" userId="b77af7bd85500281" providerId="LiveId" clId="{50A815CF-73F6-47A3-B715-F551B658A877}" dt="2022-11-04T11:30:39.466" v="198" actId="478"/>
          <ac:spMkLst>
            <pc:docMk/>
            <pc:sldMk cId="2857006406" sldId="287"/>
            <ac:spMk id="2" creationId="{30190CB2-F69F-6A96-48AF-4667AADE9D62}"/>
          </ac:spMkLst>
        </pc:spChg>
        <pc:spChg chg="del mod">
          <ac:chgData name="Neemias Informatica Lima" userId="b77af7bd85500281" providerId="LiveId" clId="{50A815CF-73F6-47A3-B715-F551B658A877}" dt="2022-11-04T11:30:39.466" v="198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50A815CF-73F6-47A3-B715-F551B658A877}" dt="2022-11-04T11:30:39.807" v="199"/>
          <ac:spMkLst>
            <pc:docMk/>
            <pc:sldMk cId="2857006406" sldId="287"/>
            <ac:spMk id="6" creationId="{72192342-D700-6EF2-DAA4-7641F4E93D02}"/>
          </ac:spMkLst>
        </pc:spChg>
        <pc:spChg chg="add mod">
          <ac:chgData name="Neemias Informatica Lima" userId="b77af7bd85500281" providerId="LiveId" clId="{50A815CF-73F6-47A3-B715-F551B658A877}" dt="2022-11-04T11:30:39.807" v="199"/>
          <ac:spMkLst>
            <pc:docMk/>
            <pc:sldMk cId="2857006406" sldId="287"/>
            <ac:spMk id="7" creationId="{99778EED-63B1-C53D-712C-EA91A331F5C8}"/>
          </ac:spMkLst>
        </pc:spChg>
        <pc:spChg chg="mod">
          <ac:chgData name="Neemias Informatica Lima" userId="b77af7bd85500281" providerId="LiveId" clId="{50A815CF-73F6-47A3-B715-F551B658A877}" dt="2022-11-04T11:52:45.286" v="398" actId="20577"/>
          <ac:spMkLst>
            <pc:docMk/>
            <pc:sldMk cId="2857006406" sldId="287"/>
            <ac:spMk id="16" creationId="{28D68641-D640-4BD7-9D5B-B3803DCCF9B3}"/>
          </ac:spMkLst>
        </pc:spChg>
        <pc:spChg chg="mod">
          <ac:chgData name="Neemias Informatica Lima" userId="b77af7bd85500281" providerId="LiveId" clId="{50A815CF-73F6-47A3-B715-F551B658A877}" dt="2022-11-04T11:52:34.254" v="393" actId="1076"/>
          <ac:spMkLst>
            <pc:docMk/>
            <pc:sldMk cId="2857006406" sldId="287"/>
            <ac:spMk id="22" creationId="{27F11C40-92CA-4A98-A472-02A20A1065D7}"/>
          </ac:spMkLst>
        </pc:spChg>
        <pc:picChg chg="del">
          <ac:chgData name="Neemias Informatica Lima" userId="b77af7bd85500281" providerId="LiveId" clId="{50A815CF-73F6-47A3-B715-F551B658A877}" dt="2022-11-04T11:30:39.466" v="198" actId="478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50A815CF-73F6-47A3-B715-F551B658A877}" dt="2022-11-04T11:30:39.807" v="199"/>
          <ac:picMkLst>
            <pc:docMk/>
            <pc:sldMk cId="2857006406" sldId="287"/>
            <ac:picMk id="8" creationId="{B291EF56-5F34-1F76-3FC0-891449E08775}"/>
          </ac:picMkLst>
        </pc:picChg>
      </pc:sldChg>
      <pc:sldChg chg="addSp delSp modSp mod">
        <pc:chgData name="Neemias Informatica Lima" userId="b77af7bd85500281" providerId="LiveId" clId="{50A815CF-73F6-47A3-B715-F551B658A877}" dt="2022-11-04T11:33:54.727" v="270" actId="6549"/>
        <pc:sldMkLst>
          <pc:docMk/>
          <pc:sldMk cId="2630436816" sldId="288"/>
        </pc:sldMkLst>
        <pc:spChg chg="del">
          <ac:chgData name="Neemias Informatica Lima" userId="b77af7bd85500281" providerId="LiveId" clId="{50A815CF-73F6-47A3-B715-F551B658A877}" dt="2022-11-04T11:28:56.601" v="176" actId="478"/>
          <ac:spMkLst>
            <pc:docMk/>
            <pc:sldMk cId="2630436816" sldId="288"/>
            <ac:spMk id="2" creationId="{ED5E2C5E-D515-C7A1-0E45-9ED32A00A4FC}"/>
          </ac:spMkLst>
        </pc:spChg>
        <pc:spChg chg="del mod">
          <ac:chgData name="Neemias Informatica Lima" userId="b77af7bd85500281" providerId="LiveId" clId="{50A815CF-73F6-47A3-B715-F551B658A877}" dt="2022-11-04T11:28:56.601" v="176" actId="478"/>
          <ac:spMkLst>
            <pc:docMk/>
            <pc:sldMk cId="2630436816" sldId="288"/>
            <ac:spMk id="3" creationId="{6234C521-A3F7-7431-ECA2-D12BA10AB993}"/>
          </ac:spMkLst>
        </pc:spChg>
        <pc:spChg chg="add del mod">
          <ac:chgData name="Neemias Informatica Lima" userId="b77af7bd85500281" providerId="LiveId" clId="{50A815CF-73F6-47A3-B715-F551B658A877}" dt="2022-11-04T11:28:45.898" v="175" actId="478"/>
          <ac:spMkLst>
            <pc:docMk/>
            <pc:sldMk cId="2630436816" sldId="288"/>
            <ac:spMk id="6" creationId="{37D83158-F11C-D182-373E-408A950AAB95}"/>
          </ac:spMkLst>
        </pc:spChg>
        <pc:spChg chg="add del mod">
          <ac:chgData name="Neemias Informatica Lima" userId="b77af7bd85500281" providerId="LiveId" clId="{50A815CF-73F6-47A3-B715-F551B658A877}" dt="2022-11-04T11:28:45.898" v="175" actId="478"/>
          <ac:spMkLst>
            <pc:docMk/>
            <pc:sldMk cId="2630436816" sldId="288"/>
            <ac:spMk id="7" creationId="{53CD34DC-61CB-F1E5-6CB5-B03358866D6B}"/>
          </ac:spMkLst>
        </pc:spChg>
        <pc:spChg chg="add mod">
          <ac:chgData name="Neemias Informatica Lima" userId="b77af7bd85500281" providerId="LiveId" clId="{50A815CF-73F6-47A3-B715-F551B658A877}" dt="2022-11-04T11:28:56.975" v="177"/>
          <ac:spMkLst>
            <pc:docMk/>
            <pc:sldMk cId="2630436816" sldId="288"/>
            <ac:spMk id="9" creationId="{6688DC2B-3CDE-7D7F-FD31-A9F7D2ECDCCB}"/>
          </ac:spMkLst>
        </pc:spChg>
        <pc:spChg chg="add mod">
          <ac:chgData name="Neemias Informatica Lima" userId="b77af7bd85500281" providerId="LiveId" clId="{50A815CF-73F6-47A3-B715-F551B658A877}" dt="2022-11-04T11:32:24.891" v="216" actId="1076"/>
          <ac:spMkLst>
            <pc:docMk/>
            <pc:sldMk cId="2630436816" sldId="288"/>
            <ac:spMk id="11" creationId="{70E19E56-9F03-8043-EB0A-0072C3A50574}"/>
          </ac:spMkLst>
        </pc:spChg>
        <pc:spChg chg="mod">
          <ac:chgData name="Neemias Informatica Lima" userId="b77af7bd85500281" providerId="LiveId" clId="{50A815CF-73F6-47A3-B715-F551B658A877}" dt="2022-11-04T11:33:54.727" v="270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31:38.948" v="20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28:56.601" v="176" actId="478"/>
          <ac:picMkLst>
            <pc:docMk/>
            <pc:sldMk cId="2630436816" sldId="288"/>
            <ac:picMk id="4" creationId="{F7A120D6-E2B2-9229-C1C5-98AA3F15143C}"/>
          </ac:picMkLst>
        </pc:picChg>
        <pc:picChg chg="add del mod">
          <ac:chgData name="Neemias Informatica Lima" userId="b77af7bd85500281" providerId="LiveId" clId="{50A815CF-73F6-47A3-B715-F551B658A877}" dt="2022-11-04T11:28:45.898" v="175" actId="478"/>
          <ac:picMkLst>
            <pc:docMk/>
            <pc:sldMk cId="2630436816" sldId="288"/>
            <ac:picMk id="8" creationId="{9F5C9F8A-3E55-F20A-C213-5B2966ACF705}"/>
          </ac:picMkLst>
        </pc:picChg>
        <pc:picChg chg="add mod">
          <ac:chgData name="Neemias Informatica Lima" userId="b77af7bd85500281" providerId="LiveId" clId="{50A815CF-73F6-47A3-B715-F551B658A877}" dt="2022-11-04T11:28:56.975" v="177"/>
          <ac:picMkLst>
            <pc:docMk/>
            <pc:sldMk cId="2630436816" sldId="288"/>
            <ac:picMk id="12" creationId="{CD826B42-6ADB-B99C-301B-63CB17F711FC}"/>
          </ac:picMkLst>
        </pc:picChg>
      </pc:sldChg>
      <pc:sldChg chg="addSp delSp modSp mod">
        <pc:chgData name="Neemias Informatica Lima" userId="b77af7bd85500281" providerId="LiveId" clId="{50A815CF-73F6-47A3-B715-F551B658A877}" dt="2022-11-04T11:42:05.936" v="304" actId="1035"/>
        <pc:sldMkLst>
          <pc:docMk/>
          <pc:sldMk cId="3032827026" sldId="289"/>
        </pc:sldMkLst>
        <pc:spChg chg="del">
          <ac:chgData name="Neemias Informatica Lima" userId="b77af7bd85500281" providerId="LiveId" clId="{50A815CF-73F6-47A3-B715-F551B658A877}" dt="2022-11-04T11:29:25.402" v="182" actId="478"/>
          <ac:spMkLst>
            <pc:docMk/>
            <pc:sldMk cId="3032827026" sldId="289"/>
            <ac:spMk id="2" creationId="{5BD05C22-0AE5-584D-5454-3A9A3B1A78EA}"/>
          </ac:spMkLst>
        </pc:spChg>
        <pc:spChg chg="del mod">
          <ac:chgData name="Neemias Informatica Lima" userId="b77af7bd85500281" providerId="LiveId" clId="{50A815CF-73F6-47A3-B715-F551B658A877}" dt="2022-11-04T11:29:25.402" v="182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50A815CF-73F6-47A3-B715-F551B658A877}" dt="2022-11-04T11:29:25.727" v="183"/>
          <ac:spMkLst>
            <pc:docMk/>
            <pc:sldMk cId="3032827026" sldId="289"/>
            <ac:spMk id="6" creationId="{94A1EFDD-9E4B-647C-C675-906234125941}"/>
          </ac:spMkLst>
        </pc:spChg>
        <pc:spChg chg="add mod">
          <ac:chgData name="Neemias Informatica Lima" userId="b77af7bd85500281" providerId="LiveId" clId="{50A815CF-73F6-47A3-B715-F551B658A877}" dt="2022-11-04T11:29:25.727" v="183"/>
          <ac:spMkLst>
            <pc:docMk/>
            <pc:sldMk cId="3032827026" sldId="289"/>
            <ac:spMk id="7" creationId="{B9BC8EA7-B559-FEA4-140A-FEE64FDCDA70}"/>
          </ac:spMkLst>
        </pc:spChg>
        <pc:spChg chg="mod">
          <ac:chgData name="Neemias Informatica Lima" userId="b77af7bd85500281" providerId="LiveId" clId="{50A815CF-73F6-47A3-B715-F551B658A877}" dt="2022-11-04T11:42:05.936" v="304" actId="103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0A815CF-73F6-47A3-B715-F551B658A877}" dt="2022-11-04T11:38:56.878" v="28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29:25.402" v="182" actId="478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50A815CF-73F6-47A3-B715-F551B658A877}" dt="2022-11-04T11:29:25.727" v="183"/>
          <ac:picMkLst>
            <pc:docMk/>
            <pc:sldMk cId="3032827026" sldId="289"/>
            <ac:picMk id="8" creationId="{0B8406C2-CCCA-0B8A-8925-9881AC78C0D9}"/>
          </ac:picMkLst>
        </pc:picChg>
      </pc:sldChg>
      <pc:sldChg chg="addSp delSp modSp mod">
        <pc:chgData name="Neemias Informatica Lima" userId="b77af7bd85500281" providerId="LiveId" clId="{50A815CF-73F6-47A3-B715-F551B658A877}" dt="2022-11-04T11:43:32.867" v="328" actId="20577"/>
        <pc:sldMkLst>
          <pc:docMk/>
          <pc:sldMk cId="3772032319" sldId="290"/>
        </pc:sldMkLst>
        <pc:spChg chg="del">
          <ac:chgData name="Neemias Informatica Lima" userId="b77af7bd85500281" providerId="LiveId" clId="{50A815CF-73F6-47A3-B715-F551B658A877}" dt="2022-11-04T11:29:42.922" v="186" actId="478"/>
          <ac:spMkLst>
            <pc:docMk/>
            <pc:sldMk cId="3772032319" sldId="290"/>
            <ac:spMk id="2" creationId="{4328107A-83C1-222D-E707-4EF785F7F12A}"/>
          </ac:spMkLst>
        </pc:spChg>
        <pc:spChg chg="del mod">
          <ac:chgData name="Neemias Informatica Lima" userId="b77af7bd85500281" providerId="LiveId" clId="{50A815CF-73F6-47A3-B715-F551B658A877}" dt="2022-11-04T11:29:42.922" v="186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50A815CF-73F6-47A3-B715-F551B658A877}" dt="2022-11-04T11:29:43.239" v="187"/>
          <ac:spMkLst>
            <pc:docMk/>
            <pc:sldMk cId="3772032319" sldId="290"/>
            <ac:spMk id="6" creationId="{D6F73C58-E86B-1D70-614D-231A51313061}"/>
          </ac:spMkLst>
        </pc:spChg>
        <pc:spChg chg="add mod">
          <ac:chgData name="Neemias Informatica Lima" userId="b77af7bd85500281" providerId="LiveId" clId="{50A815CF-73F6-47A3-B715-F551B658A877}" dt="2022-11-04T11:29:43.239" v="187"/>
          <ac:spMkLst>
            <pc:docMk/>
            <pc:sldMk cId="3772032319" sldId="290"/>
            <ac:spMk id="7" creationId="{B412AD0C-E39A-A7F3-E5A7-B9CAB215F832}"/>
          </ac:spMkLst>
        </pc:spChg>
        <pc:spChg chg="mod">
          <ac:chgData name="Neemias Informatica Lima" userId="b77af7bd85500281" providerId="LiveId" clId="{50A815CF-73F6-47A3-B715-F551B658A877}" dt="2022-11-04T11:43:32.867" v="328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0A815CF-73F6-47A3-B715-F551B658A877}" dt="2022-11-04T11:42:26.793" v="31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29:42.922" v="186" actId="478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50A815CF-73F6-47A3-B715-F551B658A877}" dt="2022-11-04T11:29:43.239" v="187"/>
          <ac:picMkLst>
            <pc:docMk/>
            <pc:sldMk cId="3772032319" sldId="290"/>
            <ac:picMk id="8" creationId="{C17DF533-E0B0-9E07-D8AF-E796102AB2DC}"/>
          </ac:picMkLst>
        </pc:picChg>
      </pc:sldChg>
      <pc:sldChg chg="addSp delSp modSp mod">
        <pc:chgData name="Neemias Informatica Lima" userId="b77af7bd85500281" providerId="LiveId" clId="{50A815CF-73F6-47A3-B715-F551B658A877}" dt="2022-11-04T11:48:13.552" v="355" actId="6549"/>
        <pc:sldMkLst>
          <pc:docMk/>
          <pc:sldMk cId="1768216317" sldId="291"/>
        </pc:sldMkLst>
        <pc:spChg chg="del">
          <ac:chgData name="Neemias Informatica Lima" userId="b77af7bd85500281" providerId="LiveId" clId="{50A815CF-73F6-47A3-B715-F551B658A877}" dt="2022-11-04T11:29:55.994" v="190" actId="478"/>
          <ac:spMkLst>
            <pc:docMk/>
            <pc:sldMk cId="1768216317" sldId="291"/>
            <ac:spMk id="2" creationId="{7A4E58ED-0553-F336-1435-795FF50FB452}"/>
          </ac:spMkLst>
        </pc:spChg>
        <pc:spChg chg="del mod">
          <ac:chgData name="Neemias Informatica Lima" userId="b77af7bd85500281" providerId="LiveId" clId="{50A815CF-73F6-47A3-B715-F551B658A877}" dt="2022-11-04T11:29:55.994" v="190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50A815CF-73F6-47A3-B715-F551B658A877}" dt="2022-11-04T11:29:56.311" v="191"/>
          <ac:spMkLst>
            <pc:docMk/>
            <pc:sldMk cId="1768216317" sldId="291"/>
            <ac:spMk id="6" creationId="{5F330567-9562-F26C-4DA4-F8FFDCB9510B}"/>
          </ac:spMkLst>
        </pc:spChg>
        <pc:spChg chg="add mod">
          <ac:chgData name="Neemias Informatica Lima" userId="b77af7bd85500281" providerId="LiveId" clId="{50A815CF-73F6-47A3-B715-F551B658A877}" dt="2022-11-04T11:29:56.311" v="191"/>
          <ac:spMkLst>
            <pc:docMk/>
            <pc:sldMk cId="1768216317" sldId="291"/>
            <ac:spMk id="7" creationId="{FD8A1EF8-075C-3C77-1EA7-61E696B33C70}"/>
          </ac:spMkLst>
        </pc:spChg>
        <pc:spChg chg="mod">
          <ac:chgData name="Neemias Informatica Lima" userId="b77af7bd85500281" providerId="LiveId" clId="{50A815CF-73F6-47A3-B715-F551B658A877}" dt="2022-11-04T11:48:13.552" v="355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0A815CF-73F6-47A3-B715-F551B658A877}" dt="2022-11-04T11:44:03.633" v="33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29:55.994" v="190" actId="47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50A815CF-73F6-47A3-B715-F551B658A877}" dt="2022-11-04T11:29:56.311" v="191"/>
          <ac:picMkLst>
            <pc:docMk/>
            <pc:sldMk cId="1768216317" sldId="291"/>
            <ac:picMk id="8" creationId="{D1E22C48-6008-9CAF-DE32-680EEF5BA89F}"/>
          </ac:picMkLst>
        </pc:picChg>
      </pc:sldChg>
      <pc:sldChg chg="addSp delSp modSp mod">
        <pc:chgData name="Neemias Informatica Lima" userId="b77af7bd85500281" providerId="LiveId" clId="{50A815CF-73F6-47A3-B715-F551B658A877}" dt="2022-11-04T11:49:53.492" v="383"/>
        <pc:sldMkLst>
          <pc:docMk/>
          <pc:sldMk cId="3757265641" sldId="292"/>
        </pc:sldMkLst>
        <pc:spChg chg="del">
          <ac:chgData name="Neemias Informatica Lima" userId="b77af7bd85500281" providerId="LiveId" clId="{50A815CF-73F6-47A3-B715-F551B658A877}" dt="2022-11-04T11:30:26.794" v="194" actId="478"/>
          <ac:spMkLst>
            <pc:docMk/>
            <pc:sldMk cId="3757265641" sldId="292"/>
            <ac:spMk id="2" creationId="{A0DB44E6-F58E-D2CB-9196-3FBA999267F4}"/>
          </ac:spMkLst>
        </pc:spChg>
        <pc:spChg chg="del mod">
          <ac:chgData name="Neemias Informatica Lima" userId="b77af7bd85500281" providerId="LiveId" clId="{50A815CF-73F6-47A3-B715-F551B658A877}" dt="2022-11-04T11:30:26.794" v="194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50A815CF-73F6-47A3-B715-F551B658A877}" dt="2022-11-04T11:30:27.151" v="195"/>
          <ac:spMkLst>
            <pc:docMk/>
            <pc:sldMk cId="3757265641" sldId="292"/>
            <ac:spMk id="6" creationId="{5EDA95F5-7828-3C84-5068-C4C2707BBD4A}"/>
          </ac:spMkLst>
        </pc:spChg>
        <pc:spChg chg="add mod">
          <ac:chgData name="Neemias Informatica Lima" userId="b77af7bd85500281" providerId="LiveId" clId="{50A815CF-73F6-47A3-B715-F551B658A877}" dt="2022-11-04T11:30:27.151" v="195"/>
          <ac:spMkLst>
            <pc:docMk/>
            <pc:sldMk cId="3757265641" sldId="292"/>
            <ac:spMk id="7" creationId="{0F4F603A-282A-A6E0-D39C-1CEBB308B316}"/>
          </ac:spMkLst>
        </pc:spChg>
        <pc:spChg chg="mod">
          <ac:chgData name="Neemias Informatica Lima" userId="b77af7bd85500281" providerId="LiveId" clId="{50A815CF-73F6-47A3-B715-F551B658A877}" dt="2022-11-04T11:49:53.492" v="38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0A815CF-73F6-47A3-B715-F551B658A877}" dt="2022-11-04T11:48:35.474" v="361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30:26.794" v="194" actId="478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50A815CF-73F6-47A3-B715-F551B658A877}" dt="2022-11-04T11:30:27.151" v="195"/>
          <ac:picMkLst>
            <pc:docMk/>
            <pc:sldMk cId="3757265641" sldId="292"/>
            <ac:picMk id="8" creationId="{20979180-7181-FBDF-9674-BED876B946C3}"/>
          </ac:picMkLst>
        </pc:picChg>
      </pc:sldChg>
      <pc:sldChg chg="addSp delSp modSp mod">
        <pc:chgData name="Neemias Informatica Lima" userId="b77af7bd85500281" providerId="LiveId" clId="{50A815CF-73F6-47A3-B715-F551B658A877}" dt="2022-11-04T11:51:06.511" v="391" actId="6549"/>
        <pc:sldMkLst>
          <pc:docMk/>
          <pc:sldMk cId="3114938747" sldId="293"/>
        </pc:sldMkLst>
        <pc:spChg chg="del">
          <ac:chgData name="Neemias Informatica Lima" userId="b77af7bd85500281" providerId="LiveId" clId="{50A815CF-73F6-47A3-B715-F551B658A877}" dt="2022-11-04T11:30:33.129" v="196" actId="478"/>
          <ac:spMkLst>
            <pc:docMk/>
            <pc:sldMk cId="3114938747" sldId="293"/>
            <ac:spMk id="2" creationId="{707BD544-9DC0-219B-192F-4926D39E14D5}"/>
          </ac:spMkLst>
        </pc:spChg>
        <pc:spChg chg="del mod">
          <ac:chgData name="Neemias Informatica Lima" userId="b77af7bd85500281" providerId="LiveId" clId="{50A815CF-73F6-47A3-B715-F551B658A877}" dt="2022-11-04T11:30:33.129" v="196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50A815CF-73F6-47A3-B715-F551B658A877}" dt="2022-11-04T11:30:33.439" v="197"/>
          <ac:spMkLst>
            <pc:docMk/>
            <pc:sldMk cId="3114938747" sldId="293"/>
            <ac:spMk id="6" creationId="{50795B20-D96F-46C9-9E77-83EDFE8FA8E5}"/>
          </ac:spMkLst>
        </pc:spChg>
        <pc:spChg chg="add mod">
          <ac:chgData name="Neemias Informatica Lima" userId="b77af7bd85500281" providerId="LiveId" clId="{50A815CF-73F6-47A3-B715-F551B658A877}" dt="2022-11-04T11:30:33.439" v="197"/>
          <ac:spMkLst>
            <pc:docMk/>
            <pc:sldMk cId="3114938747" sldId="293"/>
            <ac:spMk id="7" creationId="{8C3970F7-0FFD-82F5-28D0-86B5BE1A0650}"/>
          </ac:spMkLst>
        </pc:spChg>
        <pc:spChg chg="mod">
          <ac:chgData name="Neemias Informatica Lima" userId="b77af7bd85500281" providerId="LiveId" clId="{50A815CF-73F6-47A3-B715-F551B658A877}" dt="2022-11-04T11:51:06.511" v="391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50A815CF-73F6-47A3-B715-F551B658A877}" dt="2022-11-04T11:30:33.129" v="196" actId="478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50A815CF-73F6-47A3-B715-F551B658A877}" dt="2022-11-04T11:30:33.439" v="197"/>
          <ac:picMkLst>
            <pc:docMk/>
            <pc:sldMk cId="3114938747" sldId="293"/>
            <ac:picMk id="8" creationId="{A65471D8-6C24-0E57-9DC6-E1A4BA35E8F2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Recompensas da fidelidade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12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18292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"O Senhor disse: Muito bem, servo bom e fiel; você foi fiel no pouco, sobre o muito o colocarei; venha participar da alegria do seu Senhor"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25:21).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1415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12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303988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7C7B3F-BD2E-AB7E-10EB-BAD6DD50E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" y="21990"/>
            <a:ext cx="1500968" cy="2255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5DE02BD-C346-AF3D-945B-4C4F117AD67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2411" y="550084"/>
            <a:ext cx="2082635" cy="22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acerto de contas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1737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Às vezes pensamos em talentos como dons naturais como cantar, falar, etc., mas na história semelhante das dez minas, em Lucas 19:12-24, o dinheiro e sua gestão são especificamente declarados. Ellen G. White também declarou: “Foi-me mostrado que a parábola dos talentos não tem sido plenamente compreendida. Essa importante lição foi dada aos discípulos para benefício dos cristãos que viveriam nos últimos dias. E os talentos não representam meramente a capacidade de pregar e instruir pela Palavra de Deus. A parábola aplica-se aos recursos temporais que Deus confiou ao Seu povo” (Testemunhos Para a Igreja, v. 1, p. 180). É bastante natural para nós pensar que a outra pessoa tenha mais talentos do que nós e, portanto, seja mais responsável para com Deus. Nessa história, no entanto, foi a pessoa com apenas um talento - a menor soma de dinheiro - que se mostrou infiel e perdeu o reino.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9BA734-ABEA-8744-9F6B-93F9113EE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F1D7C9A-0C7E-8809-4E2A-5500394074D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2F5D508-7B63-49A6-17B9-AF25884C3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B8C9F25-C0D4-2C23-CCDC-CFCBEA3271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Olhando para a recompensa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Leia Romanos 8:16-18. Como o conhecimento de que ele era um filho de Deus foi um fator em sua fidelidade?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8. Leia 1 Timóteo 6:6-12. Qual é a mensagem crucial nesses versos para os cristãos de hoje?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49CCFF-4D1D-A065-D837-CD26D5929E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424CCF7-54BF-49CA-D752-6F075DABE2B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EA97D5-D3B7-C2E5-8511-4BBDBBD2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EEDD062-AEBC-F087-50FE-65D2CC1C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Olhando para a recompensa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7370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valor que Paulo atribuía à recompensa dos fiéis o deixava animado em relação ao chamado para sofrer por Cristo. Ele escreveu da prisão: “Irmãos, quanto a mim, não julgo havê-lo alcançado, mas uma coisa faço: esquecendo-me das coisas que ficam para trás e avançando para as que estão diante de mim, prossigo para o alvo, para o prêmio da soberana vocação de Deus em Cristo Jesus”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3:13,14). Do ponto de vista bíblico, prosperidade é ter o que você precisa, quando precisa. Não é o acúmulo de bens. Prosperidade também é reivindicar a promessa de Deus em Filipenses 4:19: “E o meu Deus, segundo a Sua riqueza em glória, há de suprir, em Cristo Jesus, tudo aquilo de que vocês precisam”. Finalmente, prosperidade é ser grato pelo que você tem no Senhor e confiar Nele em todas as coisas.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AB9179-3C2D-A2FE-F400-58AE68134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10362E3-E195-8525-4449-BFC562CEFD5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F667A25-8FB6-39EB-88B3-6971551E2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57AB97D-9772-E87D-2CA4-C9F5C39AE8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17922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É manhã de sábado, e as pessoas estão chegando para o culto. Há um sentimento de paz, ausência de ansiedade quanto a questões financeiras, e gratidão.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conflito conjugal por questões financeiras foi eliminado. Eles vão adorar sentindo a presença de Deus e esperando a atuação do Senhor entre eles.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ministérios da igreja são totalmente custeados e têm forte divulgação. Eles estendem o amor de Cristo de maneiras muito tangíveis aos necessitados.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igreja utiliza seus recursos financeiros para oferecer instalações que apoiam de maneira maravilhosa os ministérios evangelísticos e serviços sociais, os quais são mantidas com excelência.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Afinal, o que Deus nos chama para fazer com os recursos que Ele nos confiou?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69761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2B65B44-EA53-AAB5-4183-55BDD5BE2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6C304CE-DAB3-73DF-92B7-08CB2142685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4A15AB2-8CFD-2862-DD91-7B98927D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32B091C-70A9-EC0A-0853-353F4F1504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Como harmonizar a salvação pela fé com a recompensa segundo as obras?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Estar contente com o que temos significa que não podemos melhorar nossa condição financeira? Ou seja, por que essas ideias não estão necessariamente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 conflito?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As “pequenas” escolhas que fazemos determinam onde passaremos a eternidade?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87AF40-2D6F-F693-2FFD-260922B50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6665F41-25A6-1A74-D41E-1B8E0DD324A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97E2790-4EAB-9171-4F87-15B1A7969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8A2640B-054C-BE99-1EBD-F8285068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44905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Embora seja impossível obter a salvação por nós mesmos, a Bíblia usa a esperança da recompensa como motivação para os fiéis que vivem como beneficiários indignos da graça de Deus, pois, no fim, o que quer que recebamos será, sempre e unicamente, pela graça de Deus.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Como escreveu Davi: “A lei do Senhor é perfeita e restaura a alma; o testemunho do Senhor é fiel e dá sabedoria aos simples. Os preceitos do Senhor são retos e alegram o coração; o mandamento do Senhor é puro e ilumina os olhos. O temor do SENHOR é límpido e permanece para sempre; os juízos do Senhor são verdadeiros e todos igualmente, justos. São mais desejáveis do que ouro, mais do que muito ouro depurado; e são mais doces do que o mel e o destilar dos favos. Além disso, por eles se admoesta o Teu servo; em os guardar há grande recompensa” (SI 19:7-11).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9570C7-A113-A678-6305-5DD2D0DCB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A61FFA3-8139-8EE6-F4B0-CC08DE8C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Recompensa pela fidelidade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Hebreus 11:6. O que esse verso deve significar para nós? Como devemos responder a esse texto? (Veja também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22:12;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40:10 e 62:11). O que esses textos nos ensinam?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podemos entender a diferença entre a salvação pela graça e uma recompensa de acordo com as obras? Comente com a classe.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7110B8-FABC-C765-1A77-564F6074D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95430A8-A7C9-79C0-6F61-CFE280D5EBD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CFA9375-4319-F23B-02BF-8C1B3274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3D631D3-A8BB-41A5-EA52-37D7D07409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Recompensa pela fidelidade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recompensa de Deus para seus filhos fiéis é única e, como muitas coisas espirituais, pode estar além da nossa compreensão finita. “A linguagem humana não consegue descrever a recompensa dos justos. Será conhecida apenas por aqueles que a contemplarem. Nenhuma mente finita consegue compreender a glória do Paraíso de Deus” (Ellen G. White, O Grande Conflito, p. 558).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Jesus concluiu as bem-aventuranças, que introduzem o Sermão da Montanha, com estas palavras: “Bem-aventurados são vocês quando, por Minha causa, os insultarem e os perseguirem, e, mentindo, disserem todo mal contra vocês. Alegrem-se e exultem, porque é grande a sua recompensa nos Céus; pois assim perseguiram os profetas que viveram antes de vocês”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5:11,12). Depois de listar os heróis da fé em Hebreus 11, o autor começou o capítulo seguinte explicando por que Jesus Se dispôs a morrer na cruz.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890864-04D7-A6F0-DE98-98C6033A4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B40E11-5922-1CAA-C00B-D483056CA56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E19B299-6C05-9321-2EB1-54334CBED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3B6FB80-82D9-C4E7-80CE-E1428C06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Vida eterna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Romanos 6:23 e João 3:16. Quais opções nos são apresentadas?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João 14:1-3. Qual é o conselho do Senhor para nós no verso 1, e o que Ele nos promete nos versos 2 e 3?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Reflita mais acerca da ideia de que a primeira vinda de Cristo é a garantia de Sua segunda vinda. O que aconteceu na primeira vinda que faz da segunda uma promessa na qual podemos confiar?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FC7583-ED25-F725-DD3D-7E2647D6D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F64E536-7ABE-74B7-41FA-44E27CB9DD1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D4DEEB4-E450-A4ED-0455-194350AA7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6C906B8-A94F-2AE2-4698-C267AF8E53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Vida eterna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8985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Nos últimos dias de Seu ministério terrestre, Jesus transmitiu essas palavras incríveis de esperança e coragem aos Seus discípulos, que os animariam em momentos de desânimo e provas. Elas devem ter o mesmo efeito em nós. Jesus veio do Céu, voltou para o Céu e nos prometeu: “Voltarei e os receberei para Mim mesmo, para que, onde Eu estou, vocês estejam também”.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E, talvez mais do que qualquer outra coisa, a morte de Cristo na cruz em Sua primeira vinda é a nossa maior garantia de Sua segunda vinda, pois, sem a segunda vinda, que proveito teria a primeira? A mesma certeza que temos de que Jesus morreu por nós na cruz podemos ter de que Ele virá outra vez, como o Senhor prometeu: “E, quando Eu for e preparar um lugar, voltarei e os receberei para Mim mesmo, para que, onde Eu estou, vocês estejam também”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14:3).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8A4BE6-F927-AFCA-007B-E0DE1A0AE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10B30BE-EC55-9C5B-6BA5-AFDB253E0BC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B1EB95A-76DE-82FA-8A95-6A1961E22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351DC93-E5EC-9B59-0821-A7356719A0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nova Jerusalém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Apocalipse 21. Quais são algumas das promessas que temos?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5945AA-4EBD-BE25-AABC-B2C38DC6E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8551E2E-476E-940B-6698-EEE547A29EB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B4A50BC-B767-E51E-0547-6B42C5A47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1B0C01-73D1-A40B-0AEB-6DAB2E8BFF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nova Jerusalém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83848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Há tanta coisa nessa passagem que nossa mente mal pode compreender, por ter sido danificada pelo pecado e ter conhecido apenas um mundo caído. Mas o que podemos entender é cheio de esperança. Primeiro, assim como Jesus habitou conosco neste mundo caído quando veio em carne e osso, Ele vai morar conosco no novo mundo. Que privilégio deve ter sido para aqueles que viram Jesus de perto! Teremos também essa oportunidade, porém sem o véu do pecado distorcendo nossa visão.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Como nós, que conhecemos somente lágrimas, tristeza e dor, podemos entender uma das maiores promessas da Bíblia: “E lhes enxugará dos olhos toda lágrima. E já não existirá mais morte, já não haverá luto, nem pranto, nem dor, porque as primeiras coisas passaram”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21:4)? As “primeiras coisas” terão passado, coisas que nunca deveriam ter existido.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223C39-F311-EEFE-8EC1-C1DE87B13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B3626A9-54DE-9583-E5EB-859B69C62C5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33F082D-07C9-5E75-F2B9-6E1F7C338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FD9132-5B41-9005-AB6D-8E922775A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acerto de contas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Mateus 25:14-19. Quem viajou para um país distante? A quem Ele confiou Seus bens? O que significa "ajuste de contas" (ver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25:19)?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Mateus 25:20-23.0 que Deus disse àqueles que foram fiéis gestores do dinheiro no apoio à Sua causa? O que significa "participar da alegria do seu Senhor"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25:23)?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nos sairemos quando Deus Vier para "acertar contas" conosco?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A36714-53AD-66B4-1CEE-08B210D33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96" y="3796839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CF42EA8-9AB2-355C-B016-2D669459654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D2B4848-8492-B4D6-13C1-8B64E2093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l-PL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11:6; Is 62:11; Rm 6:23; Jo 14:1-3; Ap 21; Mt 25:20-23; Rm 8:16-18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B564BC-4022-718A-BF7F-2DD310903F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9264"/>
            <a:ext cx="1364476" cy="8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3873</TotalTime>
  <Words>1995</Words>
  <Application>Microsoft Office PowerPoint</Application>
  <PresentationFormat>Personalizar</PresentationFormat>
  <Paragraphs>149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 Black</vt:lpstr>
      <vt:lpstr>Arial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243</cp:revision>
  <dcterms:created xsi:type="dcterms:W3CDTF">2014-05-23T17:49:12Z</dcterms:created>
  <dcterms:modified xsi:type="dcterms:W3CDTF">2022-11-08T11:25:01Z</dcterms:modified>
</cp:coreProperties>
</file>