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406" y="5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2/19/2023</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2/19/2023</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19/02/2023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19/02/2023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19/02/2023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19/02/2023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19/02/2023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19/02/2023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19/02/2023</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19/02/2023</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19/02/2023</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19/02/2023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19/02/2023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19/02/2023</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a:t>
            </a:r>
            <a:r>
              <a:rPr lang="pt-PT" sz="2800" dirty="0">
                <a:solidFill>
                  <a:srgbClr val="FF0000"/>
                </a:solidFill>
                <a:latin typeface="Arial Black" panose="020B0A04020102020204" pitchFamily="34" charset="0"/>
              </a:rPr>
              <a:t>MARÇO</a:t>
            </a:r>
            <a:r>
              <a:rPr lang="pt-BR" sz="2800" dirty="0">
                <a:solidFill>
                  <a:srgbClr val="FF0000"/>
                </a:solidFill>
                <a:latin typeface="Arial Black" panose="020B0A04020102020204" pitchFamily="34" charset="0"/>
              </a:rPr>
              <a:t> DE 2023 ::</a:t>
            </a:r>
          </a:p>
        </p:txBody>
      </p:sp>
      <p:sp>
        <p:nvSpPr>
          <p:cNvPr id="17" name="Retângulo 16"/>
          <p:cNvSpPr/>
          <p:nvPr/>
        </p:nvSpPr>
        <p:spPr>
          <a:xfrm>
            <a:off x="8831" y="1090479"/>
            <a:ext cx="9877919" cy="4093428"/>
          </a:xfrm>
          <a:prstGeom prst="rect">
            <a:avLst/>
          </a:prstGeom>
        </p:spPr>
        <p:txBody>
          <a:bodyPr wrap="square">
            <a:spAutoFit/>
          </a:bodyPr>
          <a:lstStyle/>
          <a:p>
            <a:r>
              <a:rPr lang="pt-BR" sz="2000">
                <a:solidFill>
                  <a:schemeClr val="tx2"/>
                </a:solidFill>
                <a:latin typeface="Arial Black" panose="020B0A04020102020204" pitchFamily="34" charset="0"/>
              </a:rPr>
              <a:t>01 </a:t>
            </a:r>
            <a:r>
              <a:rPr lang="pt-BR" sz="2000" dirty="0">
                <a:solidFill>
                  <a:schemeClr val="tx2"/>
                </a:solidFill>
                <a:latin typeface="Arial Black" panose="020B0A04020102020204" pitchFamily="34" charset="0"/>
              </a:rPr>
              <a:t>A 04/03 – DEZ DIAS DE JEJUM E ORAÇÃO</a:t>
            </a:r>
          </a:p>
          <a:p>
            <a:r>
              <a:rPr lang="pt-BR" sz="2000" dirty="0">
                <a:solidFill>
                  <a:schemeClr val="tx2"/>
                </a:solidFill>
                <a:latin typeface="Arial Black" panose="020B0A04020102020204" pitchFamily="34" charset="0"/>
              </a:rPr>
              <a:t>04/03 – LANÇAMENTO DA JORNADA ESPIRITUAL</a:t>
            </a:r>
          </a:p>
          <a:p>
            <a:r>
              <a:rPr lang="pt-BR" sz="2000" dirty="0">
                <a:solidFill>
                  <a:schemeClr val="tx2"/>
                </a:solidFill>
                <a:latin typeface="Arial Black" panose="020B0A04020102020204" pitchFamily="34" charset="0"/>
              </a:rPr>
              <a:t>08/03 – DIA INTERNACIONAL DA MULHER</a:t>
            </a:r>
          </a:p>
          <a:p>
            <a:r>
              <a:rPr lang="pt-BR" sz="2000" dirty="0">
                <a:solidFill>
                  <a:schemeClr val="tx2"/>
                </a:solidFill>
                <a:latin typeface="Arial Black" panose="020B0A04020102020204" pitchFamily="34" charset="0"/>
              </a:rPr>
              <a:t>11/03 – AÇÃO MULHER</a:t>
            </a:r>
          </a:p>
          <a:p>
            <a:r>
              <a:rPr lang="pt-BR" sz="2000" dirty="0">
                <a:solidFill>
                  <a:schemeClr val="tx2"/>
                </a:solidFill>
                <a:latin typeface="Arial Black" panose="020B0A04020102020204" pitchFamily="34" charset="0"/>
              </a:rPr>
              <a:t>11/03 – SÁBADO MISSIONARIO DA MULHER</a:t>
            </a:r>
          </a:p>
          <a:p>
            <a:r>
              <a:rPr lang="pt-BR" sz="2000" dirty="0">
                <a:solidFill>
                  <a:schemeClr val="tx2"/>
                </a:solidFill>
                <a:latin typeface="Arial Black" panose="020B0A04020102020204" pitchFamily="34" charset="0"/>
              </a:rPr>
              <a:t>18/03 – DIA MUNDIAL JOVEM ADVENTISTA</a:t>
            </a:r>
          </a:p>
          <a:p>
            <a:r>
              <a:rPr lang="pt-BR" sz="2000" dirty="0">
                <a:solidFill>
                  <a:schemeClr val="tx2"/>
                </a:solidFill>
                <a:latin typeface="Arial Black" panose="020B0A04020102020204" pitchFamily="34" charset="0"/>
              </a:rPr>
              <a:t>19/03 – TREINAMENTO DO MINSTÉRIO DA RECEPÇÃO</a:t>
            </a:r>
          </a:p>
          <a:p>
            <a:r>
              <a:rPr lang="pt-BR" sz="2000" dirty="0">
                <a:solidFill>
                  <a:schemeClr val="tx2"/>
                </a:solidFill>
                <a:latin typeface="Arial Black" panose="020B0A04020102020204" pitchFamily="34" charset="0"/>
              </a:rPr>
              <a:t>20/03 – INÍCIO DO OUTONO</a:t>
            </a:r>
          </a:p>
          <a:p>
            <a:r>
              <a:rPr lang="pt-BR" sz="2000" dirty="0">
                <a:solidFill>
                  <a:schemeClr val="tx2"/>
                </a:solidFill>
                <a:latin typeface="Arial Black" panose="020B0A04020102020204" pitchFamily="34" charset="0"/>
              </a:rPr>
              <a:t>24/03 – CARAVANA MISSIONÁRIA</a:t>
            </a:r>
          </a:p>
          <a:p>
            <a:r>
              <a:rPr lang="pt-BR" sz="2000" dirty="0">
                <a:solidFill>
                  <a:schemeClr val="tx2"/>
                </a:solidFill>
                <a:latin typeface="Arial Black" panose="020B0A04020102020204" pitchFamily="34" charset="0"/>
              </a:rPr>
              <a:t>25/03 – CONVENÇÃO MM</a:t>
            </a:r>
          </a:p>
          <a:p>
            <a:r>
              <a:rPr lang="pt-BR" sz="2000" dirty="0">
                <a:solidFill>
                  <a:schemeClr val="tx2"/>
                </a:solidFill>
                <a:latin typeface="Arial Black" panose="020B0A04020102020204" pitchFamily="34" charset="0"/>
              </a:rPr>
              <a:t>25/03 – SÁBADO DAS PRIMÍCIAS E FIDELIDADE E NOVAS GERAÇÕES</a:t>
            </a:r>
          </a:p>
          <a:p>
            <a:r>
              <a:rPr lang="pt-BR" sz="2000" dirty="0">
                <a:solidFill>
                  <a:schemeClr val="tx2"/>
                </a:solidFill>
                <a:latin typeface="Arial Black" panose="020B0A04020102020204" pitchFamily="34" charset="0"/>
              </a:rPr>
              <a:t>25/03 – 13º SÁBADO: LIÇÃO PREMIADA DA ES. ALMOÇO ESPECIAL</a:t>
            </a:r>
          </a:p>
          <a:p>
            <a:r>
              <a:rPr lang="pt-BR" sz="2000" dirty="0">
                <a:solidFill>
                  <a:schemeClr val="tx2"/>
                </a:solidFill>
                <a:latin typeface="Arial Black" panose="020B0A04020102020204" pitchFamily="34" charset="0"/>
              </a:rPr>
              <a:t>29/03 – QUARTAS DE PODER – MINISTÉRIO DA MULHER – BAIXAR</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MARÇO</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2308324"/>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06- Rosalina Marvila de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16- Josué Barbosa da Silva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16- Maria de Fatima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Cassangi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M.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21- Davi Ferreira da Silva Junior</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10" name="Retângulo 9"/>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pic>
        <p:nvPicPr>
          <p:cNvPr id="11" name="Imagem 10">
            <a:extLst>
              <a:ext uri="{FF2B5EF4-FFF2-40B4-BE49-F238E27FC236}">
                <a16:creationId xmlns:a16="http://schemas.microsoft.com/office/drawing/2014/main" id="{CEBF2FC1-504F-40EC-90C9-817B54A09FD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481392" y="5624290"/>
            <a:ext cx="1324519" cy="1164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2562</Words>
  <Application>Microsoft Office PowerPoint</Application>
  <PresentationFormat>Papel A4 (210 x 297 mm)</PresentationFormat>
  <Paragraphs>271</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2023-02-19T16:52:28Z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