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80" r:id="rId2"/>
    <p:sldId id="281" r:id="rId3"/>
    <p:sldId id="288" r:id="rId4"/>
    <p:sldId id="282" r:id="rId5"/>
    <p:sldId id="283" r:id="rId6"/>
    <p:sldId id="289" r:id="rId7"/>
    <p:sldId id="284" r:id="rId8"/>
    <p:sldId id="290" r:id="rId9"/>
    <p:sldId id="285" r:id="rId10"/>
    <p:sldId id="291" r:id="rId11"/>
    <p:sldId id="286" r:id="rId12"/>
    <p:sldId id="292" r:id="rId13"/>
    <p:sldId id="293" r:id="rId14"/>
    <p:sldId id="287" r:id="rId15"/>
  </p:sldIdLst>
  <p:sldSz cx="9161463" cy="5153025"/>
  <p:notesSz cx="6858000" cy="9144000"/>
  <p:embeddedFontLst>
    <p:embeddedFont>
      <p:font typeface="Arial Black" panose="020B0A04020102020204" pitchFamily="34" charset="0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3" userDrawn="1">
          <p15:clr>
            <a:srgbClr val="A4A3A4"/>
          </p15:clr>
        </p15:guide>
        <p15:guide id="2" pos="28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1354D"/>
    <a:srgbClr val="F36139"/>
    <a:srgbClr val="CC0066"/>
    <a:srgbClr val="99CCFF"/>
    <a:srgbClr val="FFFF66"/>
    <a:srgbClr val="FF9797"/>
    <a:srgbClr val="57FF57"/>
    <a:srgbClr val="FFE9A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76" autoAdjust="0"/>
    <p:restoredTop sz="94660"/>
  </p:normalViewPr>
  <p:slideViewPr>
    <p:cSldViewPr snapToGrid="0">
      <p:cViewPr>
        <p:scale>
          <a:sx n="75" d="100"/>
          <a:sy n="75" d="100"/>
        </p:scale>
        <p:origin x="1867" y="408"/>
      </p:cViewPr>
      <p:guideLst>
        <p:guide orient="horz" pos="1623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e Catia Lima" userId="b77af7bd85500281" providerId="LiveId" clId="{9BD10400-1A0A-4E76-B31A-1E27EAB56E75}"/>
    <pc:docChg chg="undo custSel modSld">
      <pc:chgData name="Neemias e Catia Lima" userId="b77af7bd85500281" providerId="LiveId" clId="{9BD10400-1A0A-4E76-B31A-1E27EAB56E75}" dt="2019-10-20T09:48:46.961" v="138"/>
      <pc:docMkLst>
        <pc:docMk/>
      </pc:docMkLst>
      <pc:sldChg chg="addSp delSp modSp">
        <pc:chgData name="Neemias e Catia Lima" userId="b77af7bd85500281" providerId="LiveId" clId="{9BD10400-1A0A-4E76-B31A-1E27EAB56E75}" dt="2019-10-20T09:43:08.258" v="58" actId="20577"/>
        <pc:sldMkLst>
          <pc:docMk/>
          <pc:sldMk cId="2232331225" sldId="280"/>
        </pc:sldMkLst>
        <pc:spChg chg="mod">
          <ac:chgData name="Neemias e Catia Lima" userId="b77af7bd85500281" providerId="LiveId" clId="{9BD10400-1A0A-4E76-B31A-1E27EAB56E75}" dt="2019-10-20T09:40:49.779" v="30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9BD10400-1A0A-4E76-B31A-1E27EAB56E75}" dt="2019-10-20T09:41:44.046" v="44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9BD10400-1A0A-4E76-B31A-1E27EAB56E75}" dt="2019-10-20T09:43:08.258" v="58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e Catia Lima" userId="b77af7bd85500281" providerId="LiveId" clId="{9BD10400-1A0A-4E76-B31A-1E27EAB56E75}" dt="2019-10-20T09:36:32.245" v="0" actId="478"/>
          <ac:picMkLst>
            <pc:docMk/>
            <pc:sldMk cId="2232331225" sldId="280"/>
            <ac:picMk id="2" creationId="{48F720AC-B6F6-4BC6-ACC9-26859EEFCCC6}"/>
          </ac:picMkLst>
        </pc:picChg>
        <pc:picChg chg="add mod">
          <ac:chgData name="Neemias e Catia Lima" userId="b77af7bd85500281" providerId="LiveId" clId="{9BD10400-1A0A-4E76-B31A-1E27EAB56E75}" dt="2019-10-20T09:37:09.345" v="16" actId="14100"/>
          <ac:picMkLst>
            <pc:docMk/>
            <pc:sldMk cId="2232331225" sldId="280"/>
            <ac:picMk id="3" creationId="{E81D35A3-A2C0-47C1-8085-B70E51961B8D}"/>
          </ac:picMkLst>
        </pc:picChg>
        <pc:picChg chg="add mod">
          <ac:chgData name="Neemias e Catia Lima" userId="b77af7bd85500281" providerId="LiveId" clId="{9BD10400-1A0A-4E76-B31A-1E27EAB56E75}" dt="2019-10-20T09:39:16.197" v="25" actId="1440"/>
          <ac:picMkLst>
            <pc:docMk/>
            <pc:sldMk cId="2232331225" sldId="280"/>
            <ac:picMk id="4" creationId="{5A350337-6EB5-49FE-AA00-D708B43A9F02}"/>
          </ac:picMkLst>
        </pc:picChg>
        <pc:picChg chg="del">
          <ac:chgData name="Neemias e Catia Lima" userId="b77af7bd85500281" providerId="LiveId" clId="{9BD10400-1A0A-4E76-B31A-1E27EAB56E75}" dt="2019-10-20T09:38:00.303" v="17" actId="478"/>
          <ac:picMkLst>
            <pc:docMk/>
            <pc:sldMk cId="2232331225" sldId="280"/>
            <ac:picMk id="8" creationId="{6151917D-8475-4FBB-91BB-00170498BAD0}"/>
          </ac:picMkLst>
        </pc:picChg>
      </pc:sldChg>
      <pc:sldChg chg="addSp delSp modSp">
        <pc:chgData name="Neemias e Catia Lima" userId="b77af7bd85500281" providerId="LiveId" clId="{9BD10400-1A0A-4E76-B31A-1E27EAB56E75}" dt="2019-10-20T09:45:07.466" v="88" actId="14100"/>
        <pc:sldMkLst>
          <pc:docMk/>
          <pc:sldMk cId="2103443556" sldId="281"/>
        </pc:sldMkLst>
        <pc:spChg chg="mod">
          <ac:chgData name="Neemias e Catia Lima" userId="b77af7bd85500281" providerId="LiveId" clId="{9BD10400-1A0A-4E76-B31A-1E27EAB56E75}" dt="2019-10-20T09:43:42.308" v="62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e Catia Lima" userId="b77af7bd85500281" providerId="LiveId" clId="{9BD10400-1A0A-4E76-B31A-1E27EAB56E75}" dt="2019-10-20T09:44:40.495" v="80" actId="14100"/>
          <ac:picMkLst>
            <pc:docMk/>
            <pc:sldMk cId="2103443556" sldId="281"/>
            <ac:picMk id="12" creationId="{E699580A-9C3E-45F4-81D1-69559C93D0D0}"/>
          </ac:picMkLst>
        </pc:picChg>
        <pc:picChg chg="add mod">
          <ac:chgData name="Neemias e Catia Lima" userId="b77af7bd85500281" providerId="LiveId" clId="{9BD10400-1A0A-4E76-B31A-1E27EAB56E75}" dt="2019-10-20T09:45:07.466" v="88" actId="14100"/>
          <ac:picMkLst>
            <pc:docMk/>
            <pc:sldMk cId="2103443556" sldId="281"/>
            <ac:picMk id="13" creationId="{B9F9DAAF-DCCD-456E-AAD2-69C6344364F9}"/>
          </ac:picMkLst>
        </pc:picChg>
        <pc:picChg chg="del">
          <ac:chgData name="Neemias e Catia Lima" userId="b77af7bd85500281" providerId="LiveId" clId="{9BD10400-1A0A-4E76-B31A-1E27EAB56E75}" dt="2019-10-20T09:43:57.530" v="63" actId="478"/>
          <ac:picMkLst>
            <pc:docMk/>
            <pc:sldMk cId="2103443556" sldId="281"/>
            <ac:picMk id="15" creationId="{32F28BB7-5FA1-40F0-90E3-96C813787A1B}"/>
          </ac:picMkLst>
        </pc:picChg>
        <pc:picChg chg="del">
          <ac:chgData name="Neemias e Catia Lima" userId="b77af7bd85500281" providerId="LiveId" clId="{9BD10400-1A0A-4E76-B31A-1E27EAB56E75}" dt="2019-10-20T09:44:51.613" v="81" actId="478"/>
          <ac:picMkLst>
            <pc:docMk/>
            <pc:sldMk cId="2103443556" sldId="281"/>
            <ac:picMk id="16" creationId="{0760105A-B88E-49CD-AE02-62A6A23ECEE6}"/>
          </ac:picMkLst>
        </pc:picChg>
      </pc:sldChg>
      <pc:sldChg chg="addSp delSp">
        <pc:chgData name="Neemias e Catia Lima" userId="b77af7bd85500281" providerId="LiveId" clId="{9BD10400-1A0A-4E76-B31A-1E27EAB56E75}" dt="2019-10-20T09:46:02.387" v="97"/>
        <pc:sldMkLst>
          <pc:docMk/>
          <pc:sldMk cId="3683219421" sldId="282"/>
        </pc:sldMkLst>
        <pc:spChg chg="add">
          <ac:chgData name="Neemias e Catia Lima" userId="b77af7bd85500281" providerId="LiveId" clId="{9BD10400-1A0A-4E76-B31A-1E27EAB56E75}" dt="2019-10-20T09:46:02.387" v="97"/>
          <ac:spMkLst>
            <pc:docMk/>
            <pc:sldMk cId="3683219421" sldId="282"/>
            <ac:spMk id="15" creationId="{81166CFE-DD64-4AB1-AD26-B9EF2D693240}"/>
          </ac:spMkLst>
        </pc:spChg>
        <pc:spChg chg="del">
          <ac:chgData name="Neemias e Catia Lima" userId="b77af7bd85500281" providerId="LiveId" clId="{9BD10400-1A0A-4E76-B31A-1E27EAB56E75}" dt="2019-10-20T09:46:01.755" v="96" actId="478"/>
          <ac:spMkLst>
            <pc:docMk/>
            <pc:sldMk cId="3683219421" sldId="282"/>
            <ac:spMk id="17" creationId="{1C70B27E-3292-47F3-A29F-BA0FCA1F7314}"/>
          </ac:spMkLst>
        </pc:spChg>
        <pc:picChg chg="del">
          <ac:chgData name="Neemias e Catia Lima" userId="b77af7bd85500281" providerId="LiveId" clId="{9BD10400-1A0A-4E76-B31A-1E27EAB56E75}" dt="2019-10-20T09:45:59.241" v="95" actId="478"/>
          <ac:picMkLst>
            <pc:docMk/>
            <pc:sldMk cId="3683219421" sldId="282"/>
            <ac:picMk id="18" creationId="{0ECFAF6D-0DEF-4666-8042-F868582AD6F9}"/>
          </ac:picMkLst>
        </pc:picChg>
        <pc:picChg chg="add">
          <ac:chgData name="Neemias e Catia Lima" userId="b77af7bd85500281" providerId="LiveId" clId="{9BD10400-1A0A-4E76-B31A-1E27EAB56E75}" dt="2019-10-20T09:46:02.387" v="97"/>
          <ac:picMkLst>
            <pc:docMk/>
            <pc:sldMk cId="3683219421" sldId="282"/>
            <ac:picMk id="19" creationId="{FBBB2E4E-C6CD-44C4-965D-9362CB705E85}"/>
          </ac:picMkLst>
        </pc:picChg>
        <pc:picChg chg="add">
          <ac:chgData name="Neemias e Catia Lima" userId="b77af7bd85500281" providerId="LiveId" clId="{9BD10400-1A0A-4E76-B31A-1E27EAB56E75}" dt="2019-10-20T09:46:02.387" v="97"/>
          <ac:picMkLst>
            <pc:docMk/>
            <pc:sldMk cId="3683219421" sldId="282"/>
            <ac:picMk id="20" creationId="{8F2236B4-A5F4-4E73-AC1B-796B73CB5843}"/>
          </ac:picMkLst>
        </pc:picChg>
        <pc:picChg chg="del">
          <ac:chgData name="Neemias e Catia Lima" userId="b77af7bd85500281" providerId="LiveId" clId="{9BD10400-1A0A-4E76-B31A-1E27EAB56E75}" dt="2019-10-20T09:45:52.644" v="94" actId="478"/>
          <ac:picMkLst>
            <pc:docMk/>
            <pc:sldMk cId="3683219421" sldId="282"/>
            <ac:picMk id="21" creationId="{8AB09F77-E74D-41D9-9CD1-BDA9F1981F29}"/>
          </ac:picMkLst>
        </pc:picChg>
      </pc:sldChg>
      <pc:sldChg chg="addSp delSp">
        <pc:chgData name="Neemias e Catia Lima" userId="b77af7bd85500281" providerId="LiveId" clId="{9BD10400-1A0A-4E76-B31A-1E27EAB56E75}" dt="2019-10-20T09:46:24.341" v="101"/>
        <pc:sldMkLst>
          <pc:docMk/>
          <pc:sldMk cId="3902406419" sldId="283"/>
        </pc:sldMkLst>
        <pc:spChg chg="add">
          <ac:chgData name="Neemias e Catia Lima" userId="b77af7bd85500281" providerId="LiveId" clId="{9BD10400-1A0A-4E76-B31A-1E27EAB56E75}" dt="2019-10-20T09:46:24.341" v="101"/>
          <ac:spMkLst>
            <pc:docMk/>
            <pc:sldMk cId="3902406419" sldId="283"/>
            <ac:spMk id="12" creationId="{8C4F9DFC-7017-4B85-A749-B767D6D50402}"/>
          </ac:spMkLst>
        </pc:spChg>
        <pc:spChg chg="del">
          <ac:chgData name="Neemias e Catia Lima" userId="b77af7bd85500281" providerId="LiveId" clId="{9BD10400-1A0A-4E76-B31A-1E27EAB56E75}" dt="2019-10-20T09:46:23.381" v="100" actId="478"/>
          <ac:spMkLst>
            <pc:docMk/>
            <pc:sldMk cId="3902406419" sldId="283"/>
            <ac:spMk id="17" creationId="{C85C8A7D-5A99-456A-AA3F-ABE1708CE538}"/>
          </ac:spMkLst>
        </pc:spChg>
        <pc:picChg chg="del">
          <ac:chgData name="Neemias e Catia Lima" userId="b77af7bd85500281" providerId="LiveId" clId="{9BD10400-1A0A-4E76-B31A-1E27EAB56E75}" dt="2019-10-20T09:46:21.248" v="99" actId="478"/>
          <ac:picMkLst>
            <pc:docMk/>
            <pc:sldMk cId="3902406419" sldId="283"/>
            <ac:picMk id="18" creationId="{0AC91D42-3664-4ED0-A2FB-78F212991B38}"/>
          </ac:picMkLst>
        </pc:picChg>
        <pc:picChg chg="add">
          <ac:chgData name="Neemias e Catia Lima" userId="b77af7bd85500281" providerId="LiveId" clId="{9BD10400-1A0A-4E76-B31A-1E27EAB56E75}" dt="2019-10-20T09:46:24.341" v="101"/>
          <ac:picMkLst>
            <pc:docMk/>
            <pc:sldMk cId="3902406419" sldId="283"/>
            <ac:picMk id="19" creationId="{64871F36-F116-415D-BC70-2A155A8FBAB8}"/>
          </ac:picMkLst>
        </pc:picChg>
        <pc:picChg chg="del">
          <ac:chgData name="Neemias e Catia Lima" userId="b77af7bd85500281" providerId="LiveId" clId="{9BD10400-1A0A-4E76-B31A-1E27EAB56E75}" dt="2019-10-20T09:46:13.959" v="98" actId="478"/>
          <ac:picMkLst>
            <pc:docMk/>
            <pc:sldMk cId="3902406419" sldId="283"/>
            <ac:picMk id="20" creationId="{CCB1605F-712A-41EE-BAD1-DEFC6B3ADBE8}"/>
          </ac:picMkLst>
        </pc:picChg>
        <pc:picChg chg="add">
          <ac:chgData name="Neemias e Catia Lima" userId="b77af7bd85500281" providerId="LiveId" clId="{9BD10400-1A0A-4E76-B31A-1E27EAB56E75}" dt="2019-10-20T09:46:24.341" v="101"/>
          <ac:picMkLst>
            <pc:docMk/>
            <pc:sldMk cId="3902406419" sldId="283"/>
            <ac:picMk id="21" creationId="{2BCD2E65-875D-4B9B-A39A-3684E752AB58}"/>
          </ac:picMkLst>
        </pc:picChg>
      </pc:sldChg>
      <pc:sldChg chg="addSp delSp modSp">
        <pc:chgData name="Neemias e Catia Lima" userId="b77af7bd85500281" providerId="LiveId" clId="{9BD10400-1A0A-4E76-B31A-1E27EAB56E75}" dt="2019-10-20T09:47:19.681" v="110"/>
        <pc:sldMkLst>
          <pc:docMk/>
          <pc:sldMk cId="2424059023" sldId="284"/>
        </pc:sldMkLst>
        <pc:spChg chg="del mod">
          <ac:chgData name="Neemias e Catia Lima" userId="b77af7bd85500281" providerId="LiveId" clId="{9BD10400-1A0A-4E76-B31A-1E27EAB56E75}" dt="2019-10-20T09:47:18.382" v="109" actId="478"/>
          <ac:spMkLst>
            <pc:docMk/>
            <pc:sldMk cId="2424059023" sldId="284"/>
            <ac:spMk id="16" creationId="{F335A567-874F-4C49-BC78-F6541D72D466}"/>
          </ac:spMkLst>
        </pc:spChg>
        <pc:spChg chg="add">
          <ac:chgData name="Neemias e Catia Lima" userId="b77af7bd85500281" providerId="LiveId" clId="{9BD10400-1A0A-4E76-B31A-1E27EAB56E75}" dt="2019-10-20T09:47:19.681" v="110"/>
          <ac:spMkLst>
            <pc:docMk/>
            <pc:sldMk cId="2424059023" sldId="284"/>
            <ac:spMk id="18" creationId="{E2378788-1854-49BF-BB9B-3B451F82E91F}"/>
          </ac:spMkLst>
        </pc:spChg>
        <pc:picChg chg="add">
          <ac:chgData name="Neemias e Catia Lima" userId="b77af7bd85500281" providerId="LiveId" clId="{9BD10400-1A0A-4E76-B31A-1E27EAB56E75}" dt="2019-10-20T09:47:19.681" v="110"/>
          <ac:picMkLst>
            <pc:docMk/>
            <pc:sldMk cId="2424059023" sldId="284"/>
            <ac:picMk id="19" creationId="{ED9326E6-985B-4F66-910B-561B06E7D678}"/>
          </ac:picMkLst>
        </pc:picChg>
        <pc:picChg chg="add">
          <ac:chgData name="Neemias e Catia Lima" userId="b77af7bd85500281" providerId="LiveId" clId="{9BD10400-1A0A-4E76-B31A-1E27EAB56E75}" dt="2019-10-20T09:47:19.681" v="110"/>
          <ac:picMkLst>
            <pc:docMk/>
            <pc:sldMk cId="2424059023" sldId="284"/>
            <ac:picMk id="20" creationId="{A482EDEF-AE68-4647-883F-D8948BDD1EDB}"/>
          </ac:picMkLst>
        </pc:picChg>
        <pc:picChg chg="del">
          <ac:chgData name="Neemias e Catia Lima" userId="b77af7bd85500281" providerId="LiveId" clId="{9BD10400-1A0A-4E76-B31A-1E27EAB56E75}" dt="2019-10-20T09:47:13.174" v="107" actId="478"/>
          <ac:picMkLst>
            <pc:docMk/>
            <pc:sldMk cId="2424059023" sldId="284"/>
            <ac:picMk id="24" creationId="{8EA85CF7-FABA-48D1-A352-1FB3488468AC}"/>
          </ac:picMkLst>
        </pc:picChg>
        <pc:picChg chg="del">
          <ac:chgData name="Neemias e Catia Lima" userId="b77af7bd85500281" providerId="LiveId" clId="{9BD10400-1A0A-4E76-B31A-1E27EAB56E75}" dt="2019-10-20T09:47:06.683" v="106" actId="478"/>
          <ac:picMkLst>
            <pc:docMk/>
            <pc:sldMk cId="2424059023" sldId="284"/>
            <ac:picMk id="25" creationId="{2A1FAA7C-4ABE-49A2-A26F-D8366914E255}"/>
          </ac:picMkLst>
        </pc:picChg>
      </pc:sldChg>
      <pc:sldChg chg="addSp delSp">
        <pc:chgData name="Neemias e Catia Lima" userId="b77af7bd85500281" providerId="LiveId" clId="{9BD10400-1A0A-4E76-B31A-1E27EAB56E75}" dt="2019-10-20T09:47:51.954" v="118"/>
        <pc:sldMkLst>
          <pc:docMk/>
          <pc:sldMk cId="2241968852" sldId="285"/>
        </pc:sldMkLst>
        <pc:spChg chg="add">
          <ac:chgData name="Neemias e Catia Lima" userId="b77af7bd85500281" providerId="LiveId" clId="{9BD10400-1A0A-4E76-B31A-1E27EAB56E75}" dt="2019-10-20T09:47:51.954" v="118"/>
          <ac:spMkLst>
            <pc:docMk/>
            <pc:sldMk cId="2241968852" sldId="285"/>
            <ac:spMk id="16" creationId="{4158BB93-095E-4043-8548-6F77AC6C8270}"/>
          </ac:spMkLst>
        </pc:spChg>
        <pc:spChg chg="del">
          <ac:chgData name="Neemias e Catia Lima" userId="b77af7bd85500281" providerId="LiveId" clId="{9BD10400-1A0A-4E76-B31A-1E27EAB56E75}" dt="2019-10-20T09:47:51.035" v="117" actId="478"/>
          <ac:spMkLst>
            <pc:docMk/>
            <pc:sldMk cId="2241968852" sldId="285"/>
            <ac:spMk id="17" creationId="{E4153240-A40D-49B2-8C3C-FBD4676D04CC}"/>
          </ac:spMkLst>
        </pc:spChg>
        <pc:picChg chg="add">
          <ac:chgData name="Neemias e Catia Lima" userId="b77af7bd85500281" providerId="LiveId" clId="{9BD10400-1A0A-4E76-B31A-1E27EAB56E75}" dt="2019-10-20T09:47:51.954" v="118"/>
          <ac:picMkLst>
            <pc:docMk/>
            <pc:sldMk cId="2241968852" sldId="285"/>
            <ac:picMk id="18" creationId="{20C19529-5FBC-419E-8A6B-209D5A911F4D}"/>
          </ac:picMkLst>
        </pc:picChg>
        <pc:picChg chg="add">
          <ac:chgData name="Neemias e Catia Lima" userId="b77af7bd85500281" providerId="LiveId" clId="{9BD10400-1A0A-4E76-B31A-1E27EAB56E75}" dt="2019-10-20T09:47:51.954" v="118"/>
          <ac:picMkLst>
            <pc:docMk/>
            <pc:sldMk cId="2241968852" sldId="285"/>
            <ac:picMk id="19" creationId="{855D96F1-8E05-4655-A9EB-03B58388374B}"/>
          </ac:picMkLst>
        </pc:picChg>
        <pc:picChg chg="del">
          <ac:chgData name="Neemias e Catia Lima" userId="b77af7bd85500281" providerId="LiveId" clId="{9BD10400-1A0A-4E76-B31A-1E27EAB56E75}" dt="2019-10-20T09:47:45.094" v="116" actId="478"/>
          <ac:picMkLst>
            <pc:docMk/>
            <pc:sldMk cId="2241968852" sldId="285"/>
            <ac:picMk id="21" creationId="{CBD6E39B-82F9-4738-9E18-8EBC80FD2E3F}"/>
          </ac:picMkLst>
        </pc:picChg>
        <pc:picChg chg="del">
          <ac:chgData name="Neemias e Catia Lima" userId="b77af7bd85500281" providerId="LiveId" clId="{9BD10400-1A0A-4E76-B31A-1E27EAB56E75}" dt="2019-10-20T09:47:41.185" v="115" actId="478"/>
          <ac:picMkLst>
            <pc:docMk/>
            <pc:sldMk cId="2241968852" sldId="285"/>
            <ac:picMk id="25" creationId="{085DDC97-82CD-4BEE-BCB8-B46C6E5567F3}"/>
          </ac:picMkLst>
        </pc:picChg>
      </pc:sldChg>
      <pc:sldChg chg="addSp delSp">
        <pc:chgData name="Neemias e Catia Lima" userId="b77af7bd85500281" providerId="LiveId" clId="{9BD10400-1A0A-4E76-B31A-1E27EAB56E75}" dt="2019-10-20T09:48:16.268" v="126"/>
        <pc:sldMkLst>
          <pc:docMk/>
          <pc:sldMk cId="1959249856" sldId="286"/>
        </pc:sldMkLst>
        <pc:spChg chg="add">
          <ac:chgData name="Neemias e Catia Lima" userId="b77af7bd85500281" providerId="LiveId" clId="{9BD10400-1A0A-4E76-B31A-1E27EAB56E75}" dt="2019-10-20T09:48:16.268" v="126"/>
          <ac:spMkLst>
            <pc:docMk/>
            <pc:sldMk cId="1959249856" sldId="286"/>
            <ac:spMk id="16" creationId="{B88A9F0D-E7BC-49EE-92CD-95FD33639E1A}"/>
          </ac:spMkLst>
        </pc:spChg>
        <pc:spChg chg="del">
          <ac:chgData name="Neemias e Catia Lima" userId="b77af7bd85500281" providerId="LiveId" clId="{9BD10400-1A0A-4E76-B31A-1E27EAB56E75}" dt="2019-10-20T09:48:15.466" v="125" actId="478"/>
          <ac:spMkLst>
            <pc:docMk/>
            <pc:sldMk cId="1959249856" sldId="286"/>
            <ac:spMk id="21" creationId="{47B48909-5F2C-45F0-9B31-717E5922A59B}"/>
          </ac:spMkLst>
        </pc:spChg>
        <pc:picChg chg="add">
          <ac:chgData name="Neemias e Catia Lima" userId="b77af7bd85500281" providerId="LiveId" clId="{9BD10400-1A0A-4E76-B31A-1E27EAB56E75}" dt="2019-10-20T09:48:16.268" v="126"/>
          <ac:picMkLst>
            <pc:docMk/>
            <pc:sldMk cId="1959249856" sldId="286"/>
            <ac:picMk id="18" creationId="{CD62B14D-707E-4FED-8D95-672B57734141}"/>
          </ac:picMkLst>
        </pc:picChg>
        <pc:picChg chg="add">
          <ac:chgData name="Neemias e Catia Lima" userId="b77af7bd85500281" providerId="LiveId" clId="{9BD10400-1A0A-4E76-B31A-1E27EAB56E75}" dt="2019-10-20T09:48:16.268" v="126"/>
          <ac:picMkLst>
            <pc:docMk/>
            <pc:sldMk cId="1959249856" sldId="286"/>
            <ac:picMk id="19" creationId="{5EEB0D6F-127E-4558-829C-D5755A979A92}"/>
          </ac:picMkLst>
        </pc:picChg>
        <pc:picChg chg="del">
          <ac:chgData name="Neemias e Catia Lima" userId="b77af7bd85500281" providerId="LiveId" clId="{9BD10400-1A0A-4E76-B31A-1E27EAB56E75}" dt="2019-10-20T09:48:13.210" v="124" actId="478"/>
          <ac:picMkLst>
            <pc:docMk/>
            <pc:sldMk cId="1959249856" sldId="286"/>
            <ac:picMk id="24" creationId="{7B919A19-8474-448A-838F-E5EE25892980}"/>
          </ac:picMkLst>
        </pc:picChg>
        <pc:picChg chg="del">
          <ac:chgData name="Neemias e Catia Lima" userId="b77af7bd85500281" providerId="LiveId" clId="{9BD10400-1A0A-4E76-B31A-1E27EAB56E75}" dt="2019-10-20T09:48:09.433" v="123" actId="478"/>
          <ac:picMkLst>
            <pc:docMk/>
            <pc:sldMk cId="1959249856" sldId="286"/>
            <ac:picMk id="25" creationId="{F8BDCC99-60E5-4357-8C12-1136D3F117CA}"/>
          </ac:picMkLst>
        </pc:picChg>
      </pc:sldChg>
      <pc:sldChg chg="addSp delSp">
        <pc:chgData name="Neemias e Catia Lima" userId="b77af7bd85500281" providerId="LiveId" clId="{9BD10400-1A0A-4E76-B31A-1E27EAB56E75}" dt="2019-10-20T09:48:46.961" v="138"/>
        <pc:sldMkLst>
          <pc:docMk/>
          <pc:sldMk cId="2857006406" sldId="287"/>
        </pc:sldMkLst>
        <pc:spChg chg="del">
          <ac:chgData name="Neemias e Catia Lima" userId="b77af7bd85500281" providerId="LiveId" clId="{9BD10400-1A0A-4E76-B31A-1E27EAB56E75}" dt="2019-10-20T09:48:46.446" v="137" actId="478"/>
          <ac:spMkLst>
            <pc:docMk/>
            <pc:sldMk cId="2857006406" sldId="287"/>
            <ac:spMk id="15" creationId="{5BF7DF38-30FA-46E6-A3C9-984C99CF2236}"/>
          </ac:spMkLst>
        </pc:spChg>
        <pc:spChg chg="add">
          <ac:chgData name="Neemias e Catia Lima" userId="b77af7bd85500281" providerId="LiveId" clId="{9BD10400-1A0A-4E76-B31A-1E27EAB56E75}" dt="2019-10-20T09:48:46.961" v="138"/>
          <ac:spMkLst>
            <pc:docMk/>
            <pc:sldMk cId="2857006406" sldId="287"/>
            <ac:spMk id="17" creationId="{4787891C-AADF-4CEC-AE5B-81C22BDF0699}"/>
          </ac:spMkLst>
        </pc:spChg>
        <pc:picChg chg="add">
          <ac:chgData name="Neemias e Catia Lima" userId="b77af7bd85500281" providerId="LiveId" clId="{9BD10400-1A0A-4E76-B31A-1E27EAB56E75}" dt="2019-10-20T09:48:46.961" v="138"/>
          <ac:picMkLst>
            <pc:docMk/>
            <pc:sldMk cId="2857006406" sldId="287"/>
            <ac:picMk id="18" creationId="{A6296839-36BA-4224-8400-835F9D6D20C2}"/>
          </ac:picMkLst>
        </pc:picChg>
        <pc:picChg chg="add">
          <ac:chgData name="Neemias e Catia Lima" userId="b77af7bd85500281" providerId="LiveId" clId="{9BD10400-1A0A-4E76-B31A-1E27EAB56E75}" dt="2019-10-20T09:48:46.961" v="138"/>
          <ac:picMkLst>
            <pc:docMk/>
            <pc:sldMk cId="2857006406" sldId="287"/>
            <ac:picMk id="19" creationId="{E8BBA7D6-65B8-48E3-BA6E-BD11F042A1F2}"/>
          </ac:picMkLst>
        </pc:picChg>
        <pc:picChg chg="del">
          <ac:chgData name="Neemias e Catia Lima" userId="b77af7bd85500281" providerId="LiveId" clId="{9BD10400-1A0A-4E76-B31A-1E27EAB56E75}" dt="2019-10-20T09:48:44.427" v="136" actId="478"/>
          <ac:picMkLst>
            <pc:docMk/>
            <pc:sldMk cId="2857006406" sldId="287"/>
            <ac:picMk id="23" creationId="{9114DE0E-BE50-42A8-BEFD-C93034038022}"/>
          </ac:picMkLst>
        </pc:picChg>
        <pc:picChg chg="del">
          <ac:chgData name="Neemias e Catia Lima" userId="b77af7bd85500281" providerId="LiveId" clId="{9BD10400-1A0A-4E76-B31A-1E27EAB56E75}" dt="2019-10-20T09:48:42.471" v="135" actId="478"/>
          <ac:picMkLst>
            <pc:docMk/>
            <pc:sldMk cId="2857006406" sldId="287"/>
            <ac:picMk id="24" creationId="{B9077BAB-2261-4A8C-A095-E5D545EA352E}"/>
          </ac:picMkLst>
        </pc:picChg>
      </pc:sldChg>
      <pc:sldChg chg="addSp delSp">
        <pc:chgData name="Neemias e Catia Lima" userId="b77af7bd85500281" providerId="LiveId" clId="{9BD10400-1A0A-4E76-B31A-1E27EAB56E75}" dt="2019-10-20T09:45:45.251" v="93"/>
        <pc:sldMkLst>
          <pc:docMk/>
          <pc:sldMk cId="2630436816" sldId="288"/>
        </pc:sldMkLst>
        <pc:spChg chg="add">
          <ac:chgData name="Neemias e Catia Lima" userId="b77af7bd85500281" providerId="LiveId" clId="{9BD10400-1A0A-4E76-B31A-1E27EAB56E75}" dt="2019-10-20T09:45:45.251" v="93"/>
          <ac:spMkLst>
            <pc:docMk/>
            <pc:sldMk cId="2630436816" sldId="288"/>
            <ac:spMk id="12" creationId="{C730150B-70CD-4942-A54B-20305FD3FE91}"/>
          </ac:spMkLst>
        </pc:spChg>
        <pc:spChg chg="del">
          <ac:chgData name="Neemias e Catia Lima" userId="b77af7bd85500281" providerId="LiveId" clId="{9BD10400-1A0A-4E76-B31A-1E27EAB56E75}" dt="2019-10-20T09:45:44.609" v="92" actId="478"/>
          <ac:spMkLst>
            <pc:docMk/>
            <pc:sldMk cId="2630436816" sldId="288"/>
            <ac:spMk id="22" creationId="{BCE07AC8-137E-434C-81F8-DEE19E2D7E6B}"/>
          </ac:spMkLst>
        </pc:spChg>
        <pc:picChg chg="del">
          <ac:chgData name="Neemias e Catia Lima" userId="b77af7bd85500281" providerId="LiveId" clId="{9BD10400-1A0A-4E76-B31A-1E27EAB56E75}" dt="2019-10-20T09:45:40.231" v="90" actId="478"/>
          <ac:picMkLst>
            <pc:docMk/>
            <pc:sldMk cId="2630436816" sldId="288"/>
            <ac:picMk id="2" creationId="{566C3968-A415-4A6C-8930-7E4607409FB5}"/>
          </ac:picMkLst>
        </pc:picChg>
        <pc:picChg chg="add">
          <ac:chgData name="Neemias e Catia Lima" userId="b77af7bd85500281" providerId="LiveId" clId="{9BD10400-1A0A-4E76-B31A-1E27EAB56E75}" dt="2019-10-20T09:45:45.251" v="93"/>
          <ac:picMkLst>
            <pc:docMk/>
            <pc:sldMk cId="2630436816" sldId="288"/>
            <ac:picMk id="17" creationId="{B857C57F-46B6-423D-ADE4-954BCB53E737}"/>
          </ac:picMkLst>
        </pc:picChg>
        <pc:picChg chg="add">
          <ac:chgData name="Neemias e Catia Lima" userId="b77af7bd85500281" providerId="LiveId" clId="{9BD10400-1A0A-4E76-B31A-1E27EAB56E75}" dt="2019-10-20T09:45:45.251" v="93"/>
          <ac:picMkLst>
            <pc:docMk/>
            <pc:sldMk cId="2630436816" sldId="288"/>
            <ac:picMk id="18" creationId="{D0D1D77B-24F3-4623-8807-7CF849011E1C}"/>
          </ac:picMkLst>
        </pc:picChg>
        <pc:picChg chg="del">
          <ac:chgData name="Neemias e Catia Lima" userId="b77af7bd85500281" providerId="LiveId" clId="{9BD10400-1A0A-4E76-B31A-1E27EAB56E75}" dt="2019-10-20T09:45:41.809" v="91" actId="478"/>
          <ac:picMkLst>
            <pc:docMk/>
            <pc:sldMk cId="2630436816" sldId="288"/>
            <ac:picMk id="23" creationId="{0A5F14DF-9B62-451E-B152-1994540E767B}"/>
          </ac:picMkLst>
        </pc:picChg>
        <pc:picChg chg="del">
          <ac:chgData name="Neemias e Catia Lima" userId="b77af7bd85500281" providerId="LiveId" clId="{9BD10400-1A0A-4E76-B31A-1E27EAB56E75}" dt="2019-10-20T09:45:35.920" v="89" actId="478"/>
          <ac:picMkLst>
            <pc:docMk/>
            <pc:sldMk cId="2630436816" sldId="288"/>
            <ac:picMk id="24" creationId="{66149083-DA33-4CC9-8D7C-1F23525CA1DF}"/>
          </ac:picMkLst>
        </pc:picChg>
      </pc:sldChg>
      <pc:sldChg chg="addSp delSp">
        <pc:chgData name="Neemias e Catia Lima" userId="b77af7bd85500281" providerId="LiveId" clId="{9BD10400-1A0A-4E76-B31A-1E27EAB56E75}" dt="2019-10-20T09:46:59.832" v="105"/>
        <pc:sldMkLst>
          <pc:docMk/>
          <pc:sldMk cId="3032827026" sldId="289"/>
        </pc:sldMkLst>
        <pc:spChg chg="del">
          <ac:chgData name="Neemias e Catia Lima" userId="b77af7bd85500281" providerId="LiveId" clId="{9BD10400-1A0A-4E76-B31A-1E27EAB56E75}" dt="2019-10-20T09:46:59.226" v="104" actId="478"/>
          <ac:spMkLst>
            <pc:docMk/>
            <pc:sldMk cId="3032827026" sldId="289"/>
            <ac:spMk id="17" creationId="{D2CAE8FC-4041-4AD8-8075-0A48CC1EDB3C}"/>
          </ac:spMkLst>
        </pc:spChg>
        <pc:spChg chg="add">
          <ac:chgData name="Neemias e Catia Lima" userId="b77af7bd85500281" providerId="LiveId" clId="{9BD10400-1A0A-4E76-B31A-1E27EAB56E75}" dt="2019-10-20T09:46:59.832" v="105"/>
          <ac:spMkLst>
            <pc:docMk/>
            <pc:sldMk cId="3032827026" sldId="289"/>
            <ac:spMk id="19" creationId="{2D375C1E-F577-4B35-AF3A-DF0FDAE36152}"/>
          </ac:spMkLst>
        </pc:spChg>
        <pc:picChg chg="add">
          <ac:chgData name="Neemias e Catia Lima" userId="b77af7bd85500281" providerId="LiveId" clId="{9BD10400-1A0A-4E76-B31A-1E27EAB56E75}" dt="2019-10-20T09:46:59.832" v="105"/>
          <ac:picMkLst>
            <pc:docMk/>
            <pc:sldMk cId="3032827026" sldId="289"/>
            <ac:picMk id="20" creationId="{4F53148D-D2EC-4426-A6A2-D37A0CEA2D5A}"/>
          </ac:picMkLst>
        </pc:picChg>
        <pc:picChg chg="add">
          <ac:chgData name="Neemias e Catia Lima" userId="b77af7bd85500281" providerId="LiveId" clId="{9BD10400-1A0A-4E76-B31A-1E27EAB56E75}" dt="2019-10-20T09:46:59.832" v="105"/>
          <ac:picMkLst>
            <pc:docMk/>
            <pc:sldMk cId="3032827026" sldId="289"/>
            <ac:picMk id="21" creationId="{82BDC2EA-F863-404A-8190-E64EE6DD022B}"/>
          </ac:picMkLst>
        </pc:picChg>
        <pc:picChg chg="del">
          <ac:chgData name="Neemias e Catia Lima" userId="b77af7bd85500281" providerId="LiveId" clId="{9BD10400-1A0A-4E76-B31A-1E27EAB56E75}" dt="2019-10-20T09:46:57.049" v="103" actId="478"/>
          <ac:picMkLst>
            <pc:docMk/>
            <pc:sldMk cId="3032827026" sldId="289"/>
            <ac:picMk id="23" creationId="{30F56AE0-350F-46DA-94DF-E03A81EA586C}"/>
          </ac:picMkLst>
        </pc:picChg>
        <pc:picChg chg="del">
          <ac:chgData name="Neemias e Catia Lima" userId="b77af7bd85500281" providerId="LiveId" clId="{9BD10400-1A0A-4E76-B31A-1E27EAB56E75}" dt="2019-10-20T09:46:51.979" v="102" actId="478"/>
          <ac:picMkLst>
            <pc:docMk/>
            <pc:sldMk cId="3032827026" sldId="289"/>
            <ac:picMk id="24" creationId="{6ECB5315-E4D4-43D1-A245-6BF9DC66283F}"/>
          </ac:picMkLst>
        </pc:picChg>
      </pc:sldChg>
      <pc:sldChg chg="addSp delSp">
        <pc:chgData name="Neemias e Catia Lima" userId="b77af7bd85500281" providerId="LiveId" clId="{9BD10400-1A0A-4E76-B31A-1E27EAB56E75}" dt="2019-10-20T09:47:36.747" v="114"/>
        <pc:sldMkLst>
          <pc:docMk/>
          <pc:sldMk cId="3772032319" sldId="290"/>
        </pc:sldMkLst>
        <pc:spChg chg="add">
          <ac:chgData name="Neemias e Catia Lima" userId="b77af7bd85500281" providerId="LiveId" clId="{9BD10400-1A0A-4E76-B31A-1E27EAB56E75}" dt="2019-10-20T09:47:36.747" v="114"/>
          <ac:spMkLst>
            <pc:docMk/>
            <pc:sldMk cId="3772032319" sldId="290"/>
            <ac:spMk id="15" creationId="{E476916A-BB25-4008-9C2C-58EA459633B4}"/>
          </ac:spMkLst>
        </pc:spChg>
        <pc:spChg chg="del">
          <ac:chgData name="Neemias e Catia Lima" userId="b77af7bd85500281" providerId="LiveId" clId="{9BD10400-1A0A-4E76-B31A-1E27EAB56E75}" dt="2019-10-20T09:47:35.824" v="113" actId="478"/>
          <ac:spMkLst>
            <pc:docMk/>
            <pc:sldMk cId="3772032319" sldId="290"/>
            <ac:spMk id="22" creationId="{3009482E-BA7D-4F95-96CB-DAE7ADAA3587}"/>
          </ac:spMkLst>
        </pc:spChg>
        <pc:picChg chg="add">
          <ac:chgData name="Neemias e Catia Lima" userId="b77af7bd85500281" providerId="LiveId" clId="{9BD10400-1A0A-4E76-B31A-1E27EAB56E75}" dt="2019-10-20T09:47:36.747" v="114"/>
          <ac:picMkLst>
            <pc:docMk/>
            <pc:sldMk cId="3772032319" sldId="290"/>
            <ac:picMk id="16" creationId="{1E40DAE9-718D-4E5C-9906-3978CEB77BA2}"/>
          </ac:picMkLst>
        </pc:picChg>
        <pc:picChg chg="add">
          <ac:chgData name="Neemias e Catia Lima" userId="b77af7bd85500281" providerId="LiveId" clId="{9BD10400-1A0A-4E76-B31A-1E27EAB56E75}" dt="2019-10-20T09:47:36.747" v="114"/>
          <ac:picMkLst>
            <pc:docMk/>
            <pc:sldMk cId="3772032319" sldId="290"/>
            <ac:picMk id="18" creationId="{9A54C4BA-3022-489E-BB55-6DC017315D79}"/>
          </ac:picMkLst>
        </pc:picChg>
        <pc:picChg chg="del">
          <ac:chgData name="Neemias e Catia Lima" userId="b77af7bd85500281" providerId="LiveId" clId="{9BD10400-1A0A-4E76-B31A-1E27EAB56E75}" dt="2019-10-20T09:47:31.745" v="112" actId="478"/>
          <ac:picMkLst>
            <pc:docMk/>
            <pc:sldMk cId="3772032319" sldId="290"/>
            <ac:picMk id="23" creationId="{790283E9-E943-46A6-9D07-8EE78C3AD8AC}"/>
          </ac:picMkLst>
        </pc:picChg>
        <pc:picChg chg="del">
          <ac:chgData name="Neemias e Catia Lima" userId="b77af7bd85500281" providerId="LiveId" clId="{9BD10400-1A0A-4E76-B31A-1E27EAB56E75}" dt="2019-10-20T09:47:25.188" v="111" actId="478"/>
          <ac:picMkLst>
            <pc:docMk/>
            <pc:sldMk cId="3772032319" sldId="290"/>
            <ac:picMk id="24" creationId="{B8A5C3A7-90F3-47A4-B2D1-DF599D261072}"/>
          </ac:picMkLst>
        </pc:picChg>
      </pc:sldChg>
      <pc:sldChg chg="addSp delSp">
        <pc:chgData name="Neemias e Catia Lima" userId="b77af7bd85500281" providerId="LiveId" clId="{9BD10400-1A0A-4E76-B31A-1E27EAB56E75}" dt="2019-10-20T09:48:05.399" v="122"/>
        <pc:sldMkLst>
          <pc:docMk/>
          <pc:sldMk cId="1768216317" sldId="291"/>
        </pc:sldMkLst>
        <pc:spChg chg="add">
          <ac:chgData name="Neemias e Catia Lima" userId="b77af7bd85500281" providerId="LiveId" clId="{9BD10400-1A0A-4E76-B31A-1E27EAB56E75}" dt="2019-10-20T09:48:05.399" v="122"/>
          <ac:spMkLst>
            <pc:docMk/>
            <pc:sldMk cId="1768216317" sldId="291"/>
            <ac:spMk id="18" creationId="{48A1D82C-F9FC-48DD-8A8C-42585BF803A9}"/>
          </ac:spMkLst>
        </pc:spChg>
        <pc:spChg chg="del">
          <ac:chgData name="Neemias e Catia Lima" userId="b77af7bd85500281" providerId="LiveId" clId="{9BD10400-1A0A-4E76-B31A-1E27EAB56E75}" dt="2019-10-20T09:48:04.605" v="121" actId="478"/>
          <ac:spMkLst>
            <pc:docMk/>
            <pc:sldMk cId="1768216317" sldId="291"/>
            <ac:spMk id="22" creationId="{1D188B65-6B7D-45DF-9201-12F9A1D1630F}"/>
          </ac:spMkLst>
        </pc:spChg>
        <pc:picChg chg="add">
          <ac:chgData name="Neemias e Catia Lima" userId="b77af7bd85500281" providerId="LiveId" clId="{9BD10400-1A0A-4E76-B31A-1E27EAB56E75}" dt="2019-10-20T09:48:05.399" v="122"/>
          <ac:picMkLst>
            <pc:docMk/>
            <pc:sldMk cId="1768216317" sldId="291"/>
            <ac:picMk id="19" creationId="{4A219333-35AE-4034-93DF-9C96A6A10E6D}"/>
          </ac:picMkLst>
        </pc:picChg>
        <pc:picChg chg="add">
          <ac:chgData name="Neemias e Catia Lima" userId="b77af7bd85500281" providerId="LiveId" clId="{9BD10400-1A0A-4E76-B31A-1E27EAB56E75}" dt="2019-10-20T09:48:05.399" v="122"/>
          <ac:picMkLst>
            <pc:docMk/>
            <pc:sldMk cId="1768216317" sldId="291"/>
            <ac:picMk id="20" creationId="{EABD1B52-9439-4F5A-A50E-23AB6523731E}"/>
          </ac:picMkLst>
        </pc:picChg>
        <pc:picChg chg="del">
          <ac:chgData name="Neemias e Catia Lima" userId="b77af7bd85500281" providerId="LiveId" clId="{9BD10400-1A0A-4E76-B31A-1E27EAB56E75}" dt="2019-10-20T09:48:02.158" v="120" actId="478"/>
          <ac:picMkLst>
            <pc:docMk/>
            <pc:sldMk cId="1768216317" sldId="291"/>
            <ac:picMk id="23" creationId="{C6782E62-6DEC-4B1D-AE02-C1851404EEF2}"/>
          </ac:picMkLst>
        </pc:picChg>
        <pc:picChg chg="del">
          <ac:chgData name="Neemias e Catia Lima" userId="b77af7bd85500281" providerId="LiveId" clId="{9BD10400-1A0A-4E76-B31A-1E27EAB56E75}" dt="2019-10-20T09:47:57.472" v="119" actId="478"/>
          <ac:picMkLst>
            <pc:docMk/>
            <pc:sldMk cId="1768216317" sldId="291"/>
            <ac:picMk id="24" creationId="{A1C11B97-07FD-41DC-8998-23C92E9F1E20}"/>
          </ac:picMkLst>
        </pc:picChg>
      </pc:sldChg>
      <pc:sldChg chg="addSp delSp">
        <pc:chgData name="Neemias e Catia Lima" userId="b77af7bd85500281" providerId="LiveId" clId="{9BD10400-1A0A-4E76-B31A-1E27EAB56E75}" dt="2019-10-20T09:48:26.858" v="130"/>
        <pc:sldMkLst>
          <pc:docMk/>
          <pc:sldMk cId="3757265641" sldId="292"/>
        </pc:sldMkLst>
        <pc:spChg chg="add">
          <ac:chgData name="Neemias e Catia Lima" userId="b77af7bd85500281" providerId="LiveId" clId="{9BD10400-1A0A-4E76-B31A-1E27EAB56E75}" dt="2019-10-20T09:48:26.858" v="130"/>
          <ac:spMkLst>
            <pc:docMk/>
            <pc:sldMk cId="3757265641" sldId="292"/>
            <ac:spMk id="16" creationId="{B85912FA-B035-4D4C-ABA1-52D9C43D5179}"/>
          </ac:spMkLst>
        </pc:spChg>
        <pc:spChg chg="del">
          <ac:chgData name="Neemias e Catia Lima" userId="b77af7bd85500281" providerId="LiveId" clId="{9BD10400-1A0A-4E76-B31A-1E27EAB56E75}" dt="2019-10-20T09:48:26.230" v="129" actId="478"/>
          <ac:spMkLst>
            <pc:docMk/>
            <pc:sldMk cId="3757265641" sldId="292"/>
            <ac:spMk id="22" creationId="{34BC2FBA-9954-4EFC-9D19-ADC76EDED1AC}"/>
          </ac:spMkLst>
        </pc:spChg>
        <pc:picChg chg="add">
          <ac:chgData name="Neemias e Catia Lima" userId="b77af7bd85500281" providerId="LiveId" clId="{9BD10400-1A0A-4E76-B31A-1E27EAB56E75}" dt="2019-10-20T09:48:26.858" v="130"/>
          <ac:picMkLst>
            <pc:docMk/>
            <pc:sldMk cId="3757265641" sldId="292"/>
            <ac:picMk id="18" creationId="{5EF44C72-9C6D-435D-AD51-763D01878F3B}"/>
          </ac:picMkLst>
        </pc:picChg>
        <pc:picChg chg="add">
          <ac:chgData name="Neemias e Catia Lima" userId="b77af7bd85500281" providerId="LiveId" clId="{9BD10400-1A0A-4E76-B31A-1E27EAB56E75}" dt="2019-10-20T09:48:26.858" v="130"/>
          <ac:picMkLst>
            <pc:docMk/>
            <pc:sldMk cId="3757265641" sldId="292"/>
            <ac:picMk id="19" creationId="{9BE5D88C-8E6A-4816-B2A8-167F82624350}"/>
          </ac:picMkLst>
        </pc:picChg>
        <pc:picChg chg="del">
          <ac:chgData name="Neemias e Catia Lima" userId="b77af7bd85500281" providerId="LiveId" clId="{9BD10400-1A0A-4E76-B31A-1E27EAB56E75}" dt="2019-10-20T09:48:23.889" v="128" actId="478"/>
          <ac:picMkLst>
            <pc:docMk/>
            <pc:sldMk cId="3757265641" sldId="292"/>
            <ac:picMk id="23" creationId="{2116EAA9-0216-4815-AF7E-09C77F2E61CE}"/>
          </ac:picMkLst>
        </pc:picChg>
        <pc:picChg chg="del">
          <ac:chgData name="Neemias e Catia Lima" userId="b77af7bd85500281" providerId="LiveId" clId="{9BD10400-1A0A-4E76-B31A-1E27EAB56E75}" dt="2019-10-20T09:48:20.188" v="127" actId="478"/>
          <ac:picMkLst>
            <pc:docMk/>
            <pc:sldMk cId="3757265641" sldId="292"/>
            <ac:picMk id="24" creationId="{F026655F-6FD5-4A25-80FC-D3F32C8CEF8C}"/>
          </ac:picMkLst>
        </pc:picChg>
      </pc:sldChg>
      <pc:sldChg chg="addSp delSp">
        <pc:chgData name="Neemias e Catia Lima" userId="b77af7bd85500281" providerId="LiveId" clId="{9BD10400-1A0A-4E76-B31A-1E27EAB56E75}" dt="2019-10-20T09:48:37.249" v="134"/>
        <pc:sldMkLst>
          <pc:docMk/>
          <pc:sldMk cId="3114938747" sldId="293"/>
        </pc:sldMkLst>
        <pc:spChg chg="del">
          <ac:chgData name="Neemias e Catia Lima" userId="b77af7bd85500281" providerId="LiveId" clId="{9BD10400-1A0A-4E76-B31A-1E27EAB56E75}" dt="2019-10-20T09:48:36.737" v="133" actId="478"/>
          <ac:spMkLst>
            <pc:docMk/>
            <pc:sldMk cId="3114938747" sldId="293"/>
            <ac:spMk id="15" creationId="{44B846F4-54FD-43C1-B397-B3886E01EE3F}"/>
          </ac:spMkLst>
        </pc:spChg>
        <pc:spChg chg="add">
          <ac:chgData name="Neemias e Catia Lima" userId="b77af7bd85500281" providerId="LiveId" clId="{9BD10400-1A0A-4E76-B31A-1E27EAB56E75}" dt="2019-10-20T09:48:37.249" v="134"/>
          <ac:spMkLst>
            <pc:docMk/>
            <pc:sldMk cId="3114938747" sldId="293"/>
            <ac:spMk id="18" creationId="{155FF450-40DD-4592-B57C-DFE25DF749D4}"/>
          </ac:spMkLst>
        </pc:spChg>
        <pc:picChg chg="add">
          <ac:chgData name="Neemias e Catia Lima" userId="b77af7bd85500281" providerId="LiveId" clId="{9BD10400-1A0A-4E76-B31A-1E27EAB56E75}" dt="2019-10-20T09:48:37.249" v="134"/>
          <ac:picMkLst>
            <pc:docMk/>
            <pc:sldMk cId="3114938747" sldId="293"/>
            <ac:picMk id="19" creationId="{D83D194E-9F31-447C-801D-94D9CD3F5A84}"/>
          </ac:picMkLst>
        </pc:picChg>
        <pc:picChg chg="add">
          <ac:chgData name="Neemias e Catia Lima" userId="b77af7bd85500281" providerId="LiveId" clId="{9BD10400-1A0A-4E76-B31A-1E27EAB56E75}" dt="2019-10-20T09:48:37.249" v="134"/>
          <ac:picMkLst>
            <pc:docMk/>
            <pc:sldMk cId="3114938747" sldId="293"/>
            <ac:picMk id="20" creationId="{A6122E69-2638-4D13-B16D-4D901CD8D076}"/>
          </ac:picMkLst>
        </pc:picChg>
        <pc:picChg chg="del">
          <ac:chgData name="Neemias e Catia Lima" userId="b77af7bd85500281" providerId="LiveId" clId="{9BD10400-1A0A-4E76-B31A-1E27EAB56E75}" dt="2019-10-20T09:48:32.303" v="131" actId="478"/>
          <ac:picMkLst>
            <pc:docMk/>
            <pc:sldMk cId="3114938747" sldId="293"/>
            <ac:picMk id="23" creationId="{B36CB7B1-6856-41DA-9278-5D709DF6211C}"/>
          </ac:picMkLst>
        </pc:picChg>
        <pc:picChg chg="del">
          <ac:chgData name="Neemias e Catia Lima" userId="b77af7bd85500281" providerId="LiveId" clId="{9BD10400-1A0A-4E76-B31A-1E27EAB56E75}" dt="2019-10-20T09:48:34.752" v="132" actId="478"/>
          <ac:picMkLst>
            <pc:docMk/>
            <pc:sldMk cId="3114938747" sldId="293"/>
            <ac:picMk id="24" creationId="{15584D41-6CA4-4926-BFA7-F47262E35ADE}"/>
          </ac:picMkLst>
        </pc:picChg>
      </pc:sldChg>
    </pc:docChg>
  </pc:docChgLst>
  <pc:docChgLst>
    <pc:chgData name="Neemias e Catia Lima" userId="b77af7bd85500281" providerId="LiveId" clId="{16558AB7-4CD9-49A1-B800-C88292BD748F}"/>
    <pc:docChg chg="modSld">
      <pc:chgData name="Neemias e Catia Lima" userId="b77af7bd85500281" providerId="LiveId" clId="{16558AB7-4CD9-49A1-B800-C88292BD748F}" dt="2019-11-16T09:25:23.488" v="0" actId="1440"/>
      <pc:docMkLst>
        <pc:docMk/>
      </pc:docMkLst>
      <pc:sldChg chg="modSp">
        <pc:chgData name="Neemias e Catia Lima" userId="b77af7bd85500281" providerId="LiveId" clId="{16558AB7-4CD9-49A1-B800-C88292BD748F}" dt="2019-11-16T09:25:23.488" v="0" actId="1440"/>
        <pc:sldMkLst>
          <pc:docMk/>
          <pc:sldMk cId="2232331225" sldId="280"/>
        </pc:sldMkLst>
        <pc:picChg chg="mod">
          <ac:chgData name="Neemias e Catia Lima" userId="b77af7bd85500281" providerId="LiveId" clId="{16558AB7-4CD9-49A1-B800-C88292BD748F}" dt="2019-11-16T09:25:23.488" v="0" actId="1440"/>
          <ac:picMkLst>
            <pc:docMk/>
            <pc:sldMk cId="2232331225" sldId="280"/>
            <ac:picMk id="3" creationId="{E81D35A3-A2C0-47C1-8085-B70E51961B8D}"/>
          </ac:picMkLst>
        </pc:picChg>
      </pc:sldChg>
    </pc:docChg>
  </pc:docChgLst>
  <pc:docChgLst>
    <pc:chgData name="Neemias e Catia Lima" userId="b77af7bd85500281" providerId="LiveId" clId="{77F20749-B77A-4301-BF25-60421B40E703}"/>
    <pc:docChg chg="undo redo custSel modSld">
      <pc:chgData name="Neemias e Catia Lima" userId="b77af7bd85500281" providerId="LiveId" clId="{77F20749-B77A-4301-BF25-60421B40E703}" dt="2021-02-05T17:08:19.958" v="360" actId="20577"/>
      <pc:docMkLst>
        <pc:docMk/>
      </pc:docMkLst>
      <pc:sldChg chg="addSp delSp modSp mod">
        <pc:chgData name="Neemias e Catia Lima" userId="b77af7bd85500281" providerId="LiveId" clId="{77F20749-B77A-4301-BF25-60421B40E703}" dt="2021-02-05T16:30:06.460" v="81" actId="207"/>
        <pc:sldMkLst>
          <pc:docMk/>
          <pc:sldMk cId="2232331225" sldId="280"/>
        </pc:sldMkLst>
        <pc:spChg chg="mod">
          <ac:chgData name="Neemias e Catia Lima" userId="b77af7bd85500281" providerId="LiveId" clId="{77F20749-B77A-4301-BF25-60421B40E703}" dt="2021-02-05T16:23:24.859" v="14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23:40.550" v="1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30:06.460" v="81" actId="20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e Catia Lima" userId="b77af7bd85500281" providerId="LiveId" clId="{77F20749-B77A-4301-BF25-60421B40E703}" dt="2021-02-05T16:21:52.271" v="0" actId="478"/>
          <ac:picMkLst>
            <pc:docMk/>
            <pc:sldMk cId="2232331225" sldId="280"/>
            <ac:picMk id="2" creationId="{84350001-FD95-472F-84F5-F1EA7CC47AF3}"/>
          </ac:picMkLst>
        </pc:picChg>
        <pc:picChg chg="add mod">
          <ac:chgData name="Neemias e Catia Lima" userId="b77af7bd85500281" providerId="LiveId" clId="{77F20749-B77A-4301-BF25-60421B40E703}" dt="2021-02-05T16:22:14.081" v="5" actId="14100"/>
          <ac:picMkLst>
            <pc:docMk/>
            <pc:sldMk cId="2232331225" sldId="280"/>
            <ac:picMk id="4" creationId="{0758D784-1597-4B8F-AF84-7C5AAA7AF4D4}"/>
          </ac:picMkLst>
        </pc:picChg>
        <pc:picChg chg="del">
          <ac:chgData name="Neemias e Catia Lima" userId="b77af7bd85500281" providerId="LiveId" clId="{77F20749-B77A-4301-BF25-60421B40E703}" dt="2021-02-05T16:22:22.168" v="6" actId="478"/>
          <ac:picMkLst>
            <pc:docMk/>
            <pc:sldMk cId="2232331225" sldId="280"/>
            <ac:picMk id="8" creationId="{2BCB6830-9CED-4942-A04D-C3BACDB3E461}"/>
          </ac:picMkLst>
        </pc:picChg>
        <pc:picChg chg="add mod">
          <ac:chgData name="Neemias e Catia Lima" userId="b77af7bd85500281" providerId="LiveId" clId="{77F20749-B77A-4301-BF25-60421B40E703}" dt="2021-02-05T16:24:57.608" v="28"/>
          <ac:picMkLst>
            <pc:docMk/>
            <pc:sldMk cId="2232331225" sldId="280"/>
            <ac:picMk id="14" creationId="{1AA47835-8522-4CB4-A277-E28BBF622FBF}"/>
          </ac:picMkLst>
        </pc:picChg>
      </pc:sldChg>
      <pc:sldChg chg="addSp delSp modSp mod">
        <pc:chgData name="Neemias e Catia Lima" userId="b77af7bd85500281" providerId="LiveId" clId="{77F20749-B77A-4301-BF25-60421B40E703}" dt="2021-02-05T16:40:52.380" v="121" actId="1440"/>
        <pc:sldMkLst>
          <pc:docMk/>
          <pc:sldMk cId="2103443556" sldId="281"/>
        </pc:sldMkLst>
        <pc:spChg chg="mod">
          <ac:chgData name="Neemias e Catia Lima" userId="b77af7bd85500281" providerId="LiveId" clId="{77F20749-B77A-4301-BF25-60421B40E703}" dt="2021-02-05T16:39:07.156" v="114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30:17.859" v="82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e Catia Lima" userId="b77af7bd85500281" providerId="LiveId" clId="{77F20749-B77A-4301-BF25-60421B40E703}" dt="2021-02-05T16:40:52.380" v="121" actId="1440"/>
          <ac:picMkLst>
            <pc:docMk/>
            <pc:sldMk cId="2103443556" sldId="281"/>
            <ac:picMk id="2" creationId="{06F3396B-9297-43B3-B4D1-A9F21DFB0961}"/>
          </ac:picMkLst>
        </pc:picChg>
        <pc:picChg chg="add mod">
          <ac:chgData name="Neemias e Catia Lima" userId="b77af7bd85500281" providerId="LiveId" clId="{77F20749-B77A-4301-BF25-60421B40E703}" dt="2021-02-05T16:22:39.848" v="10" actId="1076"/>
          <ac:picMkLst>
            <pc:docMk/>
            <pc:sldMk cId="2103443556" sldId="281"/>
            <ac:picMk id="12" creationId="{F73680B5-D453-4C89-A02F-E4FA939E8D4B}"/>
          </ac:picMkLst>
        </pc:picChg>
        <pc:picChg chg="add mod">
          <ac:chgData name="Neemias e Catia Lima" userId="b77af7bd85500281" providerId="LiveId" clId="{77F20749-B77A-4301-BF25-60421B40E703}" dt="2021-02-05T16:25:16.109" v="34" actId="1076"/>
          <ac:picMkLst>
            <pc:docMk/>
            <pc:sldMk cId="2103443556" sldId="281"/>
            <ac:picMk id="13" creationId="{208373B7-B0F3-42EA-9693-9BE1FA5E3F07}"/>
          </ac:picMkLst>
        </pc:picChg>
        <pc:picChg chg="del">
          <ac:chgData name="Neemias e Catia Lima" userId="b77af7bd85500281" providerId="LiveId" clId="{77F20749-B77A-4301-BF25-60421B40E703}" dt="2021-02-05T16:25:07.990" v="29" actId="478"/>
          <ac:picMkLst>
            <pc:docMk/>
            <pc:sldMk cId="2103443556" sldId="281"/>
            <ac:picMk id="15" creationId="{5F6E0530-AC92-4C37-A191-0CC6D9F08A11}"/>
          </ac:picMkLst>
        </pc:picChg>
        <pc:picChg chg="del">
          <ac:chgData name="Neemias e Catia Lima" userId="b77af7bd85500281" providerId="LiveId" clId="{77F20749-B77A-4301-BF25-60421B40E703}" dt="2021-02-05T16:22:29.632" v="7" actId="478"/>
          <ac:picMkLst>
            <pc:docMk/>
            <pc:sldMk cId="2103443556" sldId="281"/>
            <ac:picMk id="17" creationId="{04849132-96E0-49CB-92E6-723365C4EBAA}"/>
          </ac:picMkLst>
        </pc:picChg>
        <pc:picChg chg="del">
          <ac:chgData name="Neemias e Catia Lima" userId="b77af7bd85500281" providerId="LiveId" clId="{77F20749-B77A-4301-BF25-60421B40E703}" dt="2021-02-05T16:40:33.741" v="115" actId="478"/>
          <ac:picMkLst>
            <pc:docMk/>
            <pc:sldMk cId="2103443556" sldId="281"/>
            <ac:picMk id="1026" creationId="{E142E247-6554-4EB7-94F7-18383995F1DC}"/>
          </ac:picMkLst>
        </pc:picChg>
      </pc:sldChg>
      <pc:sldChg chg="addSp delSp modSp mod">
        <pc:chgData name="Neemias e Catia Lima" userId="b77af7bd85500281" providerId="LiveId" clId="{77F20749-B77A-4301-BF25-60421B40E703}" dt="2021-02-05T16:45:23.210" v="151" actId="1440"/>
        <pc:sldMkLst>
          <pc:docMk/>
          <pc:sldMk cId="3683219421" sldId="282"/>
        </pc:sldMkLst>
        <pc:spChg chg="mod">
          <ac:chgData name="Neemias e Catia Lima" userId="b77af7bd85500281" providerId="LiveId" clId="{77F20749-B77A-4301-BF25-60421B40E703}" dt="2021-02-05T16:44:05.963" v="146" actId="1036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2:18.519" v="127"/>
          <ac:spMkLst>
            <pc:docMk/>
            <pc:sldMk cId="3683219421" sldId="282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0:28.339" v="85" actId="478"/>
          <ac:spMkLst>
            <pc:docMk/>
            <pc:sldMk cId="3683219421" sldId="282"/>
            <ac:spMk id="15" creationId="{D49BE37B-BBE4-464A-8408-599E22F0CD7C}"/>
          </ac:spMkLst>
        </pc:spChg>
        <pc:spChg chg="del">
          <ac:chgData name="Neemias e Catia Lima" userId="b77af7bd85500281" providerId="LiveId" clId="{77F20749-B77A-4301-BF25-60421B40E703}" dt="2021-02-05T16:27:12.901" v="41" actId="478"/>
          <ac:spMkLst>
            <pc:docMk/>
            <pc:sldMk cId="3683219421" sldId="282"/>
            <ac:spMk id="17" creationId="{9F836FB7-D293-4873-BF3F-014CC6ED303A}"/>
          </ac:spMkLst>
        </pc:spChg>
        <pc:spChg chg="add mod">
          <ac:chgData name="Neemias e Catia Lima" userId="b77af7bd85500281" providerId="LiveId" clId="{77F20749-B77A-4301-BF25-60421B40E703}" dt="2021-02-05T16:30:28.648" v="86"/>
          <ac:spMkLst>
            <pc:docMk/>
            <pc:sldMk cId="3683219421" sldId="282"/>
            <ac:spMk id="22" creationId="{D2D8A74B-2CA5-4233-9A56-01AED1D8D103}"/>
          </ac:spMkLst>
        </pc:spChg>
        <pc:picChg chg="del">
          <ac:chgData name="Neemias e Catia Lima" userId="b77af7bd85500281" providerId="LiveId" clId="{77F20749-B77A-4301-BF25-60421B40E703}" dt="2021-02-05T16:45:06.106" v="147" actId="478"/>
          <ac:picMkLst>
            <pc:docMk/>
            <pc:sldMk cId="3683219421" sldId="282"/>
            <ac:picMk id="2" creationId="{E584816F-FB09-4F10-8A56-2C5B7CDBCCEB}"/>
          </ac:picMkLst>
        </pc:picChg>
        <pc:picChg chg="del">
          <ac:chgData name="Neemias e Catia Lima" userId="b77af7bd85500281" providerId="LiveId" clId="{77F20749-B77A-4301-BF25-60421B40E703}" dt="2021-02-05T16:27:06.501" v="40" actId="478"/>
          <ac:picMkLst>
            <pc:docMk/>
            <pc:sldMk cId="3683219421" sldId="282"/>
            <ac:picMk id="18" creationId="{9795D0CC-FE6D-4B91-9BAA-F99CA9DC943F}"/>
          </ac:picMkLst>
        </pc:picChg>
        <pc:picChg chg="add mod">
          <ac:chgData name="Neemias e Catia Lima" userId="b77af7bd85500281" providerId="LiveId" clId="{77F20749-B77A-4301-BF25-60421B40E703}" dt="2021-02-05T16:27:13.691" v="42"/>
          <ac:picMkLst>
            <pc:docMk/>
            <pc:sldMk cId="3683219421" sldId="282"/>
            <ac:picMk id="19" creationId="{BAD575A9-3957-442A-903D-0126834CBDBF}"/>
          </ac:picMkLst>
        </pc:picChg>
        <pc:picChg chg="add mod">
          <ac:chgData name="Neemias e Catia Lima" userId="b77af7bd85500281" providerId="LiveId" clId="{77F20749-B77A-4301-BF25-60421B40E703}" dt="2021-02-05T16:27:13.691" v="42"/>
          <ac:picMkLst>
            <pc:docMk/>
            <pc:sldMk cId="3683219421" sldId="282"/>
            <ac:picMk id="20" creationId="{06433064-A1CF-4682-B5B0-644F12C61525}"/>
          </ac:picMkLst>
        </pc:picChg>
        <pc:picChg chg="del">
          <ac:chgData name="Neemias e Catia Lima" userId="b77af7bd85500281" providerId="LiveId" clId="{77F20749-B77A-4301-BF25-60421B40E703}" dt="2021-02-05T16:27:12.901" v="41" actId="478"/>
          <ac:picMkLst>
            <pc:docMk/>
            <pc:sldMk cId="3683219421" sldId="282"/>
            <ac:picMk id="21" creationId="{02BBE3DE-77D5-4981-9CDC-D6E2F7993D7D}"/>
          </ac:picMkLst>
        </pc:picChg>
        <pc:picChg chg="add mod">
          <ac:chgData name="Neemias e Catia Lima" userId="b77af7bd85500281" providerId="LiveId" clId="{77F20749-B77A-4301-BF25-60421B40E703}" dt="2021-02-05T16:45:23.210" v="151" actId="1440"/>
          <ac:picMkLst>
            <pc:docMk/>
            <pc:sldMk cId="3683219421" sldId="282"/>
            <ac:picMk id="2050" creationId="{5B7B949A-D585-4A5E-A6F3-F33E8FA11E1D}"/>
          </ac:picMkLst>
        </pc:picChg>
      </pc:sldChg>
      <pc:sldChg chg="addSp delSp modSp mod">
        <pc:chgData name="Neemias e Catia Lima" userId="b77af7bd85500281" providerId="LiveId" clId="{77F20749-B77A-4301-BF25-60421B40E703}" dt="2021-02-05T16:52:57.893" v="169" actId="1440"/>
        <pc:sldMkLst>
          <pc:docMk/>
          <pc:sldMk cId="3902406419" sldId="283"/>
        </pc:sldMkLst>
        <pc:spChg chg="add del mod">
          <ac:chgData name="Neemias e Catia Lima" userId="b77af7bd85500281" providerId="LiveId" clId="{77F20749-B77A-4301-BF25-60421B40E703}" dt="2021-02-05T16:30:32.483" v="87" actId="478"/>
          <ac:spMkLst>
            <pc:docMk/>
            <pc:sldMk cId="3902406419" sldId="283"/>
            <ac:spMk id="12" creationId="{3AD487C3-8AE2-410D-BC6D-128CE36A2681}"/>
          </ac:spMkLst>
        </pc:spChg>
        <pc:spChg chg="mod">
          <ac:chgData name="Neemias e Catia Lima" userId="b77af7bd85500281" providerId="LiveId" clId="{77F20749-B77A-4301-BF25-60421B40E703}" dt="2021-02-05T16:45:56.748" v="156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6:51.781" v="164" actId="20577"/>
          <ac:spMkLst>
            <pc:docMk/>
            <pc:sldMk cId="3902406419" sldId="283"/>
            <ac:spMk id="15" creationId="{D5C09FDA-172B-4732-BD2E-A9BBEF8B191B}"/>
          </ac:spMkLst>
        </pc:spChg>
        <pc:spChg chg="del">
          <ac:chgData name="Neemias e Catia Lima" userId="b77af7bd85500281" providerId="LiveId" clId="{77F20749-B77A-4301-BF25-60421B40E703}" dt="2021-02-05T16:27:24.429" v="44" actId="478"/>
          <ac:spMkLst>
            <pc:docMk/>
            <pc:sldMk cId="3902406419" sldId="283"/>
            <ac:spMk id="17" creationId="{B74277F4-CF37-446F-A2EF-F45FE70C5E17}"/>
          </ac:spMkLst>
        </pc:spChg>
        <pc:spChg chg="add mod">
          <ac:chgData name="Neemias e Catia Lima" userId="b77af7bd85500281" providerId="LiveId" clId="{77F20749-B77A-4301-BF25-60421B40E703}" dt="2021-02-05T16:30:32.848" v="88"/>
          <ac:spMkLst>
            <pc:docMk/>
            <pc:sldMk cId="3902406419" sldId="283"/>
            <ac:spMk id="24" creationId="{8E71D80C-BBB3-4BC0-BED3-A04F07E499D6}"/>
          </ac:spMkLst>
        </pc:spChg>
        <pc:picChg chg="del">
          <ac:chgData name="Neemias e Catia Lima" userId="b77af7bd85500281" providerId="LiveId" clId="{77F20749-B77A-4301-BF25-60421B40E703}" dt="2021-02-05T16:27:25.660" v="45" actId="478"/>
          <ac:picMkLst>
            <pc:docMk/>
            <pc:sldMk cId="3902406419" sldId="283"/>
            <ac:picMk id="18" creationId="{50A8D356-0103-47F8-9860-F6978153742F}"/>
          </ac:picMkLst>
        </pc:picChg>
        <pc:picChg chg="add mod">
          <ac:chgData name="Neemias e Catia Lima" userId="b77af7bd85500281" providerId="LiveId" clId="{77F20749-B77A-4301-BF25-60421B40E703}" dt="2021-02-05T16:27:26.803" v="46"/>
          <ac:picMkLst>
            <pc:docMk/>
            <pc:sldMk cId="3902406419" sldId="283"/>
            <ac:picMk id="19" creationId="{B6489B6C-6DB8-4C27-B1B0-C409600C1BF2}"/>
          </ac:picMkLst>
        </pc:picChg>
        <pc:picChg chg="del">
          <ac:chgData name="Neemias e Catia Lima" userId="b77af7bd85500281" providerId="LiveId" clId="{77F20749-B77A-4301-BF25-60421B40E703}" dt="2021-02-05T16:27:22.876" v="43" actId="478"/>
          <ac:picMkLst>
            <pc:docMk/>
            <pc:sldMk cId="3902406419" sldId="283"/>
            <ac:picMk id="20" creationId="{D499AEE1-23D8-482E-A9DA-A9D5DE032220}"/>
          </ac:picMkLst>
        </pc:picChg>
        <pc:picChg chg="add mod">
          <ac:chgData name="Neemias e Catia Lima" userId="b77af7bd85500281" providerId="LiveId" clId="{77F20749-B77A-4301-BF25-60421B40E703}" dt="2021-02-05T16:27:26.803" v="46"/>
          <ac:picMkLst>
            <pc:docMk/>
            <pc:sldMk cId="3902406419" sldId="283"/>
            <ac:picMk id="21" creationId="{8ECFC189-39F6-4240-A36C-C9877B211B6F}"/>
          </ac:picMkLst>
        </pc:picChg>
        <pc:picChg chg="del">
          <ac:chgData name="Neemias e Catia Lima" userId="b77af7bd85500281" providerId="LiveId" clId="{77F20749-B77A-4301-BF25-60421B40E703}" dt="2021-02-05T16:52:44.149" v="165" actId="478"/>
          <ac:picMkLst>
            <pc:docMk/>
            <pc:sldMk cId="3902406419" sldId="283"/>
            <ac:picMk id="23" creationId="{78D1C679-9F62-401B-BE7E-13A07441402B}"/>
          </ac:picMkLst>
        </pc:picChg>
        <pc:picChg chg="add mod">
          <ac:chgData name="Neemias e Catia Lima" userId="b77af7bd85500281" providerId="LiveId" clId="{77F20749-B77A-4301-BF25-60421B40E703}" dt="2021-02-05T16:52:57.893" v="169" actId="1440"/>
          <ac:picMkLst>
            <pc:docMk/>
            <pc:sldMk cId="3902406419" sldId="283"/>
            <ac:picMk id="3074" creationId="{92B70CD2-F9BC-4065-B5CA-4F98F8A66771}"/>
          </ac:picMkLst>
        </pc:picChg>
      </pc:sldChg>
      <pc:sldChg chg="addSp delSp modSp mod">
        <pc:chgData name="Neemias e Catia Lima" userId="b77af7bd85500281" providerId="LiveId" clId="{77F20749-B77A-4301-BF25-60421B40E703}" dt="2021-02-05T16:58:19.231" v="220"/>
        <pc:sldMkLst>
          <pc:docMk/>
          <pc:sldMk cId="2424059023" sldId="284"/>
        </pc:sldMkLst>
        <pc:spChg chg="mod">
          <ac:chgData name="Neemias e Catia Lima" userId="b77af7bd85500281" providerId="LiveId" clId="{77F20749-B77A-4301-BF25-60421B40E703}" dt="2021-02-05T16:54:19.825" v="18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56:07.890" v="199" actId="207"/>
          <ac:spMkLst>
            <pc:docMk/>
            <pc:sldMk cId="2424059023" sldId="284"/>
            <ac:spMk id="15" creationId="{C3A1BEFC-B9B8-4142-B09F-1F5B330F4265}"/>
          </ac:spMkLst>
        </pc:spChg>
        <pc:spChg chg="add del mod">
          <ac:chgData name="Neemias e Catia Lima" userId="b77af7bd85500281" providerId="LiveId" clId="{77F20749-B77A-4301-BF25-60421B40E703}" dt="2021-02-05T16:30:40.251" v="91" actId="478"/>
          <ac:spMkLst>
            <pc:docMk/>
            <pc:sldMk cId="2424059023" sldId="284"/>
            <ac:spMk id="16" creationId="{388DCB83-902A-4472-A805-2BE8656F0BC0}"/>
          </ac:spMkLst>
        </pc:spChg>
        <pc:spChg chg="del">
          <ac:chgData name="Neemias e Catia Lima" userId="b77af7bd85500281" providerId="LiveId" clId="{77F20749-B77A-4301-BF25-60421B40E703}" dt="2021-02-05T16:27:45.405" v="51" actId="478"/>
          <ac:spMkLst>
            <pc:docMk/>
            <pc:sldMk cId="2424059023" sldId="284"/>
            <ac:spMk id="17" creationId="{71D807EC-41FF-4434-A806-D9E0A63B0608}"/>
          </ac:spMkLst>
        </pc:spChg>
        <pc:spChg chg="add mod">
          <ac:chgData name="Neemias e Catia Lima" userId="b77af7bd85500281" providerId="LiveId" clId="{77F20749-B77A-4301-BF25-60421B40E703}" dt="2021-02-05T16:30:40.529" v="92"/>
          <ac:spMkLst>
            <pc:docMk/>
            <pc:sldMk cId="2424059023" sldId="284"/>
            <ac:spMk id="20" creationId="{3813CF3B-75B7-4DB6-8D85-A0B062D6E699}"/>
          </ac:spMkLst>
        </pc:spChg>
        <pc:picChg chg="add mod">
          <ac:chgData name="Neemias e Catia Lima" userId="b77af7bd85500281" providerId="LiveId" clId="{77F20749-B77A-4301-BF25-60421B40E703}" dt="2021-02-05T16:27:47.419" v="53"/>
          <ac:picMkLst>
            <pc:docMk/>
            <pc:sldMk cId="2424059023" sldId="284"/>
            <ac:picMk id="18" creationId="{CF8C9485-4DA0-4098-AA50-540AACC4B372}"/>
          </ac:picMkLst>
        </pc:picChg>
        <pc:picChg chg="add mod">
          <ac:chgData name="Neemias e Catia Lima" userId="b77af7bd85500281" providerId="LiveId" clId="{77F20749-B77A-4301-BF25-60421B40E703}" dt="2021-02-05T16:27:47.419" v="53"/>
          <ac:picMkLst>
            <pc:docMk/>
            <pc:sldMk cId="2424059023" sldId="284"/>
            <ac:picMk id="19" creationId="{F0359B73-2EDD-4331-BF02-48D144B8E73B}"/>
          </ac:picMkLst>
        </pc:picChg>
        <pc:picChg chg="del">
          <ac:chgData name="Neemias e Catia Lima" userId="b77af7bd85500281" providerId="LiveId" clId="{77F20749-B77A-4301-BF25-60421B40E703}" dt="2021-02-05T16:27:47.100" v="52" actId="478"/>
          <ac:picMkLst>
            <pc:docMk/>
            <pc:sldMk cId="2424059023" sldId="284"/>
            <ac:picMk id="21" creationId="{00991CD2-959D-4F52-B434-0548C207FBE9}"/>
          </ac:picMkLst>
        </pc:picChg>
        <pc:picChg chg="del">
          <ac:chgData name="Neemias e Catia Lima" userId="b77af7bd85500281" providerId="LiveId" clId="{77F20749-B77A-4301-BF25-60421B40E703}" dt="2021-02-05T16:27:45.405" v="51" actId="478"/>
          <ac:picMkLst>
            <pc:docMk/>
            <pc:sldMk cId="2424059023" sldId="284"/>
            <ac:picMk id="23" creationId="{973B2D5A-D591-4137-8A5A-D01072326D2D}"/>
          </ac:picMkLst>
        </pc:picChg>
        <pc:picChg chg="del">
          <ac:chgData name="Neemias e Catia Lima" userId="b77af7bd85500281" providerId="LiveId" clId="{77F20749-B77A-4301-BF25-60421B40E703}" dt="2021-02-05T16:58:18.922" v="219" actId="478"/>
          <ac:picMkLst>
            <pc:docMk/>
            <pc:sldMk cId="2424059023" sldId="284"/>
            <ac:picMk id="24" creationId="{1CE012E9-A8CE-4A2F-A8C0-2C743F61828C}"/>
          </ac:picMkLst>
        </pc:picChg>
        <pc:picChg chg="add mod">
          <ac:chgData name="Neemias e Catia Lima" userId="b77af7bd85500281" providerId="LiveId" clId="{77F20749-B77A-4301-BF25-60421B40E703}" dt="2021-02-05T16:58:19.231" v="220"/>
          <ac:picMkLst>
            <pc:docMk/>
            <pc:sldMk cId="2424059023" sldId="284"/>
            <ac:picMk id="25" creationId="{0CD769EB-56A2-49A4-AE9A-5B2A57094BF4}"/>
          </ac:picMkLst>
        </pc:picChg>
      </pc:sldChg>
      <pc:sldChg chg="addSp delSp modSp mod">
        <pc:chgData name="Neemias e Catia Lima" userId="b77af7bd85500281" providerId="LiveId" clId="{77F20749-B77A-4301-BF25-60421B40E703}" dt="2021-02-05T17:01:22.526" v="290"/>
        <pc:sldMkLst>
          <pc:docMk/>
          <pc:sldMk cId="2241968852" sldId="285"/>
        </pc:sldMkLst>
        <pc:spChg chg="mod">
          <ac:chgData name="Neemias e Catia Lima" userId="b77af7bd85500281" providerId="LiveId" clId="{77F20749-B77A-4301-BF25-60421B40E703}" dt="2021-02-05T16:58:51.850" v="227" actId="2057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59:47.339" v="245" actId="313"/>
          <ac:spMkLst>
            <pc:docMk/>
            <pc:sldMk cId="2241968852" sldId="285"/>
            <ac:spMk id="15" creationId="{0F091E13-8EAD-4FFB-9473-BC74E5ABDC64}"/>
          </ac:spMkLst>
        </pc:spChg>
        <pc:spChg chg="add del mod">
          <ac:chgData name="Neemias e Catia Lima" userId="b77af7bd85500281" providerId="LiveId" clId="{77F20749-B77A-4301-BF25-60421B40E703}" dt="2021-02-05T16:30:47.500" v="95" actId="478"/>
          <ac:spMkLst>
            <pc:docMk/>
            <pc:sldMk cId="2241968852" sldId="285"/>
            <ac:spMk id="16" creationId="{B100248E-93CD-4EEC-BEC8-1E1D42149EE9}"/>
          </ac:spMkLst>
        </pc:spChg>
        <pc:spChg chg="add mod">
          <ac:chgData name="Neemias e Catia Lima" userId="b77af7bd85500281" providerId="LiveId" clId="{77F20749-B77A-4301-BF25-60421B40E703}" dt="2021-02-05T16:30:47.727" v="96"/>
          <ac:spMkLst>
            <pc:docMk/>
            <pc:sldMk cId="2241968852" sldId="285"/>
            <ac:spMk id="19" creationId="{E2E0CE26-1F45-4D68-A14E-2839903ECED1}"/>
          </ac:spMkLst>
        </pc:spChg>
        <pc:spChg chg="del">
          <ac:chgData name="Neemias e Catia Lima" userId="b77af7bd85500281" providerId="LiveId" clId="{77F20749-B77A-4301-BF25-60421B40E703}" dt="2021-02-05T16:28:07.251" v="59" actId="478"/>
          <ac:spMkLst>
            <pc:docMk/>
            <pc:sldMk cId="2241968852" sldId="285"/>
            <ac:spMk id="20" creationId="{267CB1C3-5D04-4DD8-BED5-B4D04D60E3AF}"/>
          </ac:spMkLst>
        </pc:spChg>
        <pc:picChg chg="add mod">
          <ac:chgData name="Neemias e Catia Lima" userId="b77af7bd85500281" providerId="LiveId" clId="{77F20749-B77A-4301-BF25-60421B40E703}" dt="2021-02-05T16:28:08.362" v="60"/>
          <ac:picMkLst>
            <pc:docMk/>
            <pc:sldMk cId="2241968852" sldId="285"/>
            <ac:picMk id="17" creationId="{B193407A-3161-41BD-8968-C03FDE0EC7DD}"/>
          </ac:picMkLst>
        </pc:picChg>
        <pc:picChg chg="add mod">
          <ac:chgData name="Neemias e Catia Lima" userId="b77af7bd85500281" providerId="LiveId" clId="{77F20749-B77A-4301-BF25-60421B40E703}" dt="2021-02-05T16:28:08.362" v="60"/>
          <ac:picMkLst>
            <pc:docMk/>
            <pc:sldMk cId="2241968852" sldId="285"/>
            <ac:picMk id="18" creationId="{872C2F0F-6944-43E0-83B4-5E07F9F088FF}"/>
          </ac:picMkLst>
        </pc:picChg>
        <pc:picChg chg="del">
          <ac:chgData name="Neemias e Catia Lima" userId="b77af7bd85500281" providerId="LiveId" clId="{77F20749-B77A-4301-BF25-60421B40E703}" dt="2021-02-05T16:28:03.077" v="57" actId="478"/>
          <ac:picMkLst>
            <pc:docMk/>
            <pc:sldMk cId="2241968852" sldId="285"/>
            <ac:picMk id="21" creationId="{BC92D456-536C-4816-8A0F-AD799230BB69}"/>
          </ac:picMkLst>
        </pc:picChg>
        <pc:picChg chg="del">
          <ac:chgData name="Neemias e Catia Lima" userId="b77af7bd85500281" providerId="LiveId" clId="{77F20749-B77A-4301-BF25-60421B40E703}" dt="2021-02-05T16:28:05.812" v="58" actId="478"/>
          <ac:picMkLst>
            <pc:docMk/>
            <pc:sldMk cId="2241968852" sldId="285"/>
            <ac:picMk id="23" creationId="{0E5AAD51-8A35-4B09-96BC-6C76F38DE775}"/>
          </ac:picMkLst>
        </pc:picChg>
        <pc:picChg chg="del">
          <ac:chgData name="Neemias e Catia Lima" userId="b77af7bd85500281" providerId="LiveId" clId="{77F20749-B77A-4301-BF25-60421B40E703}" dt="2021-02-05T17:01:22.272" v="289" actId="478"/>
          <ac:picMkLst>
            <pc:docMk/>
            <pc:sldMk cId="2241968852" sldId="285"/>
            <ac:picMk id="24" creationId="{0494AE0A-E16E-4316-8A03-4995D87BF47A}"/>
          </ac:picMkLst>
        </pc:picChg>
        <pc:picChg chg="add mod">
          <ac:chgData name="Neemias e Catia Lima" userId="b77af7bd85500281" providerId="LiveId" clId="{77F20749-B77A-4301-BF25-60421B40E703}" dt="2021-02-05T17:01:22.526" v="290"/>
          <ac:picMkLst>
            <pc:docMk/>
            <pc:sldMk cId="2241968852" sldId="285"/>
            <ac:picMk id="25" creationId="{6EF02F80-8DF2-4109-AFF3-B8A65CA7B793}"/>
          </ac:picMkLst>
        </pc:picChg>
      </pc:sldChg>
      <pc:sldChg chg="addSp delSp modSp mod">
        <pc:chgData name="Neemias e Catia Lima" userId="b77af7bd85500281" providerId="LiveId" clId="{77F20749-B77A-4301-BF25-60421B40E703}" dt="2021-02-05T17:06:30.225" v="346"/>
        <pc:sldMkLst>
          <pc:docMk/>
          <pc:sldMk cId="1959249856" sldId="286"/>
        </pc:sldMkLst>
        <pc:spChg chg="mod">
          <ac:chgData name="Neemias e Catia Lima" userId="b77af7bd85500281" providerId="LiveId" clId="{77F20749-B77A-4301-BF25-60421B40E703}" dt="2021-02-05T17:01:39.787" v="29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7:02:59.616" v="314" actId="20577"/>
          <ac:spMkLst>
            <pc:docMk/>
            <pc:sldMk cId="1959249856" sldId="286"/>
            <ac:spMk id="15" creationId="{863BB09B-C8C1-4354-BC51-D930C951E507}"/>
          </ac:spMkLst>
        </pc:spChg>
        <pc:spChg chg="add del mod">
          <ac:chgData name="Neemias e Catia Lima" userId="b77af7bd85500281" providerId="LiveId" clId="{77F20749-B77A-4301-BF25-60421B40E703}" dt="2021-02-05T16:30:55.555" v="99" actId="478"/>
          <ac:spMkLst>
            <pc:docMk/>
            <pc:sldMk cId="1959249856" sldId="286"/>
            <ac:spMk id="16" creationId="{A4A16D69-93E2-4B93-9F76-377F8B9ED1C6}"/>
          </ac:spMkLst>
        </pc:spChg>
        <pc:spChg chg="del">
          <ac:chgData name="Neemias e Catia Lima" userId="b77af7bd85500281" providerId="LiveId" clId="{77F20749-B77A-4301-BF25-60421B40E703}" dt="2021-02-05T16:28:38.228" v="67" actId="478"/>
          <ac:spMkLst>
            <pc:docMk/>
            <pc:sldMk cId="1959249856" sldId="286"/>
            <ac:spMk id="20" creationId="{5526030F-5CA7-45D7-BA64-2EB55890BB5F}"/>
          </ac:spMkLst>
        </pc:spChg>
        <pc:spChg chg="add mod">
          <ac:chgData name="Neemias e Catia Lima" userId="b77af7bd85500281" providerId="LiveId" clId="{77F20749-B77A-4301-BF25-60421B40E703}" dt="2021-02-05T16:30:55.944" v="100"/>
          <ac:spMkLst>
            <pc:docMk/>
            <pc:sldMk cId="1959249856" sldId="286"/>
            <ac:spMk id="24" creationId="{B950A7A9-BA80-4907-93E0-678A64407229}"/>
          </ac:spMkLst>
        </pc:spChg>
        <pc:picChg chg="del">
          <ac:chgData name="Neemias e Catia Lima" userId="b77af7bd85500281" providerId="LiveId" clId="{77F20749-B77A-4301-BF25-60421B40E703}" dt="2021-02-05T17:06:29.940" v="345" actId="478"/>
          <ac:picMkLst>
            <pc:docMk/>
            <pc:sldMk cId="1959249856" sldId="286"/>
            <ac:picMk id="17" creationId="{4A5164D5-0D45-4639-BEDE-5C723CB32C35}"/>
          </ac:picMkLst>
        </pc:picChg>
        <pc:picChg chg="add mod">
          <ac:chgData name="Neemias e Catia Lima" userId="b77af7bd85500281" providerId="LiveId" clId="{77F20749-B77A-4301-BF25-60421B40E703}" dt="2021-02-05T16:28:39.322" v="68"/>
          <ac:picMkLst>
            <pc:docMk/>
            <pc:sldMk cId="1959249856" sldId="286"/>
            <ac:picMk id="18" creationId="{C177EA06-53E3-493D-9225-573319401251}"/>
          </ac:picMkLst>
        </pc:picChg>
        <pc:picChg chg="add mod">
          <ac:chgData name="Neemias e Catia Lima" userId="b77af7bd85500281" providerId="LiveId" clId="{77F20749-B77A-4301-BF25-60421B40E703}" dt="2021-02-05T16:28:39.322" v="68"/>
          <ac:picMkLst>
            <pc:docMk/>
            <pc:sldMk cId="1959249856" sldId="286"/>
            <ac:picMk id="19" creationId="{BC9CC994-A681-4CBA-9733-27DD898D0B89}"/>
          </ac:picMkLst>
        </pc:picChg>
        <pc:picChg chg="del">
          <ac:chgData name="Neemias e Catia Lima" userId="b77af7bd85500281" providerId="LiveId" clId="{77F20749-B77A-4301-BF25-60421B40E703}" dt="2021-02-05T16:28:34.164" v="65" actId="478"/>
          <ac:picMkLst>
            <pc:docMk/>
            <pc:sldMk cId="1959249856" sldId="286"/>
            <ac:picMk id="21" creationId="{0CCD0223-9547-4EB0-AA41-6D383ADC6476}"/>
          </ac:picMkLst>
        </pc:picChg>
        <pc:picChg chg="del">
          <ac:chgData name="Neemias e Catia Lima" userId="b77af7bd85500281" providerId="LiveId" clId="{77F20749-B77A-4301-BF25-60421B40E703}" dt="2021-02-05T16:28:35.324" v="66" actId="478"/>
          <ac:picMkLst>
            <pc:docMk/>
            <pc:sldMk cId="1959249856" sldId="286"/>
            <ac:picMk id="23" creationId="{894D2BE0-BFAD-4CF7-9E30-F3673AE8917B}"/>
          </ac:picMkLst>
        </pc:picChg>
        <pc:picChg chg="add mod">
          <ac:chgData name="Neemias e Catia Lima" userId="b77af7bd85500281" providerId="LiveId" clId="{77F20749-B77A-4301-BF25-60421B40E703}" dt="2021-02-05T17:06:30.225" v="346"/>
          <ac:picMkLst>
            <pc:docMk/>
            <pc:sldMk cId="1959249856" sldId="286"/>
            <ac:picMk id="25" creationId="{6F5DCD9F-0540-4CC4-87F4-40F6F91677A0}"/>
          </ac:picMkLst>
        </pc:picChg>
      </pc:sldChg>
      <pc:sldChg chg="addSp delSp modSp mod">
        <pc:chgData name="Neemias e Catia Lima" userId="b77af7bd85500281" providerId="LiveId" clId="{77F20749-B77A-4301-BF25-60421B40E703}" dt="2021-02-05T17:08:19.958" v="360" actId="20577"/>
        <pc:sldMkLst>
          <pc:docMk/>
          <pc:sldMk cId="2857006406" sldId="287"/>
        </pc:sldMkLst>
        <pc:spChg chg="del">
          <ac:chgData name="Neemias e Catia Lima" userId="b77af7bd85500281" providerId="LiveId" clId="{77F20749-B77A-4301-BF25-60421B40E703}" dt="2021-02-05T16:29:07.572" v="79" actId="478"/>
          <ac:spMkLst>
            <pc:docMk/>
            <pc:sldMk cId="2857006406" sldId="287"/>
            <ac:spMk id="15" creationId="{6B461F7E-C89A-4409-8525-6D52D918DEA0}"/>
          </ac:spMkLst>
        </pc:spChg>
        <pc:spChg chg="mod">
          <ac:chgData name="Neemias e Catia Lima" userId="b77af7bd85500281" providerId="LiveId" clId="{77F20749-B77A-4301-BF25-60421B40E703}" dt="2021-02-05T17:08:19.958" v="360" actId="20577"/>
          <ac:spMkLst>
            <pc:docMk/>
            <pc:sldMk cId="2857006406" sldId="287"/>
            <ac:spMk id="16" creationId="{28D68641-D640-4BD7-9D5B-B3803DCCF9B3}"/>
          </ac:spMkLst>
        </pc:spChg>
        <pc:spChg chg="add del mod">
          <ac:chgData name="Neemias e Catia Lima" userId="b77af7bd85500281" providerId="LiveId" clId="{77F20749-B77A-4301-BF25-60421B40E703}" dt="2021-02-05T16:31:09.954" v="105" actId="478"/>
          <ac:spMkLst>
            <pc:docMk/>
            <pc:sldMk cId="2857006406" sldId="287"/>
            <ac:spMk id="17" creationId="{B47AD62D-044B-4CFE-AF21-52F1F1BB96AC}"/>
          </ac:spMkLst>
        </pc:spChg>
        <pc:spChg chg="add mod">
          <ac:chgData name="Neemias e Catia Lima" userId="b77af7bd85500281" providerId="LiveId" clId="{77F20749-B77A-4301-BF25-60421B40E703}" dt="2021-02-05T16:31:10.239" v="106"/>
          <ac:spMkLst>
            <pc:docMk/>
            <pc:sldMk cId="2857006406" sldId="287"/>
            <ac:spMk id="23" creationId="{7DB3738B-E0BD-4F51-A4EE-23323AEAC830}"/>
          </ac:spMkLst>
        </pc:spChg>
        <pc:picChg chg="add mod">
          <ac:chgData name="Neemias e Catia Lima" userId="b77af7bd85500281" providerId="LiveId" clId="{77F20749-B77A-4301-BF25-60421B40E703}" dt="2021-02-05T16:29:08.635" v="80"/>
          <ac:picMkLst>
            <pc:docMk/>
            <pc:sldMk cId="2857006406" sldId="287"/>
            <ac:picMk id="18" creationId="{5B11211E-C927-4E14-83F6-24B7EDDC780A}"/>
          </ac:picMkLst>
        </pc:picChg>
        <pc:picChg chg="add mod">
          <ac:chgData name="Neemias e Catia Lima" userId="b77af7bd85500281" providerId="LiveId" clId="{77F20749-B77A-4301-BF25-60421B40E703}" dt="2021-02-05T16:29:08.635" v="80"/>
          <ac:picMkLst>
            <pc:docMk/>
            <pc:sldMk cId="2857006406" sldId="287"/>
            <ac:picMk id="19" creationId="{2FCF8F42-042B-4EB6-B62F-CDBE2A0296FC}"/>
          </ac:picMkLst>
        </pc:picChg>
        <pc:picChg chg="del">
          <ac:chgData name="Neemias e Catia Lima" userId="b77af7bd85500281" providerId="LiveId" clId="{77F20749-B77A-4301-BF25-60421B40E703}" dt="2021-02-05T16:29:05.092" v="77" actId="478"/>
          <ac:picMkLst>
            <pc:docMk/>
            <pc:sldMk cId="2857006406" sldId="287"/>
            <ac:picMk id="20" creationId="{5DD17D35-02EF-4C90-B72B-D73C7CDF9FDF}"/>
          </ac:picMkLst>
        </pc:picChg>
        <pc:picChg chg="del">
          <ac:chgData name="Neemias e Catia Lima" userId="b77af7bd85500281" providerId="LiveId" clId="{77F20749-B77A-4301-BF25-60421B40E703}" dt="2021-02-05T16:29:06.036" v="78" actId="478"/>
          <ac:picMkLst>
            <pc:docMk/>
            <pc:sldMk cId="2857006406" sldId="287"/>
            <ac:picMk id="21" creationId="{C8E946E4-00D3-4913-96FF-6C267DF4C9ED}"/>
          </ac:picMkLst>
        </pc:picChg>
      </pc:sldChg>
      <pc:sldChg chg="addSp delSp modSp mod">
        <pc:chgData name="Neemias e Catia Lima" userId="b77af7bd85500281" providerId="LiveId" clId="{77F20749-B77A-4301-BF25-60421B40E703}" dt="2021-02-05T16:45:32.653" v="153"/>
        <pc:sldMkLst>
          <pc:docMk/>
          <pc:sldMk cId="2630436816" sldId="288"/>
        </pc:sldMkLst>
        <pc:spChg chg="add del mod">
          <ac:chgData name="Neemias e Catia Lima" userId="b77af7bd85500281" providerId="LiveId" clId="{77F20749-B77A-4301-BF25-60421B40E703}" dt="2021-02-05T16:30:23.579" v="83" actId="478"/>
          <ac:spMkLst>
            <pc:docMk/>
            <pc:sldMk cId="2630436816" sldId="288"/>
            <ac:spMk id="12" creationId="{429BBD7E-4893-484B-954B-C200BDC571B6}"/>
          </ac:spMkLst>
        </pc:spChg>
        <pc:spChg chg="mod">
          <ac:chgData name="Neemias e Catia Lima" userId="b77af7bd85500281" providerId="LiveId" clId="{77F20749-B77A-4301-BF25-60421B40E703}" dt="2021-02-05T16:43:23.325" v="138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2:07.072" v="124"/>
          <ac:spMkLst>
            <pc:docMk/>
            <pc:sldMk cId="2630436816" sldId="288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7:01.317" v="38" actId="478"/>
          <ac:spMkLst>
            <pc:docMk/>
            <pc:sldMk cId="2630436816" sldId="288"/>
            <ac:spMk id="19" creationId="{42E7CD78-976A-44AC-8590-0E79BD194D45}"/>
          </ac:spMkLst>
        </pc:spChg>
        <pc:spChg chg="add mod">
          <ac:chgData name="Neemias e Catia Lima" userId="b77af7bd85500281" providerId="LiveId" clId="{77F20749-B77A-4301-BF25-60421B40E703}" dt="2021-02-05T16:30:24.024" v="84"/>
          <ac:spMkLst>
            <pc:docMk/>
            <pc:sldMk cId="2630436816" sldId="288"/>
            <ac:spMk id="24" creationId="{62898820-C50B-49BA-BCAD-1B77F45AA8D0}"/>
          </ac:spMkLst>
        </pc:spChg>
        <pc:picChg chg="add mod">
          <ac:chgData name="Neemias e Catia Lima" userId="b77af7bd85500281" providerId="LiveId" clId="{77F20749-B77A-4301-BF25-60421B40E703}" dt="2021-02-05T16:27:02.043" v="39"/>
          <ac:picMkLst>
            <pc:docMk/>
            <pc:sldMk cId="2630436816" sldId="288"/>
            <ac:picMk id="17" creationId="{8912F2D1-2832-4CC9-88E2-018CE9716162}"/>
          </ac:picMkLst>
        </pc:picChg>
        <pc:picChg chg="add mod">
          <ac:chgData name="Neemias e Catia Lima" userId="b77af7bd85500281" providerId="LiveId" clId="{77F20749-B77A-4301-BF25-60421B40E703}" dt="2021-02-05T16:27:02.043" v="39"/>
          <ac:picMkLst>
            <pc:docMk/>
            <pc:sldMk cId="2630436816" sldId="288"/>
            <ac:picMk id="18" creationId="{50B3A59D-544E-4F04-AE3F-A9F7D0971A0E}"/>
          </ac:picMkLst>
        </pc:picChg>
        <pc:picChg chg="del">
          <ac:chgData name="Neemias e Catia Lima" userId="b77af7bd85500281" providerId="LiveId" clId="{77F20749-B77A-4301-BF25-60421B40E703}" dt="2021-02-05T16:26:52.812" v="36" actId="478"/>
          <ac:picMkLst>
            <pc:docMk/>
            <pc:sldMk cId="2630436816" sldId="288"/>
            <ac:picMk id="20" creationId="{B84FA315-F8B8-4AA5-A2F4-D46BD78040E0}"/>
          </ac:picMkLst>
        </pc:picChg>
        <pc:picChg chg="del">
          <ac:chgData name="Neemias e Catia Lima" userId="b77af7bd85500281" providerId="LiveId" clId="{77F20749-B77A-4301-BF25-60421B40E703}" dt="2021-02-05T16:26:57.228" v="37" actId="478"/>
          <ac:picMkLst>
            <pc:docMk/>
            <pc:sldMk cId="2630436816" sldId="288"/>
            <ac:picMk id="22" creationId="{51728EE1-CD15-4886-A75D-3FD46E864C1A}"/>
          </ac:picMkLst>
        </pc:picChg>
        <pc:picChg chg="del">
          <ac:chgData name="Neemias e Catia Lima" userId="b77af7bd85500281" providerId="LiveId" clId="{77F20749-B77A-4301-BF25-60421B40E703}" dt="2021-02-05T16:45:32.361" v="152" actId="478"/>
          <ac:picMkLst>
            <pc:docMk/>
            <pc:sldMk cId="2630436816" sldId="288"/>
            <ac:picMk id="23" creationId="{0E8F958F-0ED9-4C62-87D7-EA7DBD33081F}"/>
          </ac:picMkLst>
        </pc:picChg>
        <pc:picChg chg="add mod">
          <ac:chgData name="Neemias e Catia Lima" userId="b77af7bd85500281" providerId="LiveId" clId="{77F20749-B77A-4301-BF25-60421B40E703}" dt="2021-02-05T16:45:32.653" v="153"/>
          <ac:picMkLst>
            <pc:docMk/>
            <pc:sldMk cId="2630436816" sldId="288"/>
            <ac:picMk id="25" creationId="{B42D5DCB-433E-4CEF-BFBE-18C0CDEC2F58}"/>
          </ac:picMkLst>
        </pc:picChg>
      </pc:sldChg>
      <pc:sldChg chg="addSp delSp modSp mod">
        <pc:chgData name="Neemias e Catia Lima" userId="b77af7bd85500281" providerId="LiveId" clId="{77F20749-B77A-4301-BF25-60421B40E703}" dt="2021-02-05T16:53:28.709" v="175" actId="20577"/>
        <pc:sldMkLst>
          <pc:docMk/>
          <pc:sldMk cId="3032827026" sldId="289"/>
        </pc:sldMkLst>
        <pc:spChg chg="mod">
          <ac:chgData name="Neemias e Catia Lima" userId="b77af7bd85500281" providerId="LiveId" clId="{77F20749-B77A-4301-BF25-60421B40E703}" dt="2021-02-05T16:53:28.709" v="175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77F20749-B77A-4301-BF25-60421B40E703}" dt="2021-02-05T16:46:02.109" v="159"/>
          <ac:spMkLst>
            <pc:docMk/>
            <pc:sldMk cId="3032827026" sldId="289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7:36.501" v="48" actId="478"/>
          <ac:spMkLst>
            <pc:docMk/>
            <pc:sldMk cId="3032827026" sldId="289"/>
            <ac:spMk id="17" creationId="{70931E9A-39F7-4C6C-B471-9EE717088FF3}"/>
          </ac:spMkLst>
        </pc:spChg>
        <pc:spChg chg="add del mod">
          <ac:chgData name="Neemias e Catia Lima" userId="b77af7bd85500281" providerId="LiveId" clId="{77F20749-B77A-4301-BF25-60421B40E703}" dt="2021-02-05T16:30:36.155" v="89" actId="478"/>
          <ac:spMkLst>
            <pc:docMk/>
            <pc:sldMk cId="3032827026" sldId="289"/>
            <ac:spMk id="18" creationId="{E7489D49-7A64-4E09-8465-0E5A047AD57B}"/>
          </ac:spMkLst>
        </pc:spChg>
        <pc:spChg chg="add mod">
          <ac:chgData name="Neemias e Catia Lima" userId="b77af7bd85500281" providerId="LiveId" clId="{77F20749-B77A-4301-BF25-60421B40E703}" dt="2021-02-05T16:30:36.424" v="90"/>
          <ac:spMkLst>
            <pc:docMk/>
            <pc:sldMk cId="3032827026" sldId="289"/>
            <ac:spMk id="21" creationId="{7F8D65C8-ABE6-415C-81C4-14DB491FDEE3}"/>
          </ac:spMkLst>
        </pc:spChg>
        <pc:picChg chg="add mod">
          <ac:chgData name="Neemias e Catia Lima" userId="b77af7bd85500281" providerId="LiveId" clId="{77F20749-B77A-4301-BF25-60421B40E703}" dt="2021-02-05T16:27:39.075" v="50"/>
          <ac:picMkLst>
            <pc:docMk/>
            <pc:sldMk cId="3032827026" sldId="289"/>
            <ac:picMk id="19" creationId="{C7A14A65-4BE6-44B3-A564-CC32A6B889DF}"/>
          </ac:picMkLst>
        </pc:picChg>
        <pc:picChg chg="add mod">
          <ac:chgData name="Neemias e Catia Lima" userId="b77af7bd85500281" providerId="LiveId" clId="{77F20749-B77A-4301-BF25-60421B40E703}" dt="2021-02-05T16:27:39.075" v="50"/>
          <ac:picMkLst>
            <pc:docMk/>
            <pc:sldMk cId="3032827026" sldId="289"/>
            <ac:picMk id="20" creationId="{F74F4650-88F4-4881-8F82-866FB1B9A3D9}"/>
          </ac:picMkLst>
        </pc:picChg>
        <pc:picChg chg="del">
          <ac:chgData name="Neemias e Catia Lima" userId="b77af7bd85500281" providerId="LiveId" clId="{77F20749-B77A-4301-BF25-60421B40E703}" dt="2021-02-05T16:27:38.773" v="49" actId="478"/>
          <ac:picMkLst>
            <pc:docMk/>
            <pc:sldMk cId="3032827026" sldId="289"/>
            <ac:picMk id="22" creationId="{B216CAB5-1E5B-44C3-9275-8EE237C1DD43}"/>
          </ac:picMkLst>
        </pc:picChg>
        <pc:picChg chg="del">
          <ac:chgData name="Neemias e Catia Lima" userId="b77af7bd85500281" providerId="LiveId" clId="{77F20749-B77A-4301-BF25-60421B40E703}" dt="2021-02-05T16:27:32.281" v="47" actId="478"/>
          <ac:picMkLst>
            <pc:docMk/>
            <pc:sldMk cId="3032827026" sldId="289"/>
            <ac:picMk id="23" creationId="{54C70755-700C-4BB7-850D-61BA48989386}"/>
          </ac:picMkLst>
        </pc:picChg>
        <pc:picChg chg="add mod">
          <ac:chgData name="Neemias e Catia Lima" userId="b77af7bd85500281" providerId="LiveId" clId="{77F20749-B77A-4301-BF25-60421B40E703}" dt="2021-02-05T16:53:03.890" v="171"/>
          <ac:picMkLst>
            <pc:docMk/>
            <pc:sldMk cId="3032827026" sldId="289"/>
            <ac:picMk id="24" creationId="{988094A6-621D-4E20-BDB5-E58A9D35F79C}"/>
          </ac:picMkLst>
        </pc:picChg>
        <pc:picChg chg="del">
          <ac:chgData name="Neemias e Catia Lima" userId="b77af7bd85500281" providerId="LiveId" clId="{77F20749-B77A-4301-BF25-60421B40E703}" dt="2021-02-05T16:53:03.525" v="170" actId="478"/>
          <ac:picMkLst>
            <pc:docMk/>
            <pc:sldMk cId="3032827026" sldId="289"/>
            <ac:picMk id="2050" creationId="{9D1FD7AD-CCF0-4F0A-9A7C-CA2D98B295E6}"/>
          </ac:picMkLst>
        </pc:picChg>
      </pc:sldChg>
      <pc:sldChg chg="addSp delSp modSp mod">
        <pc:chgData name="Neemias e Catia Lima" userId="b77af7bd85500281" providerId="LiveId" clId="{77F20749-B77A-4301-BF25-60421B40E703}" dt="2021-02-05T16:58:10.994" v="218" actId="1440"/>
        <pc:sldMkLst>
          <pc:docMk/>
          <pc:sldMk cId="3772032319" sldId="290"/>
        </pc:sldMkLst>
        <pc:spChg chg="mod">
          <ac:chgData name="Neemias e Catia Lima" userId="b77af7bd85500281" providerId="LiveId" clId="{77F20749-B77A-4301-BF25-60421B40E703}" dt="2021-02-05T16:57:17.517" v="207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77F20749-B77A-4301-BF25-60421B40E703}" dt="2021-02-05T16:54:25.624" v="183"/>
          <ac:spMkLst>
            <pc:docMk/>
            <pc:sldMk cId="3772032319" sldId="290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0:43.995" v="93" actId="478"/>
          <ac:spMkLst>
            <pc:docMk/>
            <pc:sldMk cId="3772032319" sldId="290"/>
            <ac:spMk id="15" creationId="{07519702-7917-49B0-AD20-D771085C06DF}"/>
          </ac:spMkLst>
        </pc:spChg>
        <pc:spChg chg="del">
          <ac:chgData name="Neemias e Catia Lima" userId="b77af7bd85500281" providerId="LiveId" clId="{77F20749-B77A-4301-BF25-60421B40E703}" dt="2021-02-05T16:27:55.476" v="55" actId="478"/>
          <ac:spMkLst>
            <pc:docMk/>
            <pc:sldMk cId="3772032319" sldId="290"/>
            <ac:spMk id="19" creationId="{A77264CA-2E8D-4296-8606-D8EF6CE8B281}"/>
          </ac:spMkLst>
        </pc:spChg>
        <pc:spChg chg="add mod">
          <ac:chgData name="Neemias e Catia Lima" userId="b77af7bd85500281" providerId="LiveId" clId="{77F20749-B77A-4301-BF25-60421B40E703}" dt="2021-02-05T16:30:44.224" v="94"/>
          <ac:spMkLst>
            <pc:docMk/>
            <pc:sldMk cId="3772032319" sldId="290"/>
            <ac:spMk id="24" creationId="{74968B2C-8BDE-45DF-84CE-80FD8BA889CA}"/>
          </ac:spMkLst>
        </pc:spChg>
        <pc:picChg chg="add mod">
          <ac:chgData name="Neemias e Catia Lima" userId="b77af7bd85500281" providerId="LiveId" clId="{77F20749-B77A-4301-BF25-60421B40E703}" dt="2021-02-05T16:27:56.443" v="56"/>
          <ac:picMkLst>
            <pc:docMk/>
            <pc:sldMk cId="3772032319" sldId="290"/>
            <ac:picMk id="16" creationId="{12414F0B-CABF-4DB6-BEC2-9658A3B449C2}"/>
          </ac:picMkLst>
        </pc:picChg>
        <pc:picChg chg="add mod">
          <ac:chgData name="Neemias e Catia Lima" userId="b77af7bd85500281" providerId="LiveId" clId="{77F20749-B77A-4301-BF25-60421B40E703}" dt="2021-02-05T16:27:56.443" v="56"/>
          <ac:picMkLst>
            <pc:docMk/>
            <pc:sldMk cId="3772032319" sldId="290"/>
            <ac:picMk id="18" creationId="{04093B17-9E39-45C6-8BCE-E9BAE6506FE6}"/>
          </ac:picMkLst>
        </pc:picChg>
        <pc:picChg chg="del">
          <ac:chgData name="Neemias e Catia Lima" userId="b77af7bd85500281" providerId="LiveId" clId="{77F20749-B77A-4301-BF25-60421B40E703}" dt="2021-02-05T16:27:51.445" v="54" actId="478"/>
          <ac:picMkLst>
            <pc:docMk/>
            <pc:sldMk cId="3772032319" sldId="290"/>
            <ac:picMk id="20" creationId="{EFF3D9C1-551C-4E01-95C0-7C336266B925}"/>
          </ac:picMkLst>
        </pc:picChg>
        <pc:picChg chg="del">
          <ac:chgData name="Neemias e Catia Lima" userId="b77af7bd85500281" providerId="LiveId" clId="{77F20749-B77A-4301-BF25-60421B40E703}" dt="2021-02-05T16:27:55.476" v="55" actId="478"/>
          <ac:picMkLst>
            <pc:docMk/>
            <pc:sldMk cId="3772032319" sldId="290"/>
            <ac:picMk id="22" creationId="{1B941EC7-9AD7-40EC-94F8-D6BDC76A41F7}"/>
          </ac:picMkLst>
        </pc:picChg>
        <pc:picChg chg="del">
          <ac:chgData name="Neemias e Catia Lima" userId="b77af7bd85500281" providerId="LiveId" clId="{77F20749-B77A-4301-BF25-60421B40E703}" dt="2021-02-05T16:57:34.570" v="208" actId="478"/>
          <ac:picMkLst>
            <pc:docMk/>
            <pc:sldMk cId="3772032319" sldId="290"/>
            <ac:picMk id="23" creationId="{AE8756B3-5979-4BBE-BFA0-85042E3A7247}"/>
          </ac:picMkLst>
        </pc:picChg>
        <pc:picChg chg="add mod">
          <ac:chgData name="Neemias e Catia Lima" userId="b77af7bd85500281" providerId="LiveId" clId="{77F20749-B77A-4301-BF25-60421B40E703}" dt="2021-02-05T16:58:10.994" v="218" actId="1440"/>
          <ac:picMkLst>
            <pc:docMk/>
            <pc:sldMk cId="3772032319" sldId="290"/>
            <ac:picMk id="5122" creationId="{F1C8B8D7-29E0-4DF3-8EC6-4DFFC1865D8F}"/>
          </ac:picMkLst>
        </pc:picChg>
      </pc:sldChg>
      <pc:sldChg chg="addSp delSp modSp mod">
        <pc:chgData name="Neemias e Catia Lima" userId="b77af7bd85500281" providerId="LiveId" clId="{77F20749-B77A-4301-BF25-60421B40E703}" dt="2021-02-05T17:01:15.824" v="288" actId="1036"/>
        <pc:sldMkLst>
          <pc:docMk/>
          <pc:sldMk cId="1768216317" sldId="291"/>
        </pc:sldMkLst>
        <pc:spChg chg="mod">
          <ac:chgData name="Neemias e Catia Lima" userId="b77af7bd85500281" providerId="LiveId" clId="{77F20749-B77A-4301-BF25-60421B40E703}" dt="2021-02-05T17:00:42.678" v="26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77F20749-B77A-4301-BF25-60421B40E703}" dt="2021-02-05T16:59:03.657" v="232" actId="20577"/>
          <ac:spMkLst>
            <pc:docMk/>
            <pc:sldMk cId="1768216317" sldId="291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8:28.164" v="63" actId="478"/>
          <ac:spMkLst>
            <pc:docMk/>
            <pc:sldMk cId="1768216317" sldId="291"/>
            <ac:spMk id="16" creationId="{A7D6ED1D-546F-4C68-94D3-B23D9119E812}"/>
          </ac:spMkLst>
        </pc:spChg>
        <pc:spChg chg="add del mod">
          <ac:chgData name="Neemias e Catia Lima" userId="b77af7bd85500281" providerId="LiveId" clId="{77F20749-B77A-4301-BF25-60421B40E703}" dt="2021-02-05T16:30:51.723" v="97" actId="478"/>
          <ac:spMkLst>
            <pc:docMk/>
            <pc:sldMk cId="1768216317" sldId="291"/>
            <ac:spMk id="18" creationId="{D391DAA1-4F44-40F2-96D6-98DB1AE140B1}"/>
          </ac:spMkLst>
        </pc:spChg>
        <pc:spChg chg="add mod">
          <ac:chgData name="Neemias e Catia Lima" userId="b77af7bd85500281" providerId="LiveId" clId="{77F20749-B77A-4301-BF25-60421B40E703}" dt="2021-02-05T16:30:51.994" v="98"/>
          <ac:spMkLst>
            <pc:docMk/>
            <pc:sldMk cId="1768216317" sldId="291"/>
            <ac:spMk id="23" creationId="{229FF26D-8F3E-47D3-A7A4-A9006C959F88}"/>
          </ac:spMkLst>
        </pc:spChg>
        <pc:picChg chg="add mod">
          <ac:chgData name="Neemias e Catia Lima" userId="b77af7bd85500281" providerId="LiveId" clId="{77F20749-B77A-4301-BF25-60421B40E703}" dt="2021-02-05T16:28:29.113" v="64"/>
          <ac:picMkLst>
            <pc:docMk/>
            <pc:sldMk cId="1768216317" sldId="291"/>
            <ac:picMk id="19" creationId="{725FE7C6-109F-4630-B892-52A0CCB09FFE}"/>
          </ac:picMkLst>
        </pc:picChg>
        <pc:picChg chg="add mod">
          <ac:chgData name="Neemias e Catia Lima" userId="b77af7bd85500281" providerId="LiveId" clId="{77F20749-B77A-4301-BF25-60421B40E703}" dt="2021-02-05T16:28:29.113" v="64"/>
          <ac:picMkLst>
            <pc:docMk/>
            <pc:sldMk cId="1768216317" sldId="291"/>
            <ac:picMk id="20" creationId="{8F4BCA0C-CA2D-469C-9C41-6A1D1A7FEA4B}"/>
          </ac:picMkLst>
        </pc:picChg>
        <pc:picChg chg="del">
          <ac:chgData name="Neemias e Catia Lima" userId="b77af7bd85500281" providerId="LiveId" clId="{77F20749-B77A-4301-BF25-60421B40E703}" dt="2021-02-05T16:28:23.757" v="61" actId="478"/>
          <ac:picMkLst>
            <pc:docMk/>
            <pc:sldMk cId="1768216317" sldId="291"/>
            <ac:picMk id="21" creationId="{248952B7-8171-4EDF-9B1C-EDA2EFEAE2E4}"/>
          </ac:picMkLst>
        </pc:picChg>
        <pc:picChg chg="del">
          <ac:chgData name="Neemias e Catia Lima" userId="b77af7bd85500281" providerId="LiveId" clId="{77F20749-B77A-4301-BF25-60421B40E703}" dt="2021-02-05T16:28:26.828" v="62" actId="478"/>
          <ac:picMkLst>
            <pc:docMk/>
            <pc:sldMk cId="1768216317" sldId="291"/>
            <ac:picMk id="22" creationId="{7D56DFF2-836A-44C6-980F-915E95AD76D4}"/>
          </ac:picMkLst>
        </pc:picChg>
        <pc:picChg chg="del">
          <ac:chgData name="Neemias e Catia Lima" userId="b77af7bd85500281" providerId="LiveId" clId="{77F20749-B77A-4301-BF25-60421B40E703}" dt="2021-02-05T17:01:02.064" v="268" actId="478"/>
          <ac:picMkLst>
            <pc:docMk/>
            <pc:sldMk cId="1768216317" sldId="291"/>
            <ac:picMk id="4098" creationId="{91F029EA-6997-4840-AD10-E4615F6B1633}"/>
          </ac:picMkLst>
        </pc:picChg>
        <pc:picChg chg="add mod">
          <ac:chgData name="Neemias e Catia Lima" userId="b77af7bd85500281" providerId="LiveId" clId="{77F20749-B77A-4301-BF25-60421B40E703}" dt="2021-02-05T17:01:15.824" v="288" actId="1036"/>
          <ac:picMkLst>
            <pc:docMk/>
            <pc:sldMk cId="1768216317" sldId="291"/>
            <ac:picMk id="7170" creationId="{575D8C05-4999-4150-ACA9-5E29FF82F4DC}"/>
          </ac:picMkLst>
        </pc:picChg>
      </pc:sldChg>
      <pc:sldChg chg="addSp delSp modSp mod">
        <pc:chgData name="Neemias e Catia Lima" userId="b77af7bd85500281" providerId="LiveId" clId="{77F20749-B77A-4301-BF25-60421B40E703}" dt="2021-02-05T17:06:19.381" v="344" actId="1036"/>
        <pc:sldMkLst>
          <pc:docMk/>
          <pc:sldMk cId="3757265641" sldId="292"/>
        </pc:sldMkLst>
        <pc:spChg chg="mod">
          <ac:chgData name="Neemias e Catia Lima" userId="b77af7bd85500281" providerId="LiveId" clId="{77F20749-B77A-4301-BF25-60421B40E703}" dt="2021-02-05T17:04:25.258" v="332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77F20749-B77A-4301-BF25-60421B40E703}" dt="2021-02-05T17:01:44.335" v="296"/>
          <ac:spMkLst>
            <pc:docMk/>
            <pc:sldMk cId="3757265641" sldId="292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1:01.379" v="101" actId="478"/>
          <ac:spMkLst>
            <pc:docMk/>
            <pc:sldMk cId="3757265641" sldId="292"/>
            <ac:spMk id="16" creationId="{A7B31EE9-FE18-43C3-A068-E5B7FD855624}"/>
          </ac:spMkLst>
        </pc:spChg>
        <pc:spChg chg="del">
          <ac:chgData name="Neemias e Catia Lima" userId="b77af7bd85500281" providerId="LiveId" clId="{77F20749-B77A-4301-BF25-60421B40E703}" dt="2021-02-05T16:28:51.300" v="71" actId="478"/>
          <ac:spMkLst>
            <pc:docMk/>
            <pc:sldMk cId="3757265641" sldId="292"/>
            <ac:spMk id="20" creationId="{C6DD4677-4E3A-4C0A-84CE-FF74597155EC}"/>
          </ac:spMkLst>
        </pc:spChg>
        <pc:spChg chg="add mod">
          <ac:chgData name="Neemias e Catia Lima" userId="b77af7bd85500281" providerId="LiveId" clId="{77F20749-B77A-4301-BF25-60421B40E703}" dt="2021-02-05T16:31:01.685" v="102"/>
          <ac:spMkLst>
            <pc:docMk/>
            <pc:sldMk cId="3757265641" sldId="292"/>
            <ac:spMk id="23" creationId="{9109A1A0-AC06-41DE-A7AB-C0688B34C450}"/>
          </ac:spMkLst>
        </pc:spChg>
        <pc:picChg chg="add mod">
          <ac:chgData name="Neemias e Catia Lima" userId="b77af7bd85500281" providerId="LiveId" clId="{77F20749-B77A-4301-BF25-60421B40E703}" dt="2021-02-05T16:28:52.315" v="72"/>
          <ac:picMkLst>
            <pc:docMk/>
            <pc:sldMk cId="3757265641" sldId="292"/>
            <ac:picMk id="18" creationId="{E1A2143D-EA52-46E7-A4E7-50CA8A97CA8A}"/>
          </ac:picMkLst>
        </pc:picChg>
        <pc:picChg chg="add mod">
          <ac:chgData name="Neemias e Catia Lima" userId="b77af7bd85500281" providerId="LiveId" clId="{77F20749-B77A-4301-BF25-60421B40E703}" dt="2021-02-05T16:28:52.315" v="72"/>
          <ac:picMkLst>
            <pc:docMk/>
            <pc:sldMk cId="3757265641" sldId="292"/>
            <ac:picMk id="19" creationId="{962415E7-661E-464C-9AF7-179248D7FB7F}"/>
          </ac:picMkLst>
        </pc:picChg>
        <pc:picChg chg="del">
          <ac:chgData name="Neemias e Catia Lima" userId="b77af7bd85500281" providerId="LiveId" clId="{77F20749-B77A-4301-BF25-60421B40E703}" dt="2021-02-05T16:28:47.644" v="69" actId="478"/>
          <ac:picMkLst>
            <pc:docMk/>
            <pc:sldMk cId="3757265641" sldId="292"/>
            <ac:picMk id="21" creationId="{CFE1ADC2-DEB3-48EE-9063-6C7A81CA0EB8}"/>
          </ac:picMkLst>
        </pc:picChg>
        <pc:picChg chg="del">
          <ac:chgData name="Neemias e Catia Lima" userId="b77af7bd85500281" providerId="LiveId" clId="{77F20749-B77A-4301-BF25-60421B40E703}" dt="2021-02-05T16:28:48.412" v="70" actId="478"/>
          <ac:picMkLst>
            <pc:docMk/>
            <pc:sldMk cId="3757265641" sldId="292"/>
            <ac:picMk id="22" creationId="{EFB6FBEB-2B5D-4FC9-A9B8-805F422C3FB3}"/>
          </ac:picMkLst>
        </pc:picChg>
        <pc:picChg chg="del">
          <ac:chgData name="Neemias e Catia Lima" userId="b77af7bd85500281" providerId="LiveId" clId="{77F20749-B77A-4301-BF25-60421B40E703}" dt="2021-02-05T17:05:39.140" v="333" actId="478"/>
          <ac:picMkLst>
            <pc:docMk/>
            <pc:sldMk cId="3757265641" sldId="292"/>
            <ac:picMk id="6146" creationId="{53E99AB8-301F-467E-B173-E75E7DECCD1F}"/>
          </ac:picMkLst>
        </pc:picChg>
        <pc:picChg chg="add mod">
          <ac:chgData name="Neemias e Catia Lima" userId="b77af7bd85500281" providerId="LiveId" clId="{77F20749-B77A-4301-BF25-60421B40E703}" dt="2021-02-05T17:06:19.381" v="344" actId="1036"/>
          <ac:picMkLst>
            <pc:docMk/>
            <pc:sldMk cId="3757265641" sldId="292"/>
            <ac:picMk id="9218" creationId="{923F9D24-2F88-46BD-8101-4C66A9A3F0FA}"/>
          </ac:picMkLst>
        </pc:picChg>
      </pc:sldChg>
      <pc:sldChg chg="addSp delSp modSp mod">
        <pc:chgData name="Neemias e Catia Lima" userId="b77af7bd85500281" providerId="LiveId" clId="{77F20749-B77A-4301-BF25-60421B40E703}" dt="2021-02-05T17:07:47.544" v="351"/>
        <pc:sldMkLst>
          <pc:docMk/>
          <pc:sldMk cId="3114938747" sldId="293"/>
        </pc:sldMkLst>
        <pc:spChg chg="del">
          <ac:chgData name="Neemias e Catia Lima" userId="b77af7bd85500281" providerId="LiveId" clId="{77F20749-B77A-4301-BF25-60421B40E703}" dt="2021-02-05T16:28:58.108" v="75" actId="478"/>
          <ac:spMkLst>
            <pc:docMk/>
            <pc:sldMk cId="3114938747" sldId="293"/>
            <ac:spMk id="15" creationId="{EEEDD8BE-97A2-45E5-BD91-23CD4464BAE2}"/>
          </ac:spMkLst>
        </pc:spChg>
        <pc:spChg chg="mod">
          <ac:chgData name="Neemias e Catia Lima" userId="b77af7bd85500281" providerId="LiveId" clId="{77F20749-B77A-4301-BF25-60421B40E703}" dt="2021-02-05T17:07:47.544" v="351"/>
          <ac:spMkLst>
            <pc:docMk/>
            <pc:sldMk cId="3114938747" sldId="293"/>
            <ac:spMk id="16" creationId="{CFC8B9D9-C6ED-4706-A104-65D118A5B7F9}"/>
          </ac:spMkLst>
        </pc:spChg>
        <pc:spChg chg="add del mod">
          <ac:chgData name="Neemias e Catia Lima" userId="b77af7bd85500281" providerId="LiveId" clId="{77F20749-B77A-4301-BF25-60421B40E703}" dt="2021-02-05T16:31:06.107" v="103" actId="478"/>
          <ac:spMkLst>
            <pc:docMk/>
            <pc:sldMk cId="3114938747" sldId="293"/>
            <ac:spMk id="18" creationId="{4F0155CB-2140-4B0F-967A-882177225201}"/>
          </ac:spMkLst>
        </pc:spChg>
        <pc:spChg chg="add mod">
          <ac:chgData name="Neemias e Catia Lima" userId="b77af7bd85500281" providerId="LiveId" clId="{77F20749-B77A-4301-BF25-60421B40E703}" dt="2021-02-05T16:31:06.378" v="104"/>
          <ac:spMkLst>
            <pc:docMk/>
            <pc:sldMk cId="3114938747" sldId="293"/>
            <ac:spMk id="23" creationId="{168642ED-E31E-486E-8FE1-F6C511EB2F9B}"/>
          </ac:spMkLst>
        </pc:spChg>
        <pc:picChg chg="add mod">
          <ac:chgData name="Neemias e Catia Lima" userId="b77af7bd85500281" providerId="LiveId" clId="{77F20749-B77A-4301-BF25-60421B40E703}" dt="2021-02-05T16:28:59.353" v="76"/>
          <ac:picMkLst>
            <pc:docMk/>
            <pc:sldMk cId="3114938747" sldId="293"/>
            <ac:picMk id="19" creationId="{8044FC40-DB5C-4D3A-90CD-1A9669F382C5}"/>
          </ac:picMkLst>
        </pc:picChg>
        <pc:picChg chg="add mod">
          <ac:chgData name="Neemias e Catia Lima" userId="b77af7bd85500281" providerId="LiveId" clId="{77F20749-B77A-4301-BF25-60421B40E703}" dt="2021-02-05T16:28:59.353" v="76"/>
          <ac:picMkLst>
            <pc:docMk/>
            <pc:sldMk cId="3114938747" sldId="293"/>
            <ac:picMk id="20" creationId="{A826F740-995D-4D1C-9A86-769B445A9F4C}"/>
          </ac:picMkLst>
        </pc:picChg>
        <pc:picChg chg="del">
          <ac:chgData name="Neemias e Catia Lima" userId="b77af7bd85500281" providerId="LiveId" clId="{77F20749-B77A-4301-BF25-60421B40E703}" dt="2021-02-05T16:28:56.212" v="73" actId="478"/>
          <ac:picMkLst>
            <pc:docMk/>
            <pc:sldMk cId="3114938747" sldId="293"/>
            <ac:picMk id="21" creationId="{AEA4776F-532B-4951-85B9-CBA495B97BF4}"/>
          </ac:picMkLst>
        </pc:picChg>
        <pc:picChg chg="del">
          <ac:chgData name="Neemias e Catia Lima" userId="b77af7bd85500281" providerId="LiveId" clId="{77F20749-B77A-4301-BF25-60421B40E703}" dt="2021-02-05T16:28:56.868" v="74" actId="478"/>
          <ac:picMkLst>
            <pc:docMk/>
            <pc:sldMk cId="3114938747" sldId="293"/>
            <ac:picMk id="22" creationId="{BEDB5758-4255-4133-94DB-DBC37F5076A9}"/>
          </ac:picMkLst>
        </pc:picChg>
      </pc:sldChg>
    </pc:docChg>
  </pc:docChgLst>
  <pc:docChgLst>
    <pc:chgData name="Neemias Informatica Lima" userId="b77af7bd85500281" providerId="LiveId" clId="{C18B1E45-30B0-408E-90A1-F4BC11370129}"/>
    <pc:docChg chg="undo redo custSel modSld">
      <pc:chgData name="Neemias Informatica Lima" userId="b77af7bd85500281" providerId="LiveId" clId="{C18B1E45-30B0-408E-90A1-F4BC11370129}" dt="2022-11-04T12:17:12.725" v="237" actId="6549"/>
      <pc:docMkLst>
        <pc:docMk/>
      </pc:docMkLst>
      <pc:sldChg chg="addSp delSp modSp mod">
        <pc:chgData name="Neemias Informatica Lima" userId="b77af7bd85500281" providerId="LiveId" clId="{C18B1E45-30B0-408E-90A1-F4BC11370129}" dt="2022-11-04T11:58:16.485" v="38"/>
        <pc:sldMkLst>
          <pc:docMk/>
          <pc:sldMk cId="2232331225" sldId="280"/>
        </pc:sldMkLst>
        <pc:spChg chg="mod">
          <ac:chgData name="Neemias Informatica Lima" userId="b77af7bd85500281" providerId="LiveId" clId="{C18B1E45-30B0-408E-90A1-F4BC11370129}" dt="2022-11-04T11:56:08.553" v="3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C18B1E45-30B0-408E-90A1-F4BC11370129}" dt="2022-11-04T11:56:17.175" v="9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C18B1E45-30B0-408E-90A1-F4BC11370129}" dt="2022-11-04T11:56:40.166" v="16" actId="1036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C18B1E45-30B0-408E-90A1-F4BC11370129}" dt="2022-11-04T11:56:11.623" v="5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C18B1E45-30B0-408E-90A1-F4BC11370129}" dt="2022-11-04T11:57:01.216" v="29" actId="6549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C18B1E45-30B0-408E-90A1-F4BC11370129}" dt="2022-11-04T11:56:04.560" v="0" actId="478"/>
          <ac:picMkLst>
            <pc:docMk/>
            <pc:sldMk cId="2232331225" sldId="280"/>
            <ac:picMk id="4" creationId="{FA5C8040-6C19-5E13-A3AA-73395F8A1719}"/>
          </ac:picMkLst>
        </pc:picChg>
        <pc:picChg chg="add mod">
          <ac:chgData name="Neemias Informatica Lima" userId="b77af7bd85500281" providerId="LiveId" clId="{C18B1E45-30B0-408E-90A1-F4BC11370129}" dt="2022-11-04T11:58:16.485" v="38"/>
          <ac:picMkLst>
            <pc:docMk/>
            <pc:sldMk cId="2232331225" sldId="280"/>
            <ac:picMk id="8" creationId="{B344163A-2260-06CE-F19F-D82E6DEAEF73}"/>
          </ac:picMkLst>
        </pc:picChg>
      </pc:sldChg>
      <pc:sldChg chg="addSp delSp modSp mod">
        <pc:chgData name="Neemias Informatica Lima" userId="b77af7bd85500281" providerId="LiveId" clId="{C18B1E45-30B0-408E-90A1-F4BC11370129}" dt="2022-11-04T12:01:06.635" v="78" actId="20577"/>
        <pc:sldMkLst>
          <pc:docMk/>
          <pc:sldMk cId="2103443556" sldId="281"/>
        </pc:sldMkLst>
        <pc:spChg chg="mod">
          <ac:chgData name="Neemias Informatica Lima" userId="b77af7bd85500281" providerId="LiveId" clId="{C18B1E45-30B0-408E-90A1-F4BC11370129}" dt="2022-11-04T12:01:06.635" v="78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C18B1E45-30B0-408E-90A1-F4BC11370129}" dt="2022-11-04T11:58:38.047" v="46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C18B1E45-30B0-408E-90A1-F4BC11370129}" dt="2022-11-04T11:58:50.482" v="49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C18B1E45-30B0-408E-90A1-F4BC11370129}" dt="2022-11-04T11:58:34.378" v="44" actId="14100"/>
          <ac:picMkLst>
            <pc:docMk/>
            <pc:sldMk cId="2103443556" sldId="281"/>
            <ac:picMk id="2" creationId="{3651BDB2-A63C-DE34-62CF-64E43A4FEFEB}"/>
          </ac:picMkLst>
        </pc:picChg>
        <pc:picChg chg="del">
          <ac:chgData name="Neemias Informatica Lima" userId="b77af7bd85500281" providerId="LiveId" clId="{C18B1E45-30B0-408E-90A1-F4BC11370129}" dt="2022-11-04T11:58:24.175" v="39" actId="478"/>
          <ac:picMkLst>
            <pc:docMk/>
            <pc:sldMk cId="2103443556" sldId="281"/>
            <ac:picMk id="4" creationId="{ECBCF3DC-C2E0-8D65-E312-5F3D5C962BDA}"/>
          </ac:picMkLst>
        </pc:picChg>
      </pc:sldChg>
      <pc:sldChg chg="addSp delSp modSp mod">
        <pc:chgData name="Neemias Informatica Lima" userId="b77af7bd85500281" providerId="LiveId" clId="{C18B1E45-30B0-408E-90A1-F4BC11370129}" dt="2022-11-04T12:03:54.234" v="115"/>
        <pc:sldMkLst>
          <pc:docMk/>
          <pc:sldMk cId="3683219421" sldId="282"/>
        </pc:sldMkLst>
        <pc:spChg chg="add mod">
          <ac:chgData name="Neemias Informatica Lima" userId="b77af7bd85500281" providerId="LiveId" clId="{C18B1E45-30B0-408E-90A1-F4BC11370129}" dt="2022-11-04T11:59:21.556" v="53"/>
          <ac:spMkLst>
            <pc:docMk/>
            <pc:sldMk cId="3683219421" sldId="282"/>
            <ac:spMk id="2" creationId="{FF56D990-DAA1-27D2-CA06-732882B7DC60}"/>
          </ac:spMkLst>
        </pc:spChg>
        <pc:spChg chg="add mod">
          <ac:chgData name="Neemias Informatica Lima" userId="b77af7bd85500281" providerId="LiveId" clId="{C18B1E45-30B0-408E-90A1-F4BC11370129}" dt="2022-11-04T11:59:21.556" v="53"/>
          <ac:spMkLst>
            <pc:docMk/>
            <pc:sldMk cId="3683219421" sldId="282"/>
            <ac:spMk id="4" creationId="{E8A1405D-DC2A-453A-BD64-E2CF3193A922}"/>
          </ac:spMkLst>
        </pc:spChg>
        <pc:spChg chg="del">
          <ac:chgData name="Neemias Informatica Lima" userId="b77af7bd85500281" providerId="LiveId" clId="{C18B1E45-30B0-408E-90A1-F4BC11370129}" dt="2022-11-04T11:59:21.214" v="52" actId="478"/>
          <ac:spMkLst>
            <pc:docMk/>
            <pc:sldMk cId="3683219421" sldId="282"/>
            <ac:spMk id="7" creationId="{B89E8CB1-49CE-99FE-13C5-D61B8BD3A4F7}"/>
          </ac:spMkLst>
        </pc:spChg>
        <pc:spChg chg="del">
          <ac:chgData name="Neemias Informatica Lima" userId="b77af7bd85500281" providerId="LiveId" clId="{C18B1E45-30B0-408E-90A1-F4BC11370129}" dt="2022-11-04T11:59:21.214" v="52" actId="478"/>
          <ac:spMkLst>
            <pc:docMk/>
            <pc:sldMk cId="3683219421" sldId="282"/>
            <ac:spMk id="8" creationId="{20A0FEC8-49C6-525C-4BEF-1C1B610713FF}"/>
          </ac:spMkLst>
        </pc:spChg>
        <pc:spChg chg="mod">
          <ac:chgData name="Neemias Informatica Lima" userId="b77af7bd85500281" providerId="LiveId" clId="{C18B1E45-30B0-408E-90A1-F4BC11370129}" dt="2022-11-04T12:03:54.234" v="11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C18B1E45-30B0-408E-90A1-F4BC11370129}" dt="2022-11-04T12:02:07.431" v="84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C18B1E45-30B0-408E-90A1-F4BC11370129}" dt="2022-11-04T11:59:21.556" v="53"/>
          <ac:picMkLst>
            <pc:docMk/>
            <pc:sldMk cId="3683219421" sldId="282"/>
            <ac:picMk id="5" creationId="{65AF1C2E-BFA1-62BE-7C6B-76F320AB1526}"/>
          </ac:picMkLst>
        </pc:picChg>
        <pc:picChg chg="del">
          <ac:chgData name="Neemias Informatica Lima" userId="b77af7bd85500281" providerId="LiveId" clId="{C18B1E45-30B0-408E-90A1-F4BC11370129}" dt="2022-11-04T11:59:21.214" v="52" actId="478"/>
          <ac:picMkLst>
            <pc:docMk/>
            <pc:sldMk cId="3683219421" sldId="282"/>
            <ac:picMk id="9" creationId="{4E491778-E75F-F206-3EAE-30ED54160515}"/>
          </ac:picMkLst>
        </pc:picChg>
      </pc:sldChg>
      <pc:sldChg chg="addSp delSp modSp mod">
        <pc:chgData name="Neemias Informatica Lima" userId="b77af7bd85500281" providerId="LiveId" clId="{C18B1E45-30B0-408E-90A1-F4BC11370129}" dt="2022-11-04T12:05:36.258" v="134" actId="6549"/>
        <pc:sldMkLst>
          <pc:docMk/>
          <pc:sldMk cId="3902406419" sldId="283"/>
        </pc:sldMkLst>
        <pc:spChg chg="add mod">
          <ac:chgData name="Neemias Informatica Lima" userId="b77af7bd85500281" providerId="LiveId" clId="{C18B1E45-30B0-408E-90A1-F4BC11370129}" dt="2022-11-04T11:59:28.052" v="55"/>
          <ac:spMkLst>
            <pc:docMk/>
            <pc:sldMk cId="3902406419" sldId="283"/>
            <ac:spMk id="2" creationId="{B6BB0809-0F50-A106-447A-CF288C0428F9}"/>
          </ac:spMkLst>
        </pc:spChg>
        <pc:spChg chg="add mod">
          <ac:chgData name="Neemias Informatica Lima" userId="b77af7bd85500281" providerId="LiveId" clId="{C18B1E45-30B0-408E-90A1-F4BC11370129}" dt="2022-11-04T11:59:28.052" v="55"/>
          <ac:spMkLst>
            <pc:docMk/>
            <pc:sldMk cId="3902406419" sldId="283"/>
            <ac:spMk id="3" creationId="{0CFF4251-F732-AC5E-D066-C42100D47919}"/>
          </ac:spMkLst>
        </pc:spChg>
        <pc:spChg chg="del">
          <ac:chgData name="Neemias Informatica Lima" userId="b77af7bd85500281" providerId="LiveId" clId="{C18B1E45-30B0-408E-90A1-F4BC11370129}" dt="2022-11-04T11:59:27.775" v="54" actId="478"/>
          <ac:spMkLst>
            <pc:docMk/>
            <pc:sldMk cId="3902406419" sldId="283"/>
            <ac:spMk id="6" creationId="{C2B3A14C-CCA3-A69E-DB5B-1F42B350ED76}"/>
          </ac:spMkLst>
        </pc:spChg>
        <pc:spChg chg="del">
          <ac:chgData name="Neemias Informatica Lima" userId="b77af7bd85500281" providerId="LiveId" clId="{C18B1E45-30B0-408E-90A1-F4BC11370129}" dt="2022-11-04T11:59:27.775" v="54" actId="478"/>
          <ac:spMkLst>
            <pc:docMk/>
            <pc:sldMk cId="3902406419" sldId="283"/>
            <ac:spMk id="7" creationId="{4CF19615-73B7-2D2D-96AD-82A04BE92522}"/>
          </ac:spMkLst>
        </pc:spChg>
        <pc:spChg chg="mod">
          <ac:chgData name="Neemias Informatica Lima" userId="b77af7bd85500281" providerId="LiveId" clId="{C18B1E45-30B0-408E-90A1-F4BC11370129}" dt="2022-11-04T12:04:44.211" v="118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C18B1E45-30B0-408E-90A1-F4BC11370129}" dt="2022-11-04T12:05:36.258" v="134" actId="6549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C18B1E45-30B0-408E-90A1-F4BC11370129}" dt="2022-11-04T11:59:28.052" v="55"/>
          <ac:picMkLst>
            <pc:docMk/>
            <pc:sldMk cId="3902406419" sldId="283"/>
            <ac:picMk id="4" creationId="{07D34E43-0EF0-BA0E-C42F-CAF0605C0168}"/>
          </ac:picMkLst>
        </pc:picChg>
        <pc:picChg chg="del">
          <ac:chgData name="Neemias Informatica Lima" userId="b77af7bd85500281" providerId="LiveId" clId="{C18B1E45-30B0-408E-90A1-F4BC11370129}" dt="2022-11-04T11:59:27.775" v="54" actId="478"/>
          <ac:picMkLst>
            <pc:docMk/>
            <pc:sldMk cId="3902406419" sldId="283"/>
            <ac:picMk id="8" creationId="{D0C3D2A3-B44B-EE08-52CA-6716DC4D2CD2}"/>
          </ac:picMkLst>
        </pc:picChg>
      </pc:sldChg>
      <pc:sldChg chg="addSp delSp modSp mod">
        <pc:chgData name="Neemias Informatica Lima" userId="b77af7bd85500281" providerId="LiveId" clId="{C18B1E45-30B0-408E-90A1-F4BC11370129}" dt="2022-11-04T12:07:34.089" v="158" actId="20577"/>
        <pc:sldMkLst>
          <pc:docMk/>
          <pc:sldMk cId="2424059023" sldId="284"/>
        </pc:sldMkLst>
        <pc:spChg chg="add mod">
          <ac:chgData name="Neemias Informatica Lima" userId="b77af7bd85500281" providerId="LiveId" clId="{C18B1E45-30B0-408E-90A1-F4BC11370129}" dt="2022-11-04T11:59:41.547" v="59"/>
          <ac:spMkLst>
            <pc:docMk/>
            <pc:sldMk cId="2424059023" sldId="284"/>
            <ac:spMk id="2" creationId="{D28BF5A9-0A38-9577-593E-8A2863DBA711}"/>
          </ac:spMkLst>
        </pc:spChg>
        <pc:spChg chg="add mod">
          <ac:chgData name="Neemias Informatica Lima" userId="b77af7bd85500281" providerId="LiveId" clId="{C18B1E45-30B0-408E-90A1-F4BC11370129}" dt="2022-11-04T11:59:41.547" v="59"/>
          <ac:spMkLst>
            <pc:docMk/>
            <pc:sldMk cId="2424059023" sldId="284"/>
            <ac:spMk id="3" creationId="{71B7B30E-2B89-851A-C497-776E42F041B4}"/>
          </ac:spMkLst>
        </pc:spChg>
        <pc:spChg chg="del">
          <ac:chgData name="Neemias Informatica Lima" userId="b77af7bd85500281" providerId="LiveId" clId="{C18B1E45-30B0-408E-90A1-F4BC11370129}" dt="2022-11-04T11:59:41.239" v="58" actId="478"/>
          <ac:spMkLst>
            <pc:docMk/>
            <pc:sldMk cId="2424059023" sldId="284"/>
            <ac:spMk id="6" creationId="{8250743A-F03D-8E4D-E5BA-AA32989CE7A2}"/>
          </ac:spMkLst>
        </pc:spChg>
        <pc:spChg chg="del">
          <ac:chgData name="Neemias Informatica Lima" userId="b77af7bd85500281" providerId="LiveId" clId="{C18B1E45-30B0-408E-90A1-F4BC11370129}" dt="2022-11-04T11:59:41.239" v="58" actId="478"/>
          <ac:spMkLst>
            <pc:docMk/>
            <pc:sldMk cId="2424059023" sldId="284"/>
            <ac:spMk id="7" creationId="{9796CF34-1541-772D-976E-758B7EE45724}"/>
          </ac:spMkLst>
        </pc:spChg>
        <pc:spChg chg="mod">
          <ac:chgData name="Neemias Informatica Lima" userId="b77af7bd85500281" providerId="LiveId" clId="{C18B1E45-30B0-408E-90A1-F4BC11370129}" dt="2022-11-04T12:06:59.028" v="144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C18B1E45-30B0-408E-90A1-F4BC11370129}" dt="2022-11-04T12:07:34.089" v="158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C18B1E45-30B0-408E-90A1-F4BC11370129}" dt="2022-11-04T11:59:41.547" v="59"/>
          <ac:picMkLst>
            <pc:docMk/>
            <pc:sldMk cId="2424059023" sldId="284"/>
            <ac:picMk id="4" creationId="{E86EA970-9432-6D20-5504-0A9EECEF0781}"/>
          </ac:picMkLst>
        </pc:picChg>
        <pc:picChg chg="del">
          <ac:chgData name="Neemias Informatica Lima" userId="b77af7bd85500281" providerId="LiveId" clId="{C18B1E45-30B0-408E-90A1-F4BC11370129}" dt="2022-11-04T11:59:41.239" v="58" actId="478"/>
          <ac:picMkLst>
            <pc:docMk/>
            <pc:sldMk cId="2424059023" sldId="284"/>
            <ac:picMk id="8" creationId="{3DEECF73-C595-2B8F-0757-E8519777F35C}"/>
          </ac:picMkLst>
        </pc:picChg>
      </pc:sldChg>
      <pc:sldChg chg="addSp delSp modSp mod">
        <pc:chgData name="Neemias Informatica Lima" userId="b77af7bd85500281" providerId="LiveId" clId="{C18B1E45-30B0-408E-90A1-F4BC11370129}" dt="2022-11-04T12:09:28.458" v="181" actId="6549"/>
        <pc:sldMkLst>
          <pc:docMk/>
          <pc:sldMk cId="2241968852" sldId="285"/>
        </pc:sldMkLst>
        <pc:spChg chg="add mod">
          <ac:chgData name="Neemias Informatica Lima" userId="b77af7bd85500281" providerId="LiveId" clId="{C18B1E45-30B0-408E-90A1-F4BC11370129}" dt="2022-11-04T11:59:55.580" v="63"/>
          <ac:spMkLst>
            <pc:docMk/>
            <pc:sldMk cId="2241968852" sldId="285"/>
            <ac:spMk id="2" creationId="{01A3D97E-C1C1-AE15-496D-8DD7CDD9727C}"/>
          </ac:spMkLst>
        </pc:spChg>
        <pc:spChg chg="add mod">
          <ac:chgData name="Neemias Informatica Lima" userId="b77af7bd85500281" providerId="LiveId" clId="{C18B1E45-30B0-408E-90A1-F4BC11370129}" dt="2022-11-04T11:59:55.580" v="63"/>
          <ac:spMkLst>
            <pc:docMk/>
            <pc:sldMk cId="2241968852" sldId="285"/>
            <ac:spMk id="3" creationId="{9DA1CC8A-BBB1-ADB4-6AC8-352F155DC474}"/>
          </ac:spMkLst>
        </pc:spChg>
        <pc:spChg chg="del">
          <ac:chgData name="Neemias Informatica Lima" userId="b77af7bd85500281" providerId="LiveId" clId="{C18B1E45-30B0-408E-90A1-F4BC11370129}" dt="2022-11-04T11:59:55.343" v="62" actId="478"/>
          <ac:spMkLst>
            <pc:docMk/>
            <pc:sldMk cId="2241968852" sldId="285"/>
            <ac:spMk id="6" creationId="{F70742D7-F418-C0F6-A521-8C11FAC1B8DC}"/>
          </ac:spMkLst>
        </pc:spChg>
        <pc:spChg chg="del">
          <ac:chgData name="Neemias Informatica Lima" userId="b77af7bd85500281" providerId="LiveId" clId="{C18B1E45-30B0-408E-90A1-F4BC11370129}" dt="2022-11-04T11:59:55.343" v="62" actId="478"/>
          <ac:spMkLst>
            <pc:docMk/>
            <pc:sldMk cId="2241968852" sldId="285"/>
            <ac:spMk id="7" creationId="{35E022FD-9BE3-256F-62D8-DF753AF1B98A}"/>
          </ac:spMkLst>
        </pc:spChg>
        <pc:spChg chg="mod">
          <ac:chgData name="Neemias Informatica Lima" userId="b77af7bd85500281" providerId="LiveId" clId="{C18B1E45-30B0-408E-90A1-F4BC11370129}" dt="2022-11-04T12:08:45.905" v="171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C18B1E45-30B0-408E-90A1-F4BC11370129}" dt="2022-11-04T12:09:28.458" v="181" actId="6549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C18B1E45-30B0-408E-90A1-F4BC11370129}" dt="2022-11-04T11:59:55.580" v="63"/>
          <ac:picMkLst>
            <pc:docMk/>
            <pc:sldMk cId="2241968852" sldId="285"/>
            <ac:picMk id="4" creationId="{05575975-B85C-99A4-E327-834C12CB4DFB}"/>
          </ac:picMkLst>
        </pc:picChg>
        <pc:picChg chg="del">
          <ac:chgData name="Neemias Informatica Lima" userId="b77af7bd85500281" providerId="LiveId" clId="{C18B1E45-30B0-408E-90A1-F4BC11370129}" dt="2022-11-04T11:59:55.343" v="62" actId="478"/>
          <ac:picMkLst>
            <pc:docMk/>
            <pc:sldMk cId="2241968852" sldId="285"/>
            <ac:picMk id="8" creationId="{F83F805D-63E7-4B77-B2C5-C4E9205ECC38}"/>
          </ac:picMkLst>
        </pc:picChg>
      </pc:sldChg>
      <pc:sldChg chg="addSp delSp modSp mod">
        <pc:chgData name="Neemias Informatica Lima" userId="b77af7bd85500281" providerId="LiveId" clId="{C18B1E45-30B0-408E-90A1-F4BC11370129}" dt="2022-11-04T12:15:28.028" v="214" actId="20577"/>
        <pc:sldMkLst>
          <pc:docMk/>
          <pc:sldMk cId="1959249856" sldId="286"/>
        </pc:sldMkLst>
        <pc:spChg chg="add mod">
          <ac:chgData name="Neemias Informatica Lima" userId="b77af7bd85500281" providerId="LiveId" clId="{C18B1E45-30B0-408E-90A1-F4BC11370129}" dt="2022-11-04T12:00:08.508" v="67"/>
          <ac:spMkLst>
            <pc:docMk/>
            <pc:sldMk cId="1959249856" sldId="286"/>
            <ac:spMk id="2" creationId="{826648DA-D8A8-F7EB-7BF8-B41239C5209B}"/>
          </ac:spMkLst>
        </pc:spChg>
        <pc:spChg chg="add mod">
          <ac:chgData name="Neemias Informatica Lima" userId="b77af7bd85500281" providerId="LiveId" clId="{C18B1E45-30B0-408E-90A1-F4BC11370129}" dt="2022-11-04T12:00:08.508" v="67"/>
          <ac:spMkLst>
            <pc:docMk/>
            <pc:sldMk cId="1959249856" sldId="286"/>
            <ac:spMk id="3" creationId="{E712BECF-3BC3-4984-90C6-4E7B115D2684}"/>
          </ac:spMkLst>
        </pc:spChg>
        <pc:spChg chg="del">
          <ac:chgData name="Neemias Informatica Lima" userId="b77af7bd85500281" providerId="LiveId" clId="{C18B1E45-30B0-408E-90A1-F4BC11370129}" dt="2022-11-04T12:00:08.199" v="66" actId="478"/>
          <ac:spMkLst>
            <pc:docMk/>
            <pc:sldMk cId="1959249856" sldId="286"/>
            <ac:spMk id="6" creationId="{3DBB0E77-4DD7-3F08-627D-ECFFD1E2DA8D}"/>
          </ac:spMkLst>
        </pc:spChg>
        <pc:spChg chg="del">
          <ac:chgData name="Neemias Informatica Lima" userId="b77af7bd85500281" providerId="LiveId" clId="{C18B1E45-30B0-408E-90A1-F4BC11370129}" dt="2022-11-04T12:00:08.199" v="66" actId="478"/>
          <ac:spMkLst>
            <pc:docMk/>
            <pc:sldMk cId="1959249856" sldId="286"/>
            <ac:spMk id="7" creationId="{A22D1596-5DBD-8AD4-84EF-1E7767C0927D}"/>
          </ac:spMkLst>
        </pc:spChg>
        <pc:spChg chg="mod">
          <ac:chgData name="Neemias Informatica Lima" userId="b77af7bd85500281" providerId="LiveId" clId="{C18B1E45-30B0-408E-90A1-F4BC11370129}" dt="2022-11-04T12:14:40.893" v="200" actId="2057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C18B1E45-30B0-408E-90A1-F4BC11370129}" dt="2022-11-04T12:15:28.028" v="214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C18B1E45-30B0-408E-90A1-F4BC11370129}" dt="2022-11-04T12:00:08.508" v="67"/>
          <ac:picMkLst>
            <pc:docMk/>
            <pc:sldMk cId="1959249856" sldId="286"/>
            <ac:picMk id="4" creationId="{FAA2785C-DC44-C9B9-57C7-652A311BCF6A}"/>
          </ac:picMkLst>
        </pc:picChg>
        <pc:picChg chg="del">
          <ac:chgData name="Neemias Informatica Lima" userId="b77af7bd85500281" providerId="LiveId" clId="{C18B1E45-30B0-408E-90A1-F4BC11370129}" dt="2022-11-04T12:00:08.199" v="66" actId="478"/>
          <ac:picMkLst>
            <pc:docMk/>
            <pc:sldMk cId="1959249856" sldId="286"/>
            <ac:picMk id="8" creationId="{BD78E535-141C-5E0E-387C-7F7E4C034140}"/>
          </ac:picMkLst>
        </pc:picChg>
      </pc:sldChg>
      <pc:sldChg chg="addSp delSp modSp mod">
        <pc:chgData name="Neemias Informatica Lima" userId="b77af7bd85500281" providerId="LiveId" clId="{C18B1E45-30B0-408E-90A1-F4BC11370129}" dt="2022-11-04T12:16:48.443" v="235" actId="20577"/>
        <pc:sldMkLst>
          <pc:docMk/>
          <pc:sldMk cId="2857006406" sldId="287"/>
        </pc:sldMkLst>
        <pc:spChg chg="add mod">
          <ac:chgData name="Neemias Informatica Lima" userId="b77af7bd85500281" providerId="LiveId" clId="{C18B1E45-30B0-408E-90A1-F4BC11370129}" dt="2022-11-04T12:00:27.180" v="73"/>
          <ac:spMkLst>
            <pc:docMk/>
            <pc:sldMk cId="2857006406" sldId="287"/>
            <ac:spMk id="2" creationId="{D1E6F40B-7039-197E-6795-1AFBD4B7E2AF}"/>
          </ac:spMkLst>
        </pc:spChg>
        <pc:spChg chg="add mod">
          <ac:chgData name="Neemias Informatica Lima" userId="b77af7bd85500281" providerId="LiveId" clId="{C18B1E45-30B0-408E-90A1-F4BC11370129}" dt="2022-11-04T12:00:27.180" v="73"/>
          <ac:spMkLst>
            <pc:docMk/>
            <pc:sldMk cId="2857006406" sldId="287"/>
            <ac:spMk id="3" creationId="{C55BC013-D265-42DC-4104-3DE95FAE97EF}"/>
          </ac:spMkLst>
        </pc:spChg>
        <pc:spChg chg="del">
          <ac:chgData name="Neemias Informatica Lima" userId="b77af7bd85500281" providerId="LiveId" clId="{C18B1E45-30B0-408E-90A1-F4BC11370129}" dt="2022-11-04T12:00:26.879" v="72" actId="478"/>
          <ac:spMkLst>
            <pc:docMk/>
            <pc:sldMk cId="2857006406" sldId="287"/>
            <ac:spMk id="6" creationId="{72192342-D700-6EF2-DAA4-7641F4E93D02}"/>
          </ac:spMkLst>
        </pc:spChg>
        <pc:spChg chg="del">
          <ac:chgData name="Neemias Informatica Lima" userId="b77af7bd85500281" providerId="LiveId" clId="{C18B1E45-30B0-408E-90A1-F4BC11370129}" dt="2022-11-04T12:00:26.879" v="72" actId="478"/>
          <ac:spMkLst>
            <pc:docMk/>
            <pc:sldMk cId="2857006406" sldId="287"/>
            <ac:spMk id="7" creationId="{99778EED-63B1-C53D-712C-EA91A331F5C8}"/>
          </ac:spMkLst>
        </pc:spChg>
        <pc:spChg chg="mod">
          <ac:chgData name="Neemias Informatica Lima" userId="b77af7bd85500281" providerId="LiveId" clId="{C18B1E45-30B0-408E-90A1-F4BC11370129}" dt="2022-11-04T12:16:48.443" v="235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C18B1E45-30B0-408E-90A1-F4BC11370129}" dt="2022-11-04T12:00:27.180" v="73"/>
          <ac:picMkLst>
            <pc:docMk/>
            <pc:sldMk cId="2857006406" sldId="287"/>
            <ac:picMk id="4" creationId="{27E99CC5-1E62-862B-3BDA-C2784A862537}"/>
          </ac:picMkLst>
        </pc:picChg>
        <pc:picChg chg="del">
          <ac:chgData name="Neemias Informatica Lima" userId="b77af7bd85500281" providerId="LiveId" clId="{C18B1E45-30B0-408E-90A1-F4BC11370129}" dt="2022-11-04T12:00:26.879" v="72" actId="478"/>
          <ac:picMkLst>
            <pc:docMk/>
            <pc:sldMk cId="2857006406" sldId="287"/>
            <ac:picMk id="8" creationId="{B291EF56-5F34-1F76-3FC0-891449E08775}"/>
          </ac:picMkLst>
        </pc:picChg>
      </pc:sldChg>
      <pc:sldChg chg="addSp delSp modSp mod">
        <pc:chgData name="Neemias Informatica Lima" userId="b77af7bd85500281" providerId="LiveId" clId="{C18B1E45-30B0-408E-90A1-F4BC11370129}" dt="2022-11-04T12:03:04.872" v="106" actId="20577"/>
        <pc:sldMkLst>
          <pc:docMk/>
          <pc:sldMk cId="2630436816" sldId="288"/>
        </pc:sldMkLst>
        <pc:spChg chg="add mod">
          <ac:chgData name="Neemias Informatica Lima" userId="b77af7bd85500281" providerId="LiveId" clId="{C18B1E45-30B0-408E-90A1-F4BC11370129}" dt="2022-11-04T11:59:14.500" v="51"/>
          <ac:spMkLst>
            <pc:docMk/>
            <pc:sldMk cId="2630436816" sldId="288"/>
            <ac:spMk id="2" creationId="{65B0ED59-5877-5CE6-8C63-AC933377C7C3}"/>
          </ac:spMkLst>
        </pc:spChg>
        <pc:spChg chg="add mod">
          <ac:chgData name="Neemias Informatica Lima" userId="b77af7bd85500281" providerId="LiveId" clId="{C18B1E45-30B0-408E-90A1-F4BC11370129}" dt="2022-11-04T11:59:14.500" v="51"/>
          <ac:spMkLst>
            <pc:docMk/>
            <pc:sldMk cId="2630436816" sldId="288"/>
            <ac:spMk id="3" creationId="{515B6F22-A33D-0F09-25AE-1F856EB38AB8}"/>
          </ac:spMkLst>
        </pc:spChg>
        <pc:spChg chg="del">
          <ac:chgData name="Neemias Informatica Lima" userId="b77af7bd85500281" providerId="LiveId" clId="{C18B1E45-30B0-408E-90A1-F4BC11370129}" dt="2022-11-04T11:59:14.207" v="50" actId="478"/>
          <ac:spMkLst>
            <pc:docMk/>
            <pc:sldMk cId="2630436816" sldId="288"/>
            <ac:spMk id="9" creationId="{6688DC2B-3CDE-7D7F-FD31-A9F7D2ECDCCB}"/>
          </ac:spMkLst>
        </pc:spChg>
        <pc:spChg chg="del">
          <ac:chgData name="Neemias Informatica Lima" userId="b77af7bd85500281" providerId="LiveId" clId="{C18B1E45-30B0-408E-90A1-F4BC11370129}" dt="2022-11-04T11:59:14.207" v="50" actId="478"/>
          <ac:spMkLst>
            <pc:docMk/>
            <pc:sldMk cId="2630436816" sldId="288"/>
            <ac:spMk id="11" creationId="{70E19E56-9F03-8043-EB0A-0072C3A50574}"/>
          </ac:spMkLst>
        </pc:spChg>
        <pc:spChg chg="mod">
          <ac:chgData name="Neemias Informatica Lima" userId="b77af7bd85500281" providerId="LiveId" clId="{C18B1E45-30B0-408E-90A1-F4BC11370129}" dt="2022-11-04T12:03:04.872" v="106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C18B1E45-30B0-408E-90A1-F4BC11370129}" dt="2022-11-04T12:02:01.395" v="81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C18B1E45-30B0-408E-90A1-F4BC11370129}" dt="2022-11-04T11:59:14.500" v="51"/>
          <ac:picMkLst>
            <pc:docMk/>
            <pc:sldMk cId="2630436816" sldId="288"/>
            <ac:picMk id="4" creationId="{4F3E9067-3E4A-90CF-3583-C2C4FB12EB6C}"/>
          </ac:picMkLst>
        </pc:picChg>
        <pc:picChg chg="del">
          <ac:chgData name="Neemias Informatica Lima" userId="b77af7bd85500281" providerId="LiveId" clId="{C18B1E45-30B0-408E-90A1-F4BC11370129}" dt="2022-11-04T11:59:14.207" v="50" actId="478"/>
          <ac:picMkLst>
            <pc:docMk/>
            <pc:sldMk cId="2630436816" sldId="288"/>
            <ac:picMk id="12" creationId="{CD826B42-6ADB-B99C-301B-63CB17F711FC}"/>
          </ac:picMkLst>
        </pc:picChg>
      </pc:sldChg>
      <pc:sldChg chg="addSp delSp modSp mod">
        <pc:chgData name="Neemias Informatica Lima" userId="b77af7bd85500281" providerId="LiveId" clId="{C18B1E45-30B0-408E-90A1-F4BC11370129}" dt="2022-11-04T12:06:09.056" v="141" actId="20577"/>
        <pc:sldMkLst>
          <pc:docMk/>
          <pc:sldMk cId="3032827026" sldId="289"/>
        </pc:sldMkLst>
        <pc:spChg chg="add mod">
          <ac:chgData name="Neemias Informatica Lima" userId="b77af7bd85500281" providerId="LiveId" clId="{C18B1E45-30B0-408E-90A1-F4BC11370129}" dt="2022-11-04T11:59:34.148" v="57"/>
          <ac:spMkLst>
            <pc:docMk/>
            <pc:sldMk cId="3032827026" sldId="289"/>
            <ac:spMk id="2" creationId="{57A108BE-14B4-F70D-16F1-A9867846595C}"/>
          </ac:spMkLst>
        </pc:spChg>
        <pc:spChg chg="add mod">
          <ac:chgData name="Neemias Informatica Lima" userId="b77af7bd85500281" providerId="LiveId" clId="{C18B1E45-30B0-408E-90A1-F4BC11370129}" dt="2022-11-04T11:59:34.148" v="57"/>
          <ac:spMkLst>
            <pc:docMk/>
            <pc:sldMk cId="3032827026" sldId="289"/>
            <ac:spMk id="3" creationId="{85443472-C4A8-2B34-52B7-7E0C13E655D3}"/>
          </ac:spMkLst>
        </pc:spChg>
        <pc:spChg chg="del">
          <ac:chgData name="Neemias Informatica Lima" userId="b77af7bd85500281" providerId="LiveId" clId="{C18B1E45-30B0-408E-90A1-F4BC11370129}" dt="2022-11-04T11:59:33.912" v="56" actId="478"/>
          <ac:spMkLst>
            <pc:docMk/>
            <pc:sldMk cId="3032827026" sldId="289"/>
            <ac:spMk id="6" creationId="{94A1EFDD-9E4B-647C-C675-906234125941}"/>
          </ac:spMkLst>
        </pc:spChg>
        <pc:spChg chg="del">
          <ac:chgData name="Neemias Informatica Lima" userId="b77af7bd85500281" providerId="LiveId" clId="{C18B1E45-30B0-408E-90A1-F4BC11370129}" dt="2022-11-04T11:59:33.912" v="56" actId="478"/>
          <ac:spMkLst>
            <pc:docMk/>
            <pc:sldMk cId="3032827026" sldId="289"/>
            <ac:spMk id="7" creationId="{B9BC8EA7-B559-FEA4-140A-FEE64FDCDA70}"/>
          </ac:spMkLst>
        </pc:spChg>
        <pc:spChg chg="mod">
          <ac:chgData name="Neemias Informatica Lima" userId="b77af7bd85500281" providerId="LiveId" clId="{C18B1E45-30B0-408E-90A1-F4BC11370129}" dt="2022-11-04T12:06:09.056" v="141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C18B1E45-30B0-408E-90A1-F4BC11370129}" dt="2022-11-04T12:04:49.713" v="121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C18B1E45-30B0-408E-90A1-F4BC11370129}" dt="2022-11-04T11:59:34.148" v="57"/>
          <ac:picMkLst>
            <pc:docMk/>
            <pc:sldMk cId="3032827026" sldId="289"/>
            <ac:picMk id="4" creationId="{69127C10-C9C9-61CE-B7C6-CBFBCE1930EF}"/>
          </ac:picMkLst>
        </pc:picChg>
        <pc:picChg chg="del">
          <ac:chgData name="Neemias Informatica Lima" userId="b77af7bd85500281" providerId="LiveId" clId="{C18B1E45-30B0-408E-90A1-F4BC11370129}" dt="2022-11-04T11:59:33.912" v="56" actId="478"/>
          <ac:picMkLst>
            <pc:docMk/>
            <pc:sldMk cId="3032827026" sldId="289"/>
            <ac:picMk id="8" creationId="{0B8406C2-CCCA-0B8A-8925-9881AC78C0D9}"/>
          </ac:picMkLst>
        </pc:picChg>
      </pc:sldChg>
      <pc:sldChg chg="addSp delSp modSp mod">
        <pc:chgData name="Neemias Informatica Lima" userId="b77af7bd85500281" providerId="LiveId" clId="{C18B1E45-30B0-408E-90A1-F4BC11370129}" dt="2022-11-04T12:08:25.711" v="168" actId="6549"/>
        <pc:sldMkLst>
          <pc:docMk/>
          <pc:sldMk cId="3772032319" sldId="290"/>
        </pc:sldMkLst>
        <pc:spChg chg="add mod">
          <ac:chgData name="Neemias Informatica Lima" userId="b77af7bd85500281" providerId="LiveId" clId="{C18B1E45-30B0-408E-90A1-F4BC11370129}" dt="2022-11-04T11:59:48.420" v="61"/>
          <ac:spMkLst>
            <pc:docMk/>
            <pc:sldMk cId="3772032319" sldId="290"/>
            <ac:spMk id="2" creationId="{60A325B9-D229-DE18-8FAD-336358417DF3}"/>
          </ac:spMkLst>
        </pc:spChg>
        <pc:spChg chg="add mod">
          <ac:chgData name="Neemias Informatica Lima" userId="b77af7bd85500281" providerId="LiveId" clId="{C18B1E45-30B0-408E-90A1-F4BC11370129}" dt="2022-11-04T11:59:48.420" v="61"/>
          <ac:spMkLst>
            <pc:docMk/>
            <pc:sldMk cId="3772032319" sldId="290"/>
            <ac:spMk id="3" creationId="{94CB7EAA-3DCB-4A0A-5432-378F86BF72C3}"/>
          </ac:spMkLst>
        </pc:spChg>
        <pc:spChg chg="del">
          <ac:chgData name="Neemias Informatica Lima" userId="b77af7bd85500281" providerId="LiveId" clId="{C18B1E45-30B0-408E-90A1-F4BC11370129}" dt="2022-11-04T11:59:47.935" v="60" actId="478"/>
          <ac:spMkLst>
            <pc:docMk/>
            <pc:sldMk cId="3772032319" sldId="290"/>
            <ac:spMk id="6" creationId="{D6F73C58-E86B-1D70-614D-231A51313061}"/>
          </ac:spMkLst>
        </pc:spChg>
        <pc:spChg chg="del">
          <ac:chgData name="Neemias Informatica Lima" userId="b77af7bd85500281" providerId="LiveId" clId="{C18B1E45-30B0-408E-90A1-F4BC11370129}" dt="2022-11-04T11:59:47.935" v="60" actId="478"/>
          <ac:spMkLst>
            <pc:docMk/>
            <pc:sldMk cId="3772032319" sldId="290"/>
            <ac:spMk id="7" creationId="{B412AD0C-E39A-A7F3-E5A7-B9CAB215F832}"/>
          </ac:spMkLst>
        </pc:spChg>
        <pc:spChg chg="mod">
          <ac:chgData name="Neemias Informatica Lima" userId="b77af7bd85500281" providerId="LiveId" clId="{C18B1E45-30B0-408E-90A1-F4BC11370129}" dt="2022-11-04T12:08:25.711" v="168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C18B1E45-30B0-408E-90A1-F4BC11370129}" dt="2022-11-04T12:07:04.068" v="147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C18B1E45-30B0-408E-90A1-F4BC11370129}" dt="2022-11-04T11:59:48.420" v="61"/>
          <ac:picMkLst>
            <pc:docMk/>
            <pc:sldMk cId="3772032319" sldId="290"/>
            <ac:picMk id="4" creationId="{82DCF4FF-6AB0-C52A-EBFA-12CA769908A1}"/>
          </ac:picMkLst>
        </pc:picChg>
        <pc:picChg chg="del">
          <ac:chgData name="Neemias Informatica Lima" userId="b77af7bd85500281" providerId="LiveId" clId="{C18B1E45-30B0-408E-90A1-F4BC11370129}" dt="2022-11-04T11:59:47.935" v="60" actId="478"/>
          <ac:picMkLst>
            <pc:docMk/>
            <pc:sldMk cId="3772032319" sldId="290"/>
            <ac:picMk id="8" creationId="{C17DF533-E0B0-9E07-D8AF-E796102AB2DC}"/>
          </ac:picMkLst>
        </pc:picChg>
      </pc:sldChg>
      <pc:sldChg chg="addSp delSp modSp mod">
        <pc:chgData name="Neemias Informatica Lima" userId="b77af7bd85500281" providerId="LiveId" clId="{C18B1E45-30B0-408E-90A1-F4BC11370129}" dt="2022-11-04T12:17:12.725" v="237" actId="6549"/>
        <pc:sldMkLst>
          <pc:docMk/>
          <pc:sldMk cId="1768216317" sldId="291"/>
        </pc:sldMkLst>
        <pc:spChg chg="add mod">
          <ac:chgData name="Neemias Informatica Lima" userId="b77af7bd85500281" providerId="LiveId" clId="{C18B1E45-30B0-408E-90A1-F4BC11370129}" dt="2022-11-04T12:00:02.164" v="65"/>
          <ac:spMkLst>
            <pc:docMk/>
            <pc:sldMk cId="1768216317" sldId="291"/>
            <ac:spMk id="2" creationId="{44CA438D-8CD5-25A8-84E1-55655A810891}"/>
          </ac:spMkLst>
        </pc:spChg>
        <pc:spChg chg="add mod">
          <ac:chgData name="Neemias Informatica Lima" userId="b77af7bd85500281" providerId="LiveId" clId="{C18B1E45-30B0-408E-90A1-F4BC11370129}" dt="2022-11-04T12:00:02.164" v="65"/>
          <ac:spMkLst>
            <pc:docMk/>
            <pc:sldMk cId="1768216317" sldId="291"/>
            <ac:spMk id="3" creationId="{CA758DC5-71FE-EC04-1185-60D6C1D6BC30}"/>
          </ac:spMkLst>
        </pc:spChg>
        <pc:spChg chg="del">
          <ac:chgData name="Neemias Informatica Lima" userId="b77af7bd85500281" providerId="LiveId" clId="{C18B1E45-30B0-408E-90A1-F4BC11370129}" dt="2022-11-04T12:00:01.839" v="64" actId="478"/>
          <ac:spMkLst>
            <pc:docMk/>
            <pc:sldMk cId="1768216317" sldId="291"/>
            <ac:spMk id="6" creationId="{5F330567-9562-F26C-4DA4-F8FFDCB9510B}"/>
          </ac:spMkLst>
        </pc:spChg>
        <pc:spChg chg="del">
          <ac:chgData name="Neemias Informatica Lima" userId="b77af7bd85500281" providerId="LiveId" clId="{C18B1E45-30B0-408E-90A1-F4BC11370129}" dt="2022-11-04T12:00:01.839" v="64" actId="478"/>
          <ac:spMkLst>
            <pc:docMk/>
            <pc:sldMk cId="1768216317" sldId="291"/>
            <ac:spMk id="7" creationId="{FD8A1EF8-075C-3C77-1EA7-61E696B33C70}"/>
          </ac:spMkLst>
        </pc:spChg>
        <pc:spChg chg="mod">
          <ac:chgData name="Neemias Informatica Lima" userId="b77af7bd85500281" providerId="LiveId" clId="{C18B1E45-30B0-408E-90A1-F4BC11370129}" dt="2022-11-04T12:17:12.725" v="237" actId="6549"/>
          <ac:spMkLst>
            <pc:docMk/>
            <pc:sldMk cId="1768216317" sldId="291"/>
            <ac:spMk id="12" creationId="{FD5EC092-AC81-4728-9A45-4C4BB5B95C65}"/>
          </ac:spMkLst>
        </pc:spChg>
        <pc:picChg chg="add mod">
          <ac:chgData name="Neemias Informatica Lima" userId="b77af7bd85500281" providerId="LiveId" clId="{C18B1E45-30B0-408E-90A1-F4BC11370129}" dt="2022-11-04T12:00:02.164" v="65"/>
          <ac:picMkLst>
            <pc:docMk/>
            <pc:sldMk cId="1768216317" sldId="291"/>
            <ac:picMk id="4" creationId="{766C30DE-3E29-BF26-E835-0C86A2B30CE6}"/>
          </ac:picMkLst>
        </pc:picChg>
        <pc:picChg chg="del">
          <ac:chgData name="Neemias Informatica Lima" userId="b77af7bd85500281" providerId="LiveId" clId="{C18B1E45-30B0-408E-90A1-F4BC11370129}" dt="2022-11-04T12:00:01.839" v="64" actId="478"/>
          <ac:picMkLst>
            <pc:docMk/>
            <pc:sldMk cId="1768216317" sldId="291"/>
            <ac:picMk id="8" creationId="{D1E22C48-6008-9CAF-DE32-680EEF5BA89F}"/>
          </ac:picMkLst>
        </pc:picChg>
      </pc:sldChg>
      <pc:sldChg chg="addSp delSp modSp mod">
        <pc:chgData name="Neemias Informatica Lima" userId="b77af7bd85500281" providerId="LiveId" clId="{C18B1E45-30B0-408E-90A1-F4BC11370129}" dt="2022-11-04T12:15:56.876" v="223"/>
        <pc:sldMkLst>
          <pc:docMk/>
          <pc:sldMk cId="3757265641" sldId="292"/>
        </pc:sldMkLst>
        <pc:spChg chg="add mod">
          <ac:chgData name="Neemias Informatica Lima" userId="b77af7bd85500281" providerId="LiveId" clId="{C18B1E45-30B0-408E-90A1-F4BC11370129}" dt="2022-11-04T12:00:14.126" v="69"/>
          <ac:spMkLst>
            <pc:docMk/>
            <pc:sldMk cId="3757265641" sldId="292"/>
            <ac:spMk id="2" creationId="{9C60B87C-8319-CCC1-24B2-4DFEBE270AAE}"/>
          </ac:spMkLst>
        </pc:spChg>
        <pc:spChg chg="add mod">
          <ac:chgData name="Neemias Informatica Lima" userId="b77af7bd85500281" providerId="LiveId" clId="{C18B1E45-30B0-408E-90A1-F4BC11370129}" dt="2022-11-04T12:00:14.126" v="69"/>
          <ac:spMkLst>
            <pc:docMk/>
            <pc:sldMk cId="3757265641" sldId="292"/>
            <ac:spMk id="3" creationId="{E298BEE3-282D-7C16-D4A4-53CD69225C33}"/>
          </ac:spMkLst>
        </pc:spChg>
        <pc:spChg chg="del">
          <ac:chgData name="Neemias Informatica Lima" userId="b77af7bd85500281" providerId="LiveId" clId="{C18B1E45-30B0-408E-90A1-F4BC11370129}" dt="2022-11-04T12:00:13.839" v="68" actId="478"/>
          <ac:spMkLst>
            <pc:docMk/>
            <pc:sldMk cId="3757265641" sldId="292"/>
            <ac:spMk id="6" creationId="{5EDA95F5-7828-3C84-5068-C4C2707BBD4A}"/>
          </ac:spMkLst>
        </pc:spChg>
        <pc:spChg chg="del">
          <ac:chgData name="Neemias Informatica Lima" userId="b77af7bd85500281" providerId="LiveId" clId="{C18B1E45-30B0-408E-90A1-F4BC11370129}" dt="2022-11-04T12:00:13.839" v="68" actId="478"/>
          <ac:spMkLst>
            <pc:docMk/>
            <pc:sldMk cId="3757265641" sldId="292"/>
            <ac:spMk id="7" creationId="{0F4F603A-282A-A6E0-D39C-1CEBB308B316}"/>
          </ac:spMkLst>
        </pc:spChg>
        <pc:spChg chg="mod">
          <ac:chgData name="Neemias Informatica Lima" userId="b77af7bd85500281" providerId="LiveId" clId="{C18B1E45-30B0-408E-90A1-F4BC11370129}" dt="2022-11-04T12:15:56.876" v="223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C18B1E45-30B0-408E-90A1-F4BC11370129}" dt="2022-11-04T12:14:46.518" v="201" actId="20577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C18B1E45-30B0-408E-90A1-F4BC11370129}" dt="2022-11-04T12:00:14.126" v="69"/>
          <ac:picMkLst>
            <pc:docMk/>
            <pc:sldMk cId="3757265641" sldId="292"/>
            <ac:picMk id="4" creationId="{4BAF1495-04B4-56B3-FD7F-6AD31F886480}"/>
          </ac:picMkLst>
        </pc:picChg>
        <pc:picChg chg="del">
          <ac:chgData name="Neemias Informatica Lima" userId="b77af7bd85500281" providerId="LiveId" clId="{C18B1E45-30B0-408E-90A1-F4BC11370129}" dt="2022-11-04T12:00:13.839" v="68" actId="478"/>
          <ac:picMkLst>
            <pc:docMk/>
            <pc:sldMk cId="3757265641" sldId="292"/>
            <ac:picMk id="8" creationId="{20979180-7181-FBDF-9674-BED876B946C3}"/>
          </ac:picMkLst>
        </pc:picChg>
      </pc:sldChg>
      <pc:sldChg chg="addSp delSp modSp mod">
        <pc:chgData name="Neemias Informatica Lima" userId="b77af7bd85500281" providerId="LiveId" clId="{C18B1E45-30B0-408E-90A1-F4BC11370129}" dt="2022-11-04T12:16:21.044" v="226"/>
        <pc:sldMkLst>
          <pc:docMk/>
          <pc:sldMk cId="3114938747" sldId="293"/>
        </pc:sldMkLst>
        <pc:spChg chg="add mod">
          <ac:chgData name="Neemias Informatica Lima" userId="b77af7bd85500281" providerId="LiveId" clId="{C18B1E45-30B0-408E-90A1-F4BC11370129}" dt="2022-11-04T12:00:20.660" v="71"/>
          <ac:spMkLst>
            <pc:docMk/>
            <pc:sldMk cId="3114938747" sldId="293"/>
            <ac:spMk id="2" creationId="{8B3E9BB8-A005-56FE-D8E4-DC31FD61A494}"/>
          </ac:spMkLst>
        </pc:spChg>
        <pc:spChg chg="add mod">
          <ac:chgData name="Neemias Informatica Lima" userId="b77af7bd85500281" providerId="LiveId" clId="{C18B1E45-30B0-408E-90A1-F4BC11370129}" dt="2022-11-04T12:00:20.660" v="71"/>
          <ac:spMkLst>
            <pc:docMk/>
            <pc:sldMk cId="3114938747" sldId="293"/>
            <ac:spMk id="3" creationId="{99434EB4-FC11-A60A-B898-A060517A2363}"/>
          </ac:spMkLst>
        </pc:spChg>
        <pc:spChg chg="del">
          <ac:chgData name="Neemias Informatica Lima" userId="b77af7bd85500281" providerId="LiveId" clId="{C18B1E45-30B0-408E-90A1-F4BC11370129}" dt="2022-11-04T12:00:20.343" v="70" actId="478"/>
          <ac:spMkLst>
            <pc:docMk/>
            <pc:sldMk cId="3114938747" sldId="293"/>
            <ac:spMk id="6" creationId="{50795B20-D96F-46C9-9E77-83EDFE8FA8E5}"/>
          </ac:spMkLst>
        </pc:spChg>
        <pc:spChg chg="del">
          <ac:chgData name="Neemias Informatica Lima" userId="b77af7bd85500281" providerId="LiveId" clId="{C18B1E45-30B0-408E-90A1-F4BC11370129}" dt="2022-11-04T12:00:20.343" v="70" actId="478"/>
          <ac:spMkLst>
            <pc:docMk/>
            <pc:sldMk cId="3114938747" sldId="293"/>
            <ac:spMk id="7" creationId="{8C3970F7-0FFD-82F5-28D0-86B5BE1A0650}"/>
          </ac:spMkLst>
        </pc:spChg>
        <pc:spChg chg="mod">
          <ac:chgData name="Neemias Informatica Lima" userId="b77af7bd85500281" providerId="LiveId" clId="{C18B1E45-30B0-408E-90A1-F4BC11370129}" dt="2022-11-04T12:16:21.044" v="226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C18B1E45-30B0-408E-90A1-F4BC11370129}" dt="2022-11-04T12:00:20.660" v="71"/>
          <ac:picMkLst>
            <pc:docMk/>
            <pc:sldMk cId="3114938747" sldId="293"/>
            <ac:picMk id="4" creationId="{1395C2EF-FEB8-52D5-D10D-BE37FD93D60A}"/>
          </ac:picMkLst>
        </pc:picChg>
        <pc:picChg chg="del">
          <ac:chgData name="Neemias Informatica Lima" userId="b77af7bd85500281" providerId="LiveId" clId="{C18B1E45-30B0-408E-90A1-F4BC11370129}" dt="2022-11-04T12:00:20.343" v="70" actId="478"/>
          <ac:picMkLst>
            <pc:docMk/>
            <pc:sldMk cId="3114938747" sldId="293"/>
            <ac:picMk id="8" creationId="{A65471D8-6C24-0E57-9DC6-E1A4BA35E8F2}"/>
          </ac:picMkLst>
        </pc:picChg>
      </pc:sldChg>
    </pc:docChg>
  </pc:docChgLst>
  <pc:docChgLst>
    <pc:chgData name="Neemias e Catia Lima" userId="b77af7bd85500281" providerId="LiveId" clId="{9C8C53DD-A5F2-42B9-BB02-9475D8BD173C}"/>
    <pc:docChg chg="custSel modSld sldOrd">
      <pc:chgData name="Neemias e Catia Lima" userId="b77af7bd85500281" providerId="LiveId" clId="{9C8C53DD-A5F2-42B9-BB02-9475D8BD173C}" dt="2019-10-25T10:02:57.860" v="293"/>
      <pc:docMkLst>
        <pc:docMk/>
      </pc:docMkLst>
      <pc:sldChg chg="modSp">
        <pc:chgData name="Neemias e Catia Lima" userId="b77af7bd85500281" providerId="LiveId" clId="{9C8C53DD-A5F2-42B9-BB02-9475D8BD173C}" dt="2019-10-25T09:26:23.814" v="28" actId="6549"/>
        <pc:sldMkLst>
          <pc:docMk/>
          <pc:sldMk cId="2103443556" sldId="281"/>
        </pc:sldMkLst>
        <pc:spChg chg="mod">
          <ac:chgData name="Neemias e Catia Lima" userId="b77af7bd85500281" providerId="LiveId" clId="{9C8C53DD-A5F2-42B9-BB02-9475D8BD173C}" dt="2019-10-25T09:26:23.814" v="28" actId="6549"/>
          <ac:spMkLst>
            <pc:docMk/>
            <pc:sldMk cId="2103443556" sldId="281"/>
            <ac:spMk id="8" creationId="{00000000-0000-0000-0000-000000000000}"/>
          </ac:spMkLst>
        </pc:spChg>
      </pc:sldChg>
      <pc:sldChg chg="addSp delSp modSp">
        <pc:chgData name="Neemias e Catia Lima" userId="b77af7bd85500281" providerId="LiveId" clId="{9C8C53DD-A5F2-42B9-BB02-9475D8BD173C}" dt="2019-10-25T09:36:10.725" v="127" actId="1440"/>
        <pc:sldMkLst>
          <pc:docMk/>
          <pc:sldMk cId="3683219421" sldId="282"/>
        </pc:sldMkLst>
        <pc:spChg chg="mod">
          <ac:chgData name="Neemias e Catia Lima" userId="b77af7bd85500281" providerId="LiveId" clId="{9C8C53DD-A5F2-42B9-BB02-9475D8BD173C}" dt="2019-10-25T09:33:46.911" v="116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28:30.545" v="54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35:33.824" v="117" actId="478"/>
          <ac:picMkLst>
            <pc:docMk/>
            <pc:sldMk cId="3683219421" sldId="282"/>
            <ac:picMk id="25" creationId="{97127AD8-0ADE-4DCD-B226-182DC6095F75}"/>
          </ac:picMkLst>
        </pc:picChg>
        <pc:picChg chg="add mod">
          <ac:chgData name="Neemias e Catia Lima" userId="b77af7bd85500281" providerId="LiveId" clId="{9C8C53DD-A5F2-42B9-BB02-9475D8BD173C}" dt="2019-10-25T09:36:10.725" v="127" actId="1440"/>
          <ac:picMkLst>
            <pc:docMk/>
            <pc:sldMk cId="3683219421" sldId="282"/>
            <ac:picMk id="1026" creationId="{DD78910C-68B7-4B03-AF48-C884639015D1}"/>
          </ac:picMkLst>
        </pc:picChg>
      </pc:sldChg>
      <pc:sldChg chg="addSp modSp">
        <pc:chgData name="Neemias e Catia Lima" userId="b77af7bd85500281" providerId="LiveId" clId="{9C8C53DD-A5F2-42B9-BB02-9475D8BD173C}" dt="2019-10-25T09:45:10.905" v="169" actId="732"/>
        <pc:sldMkLst>
          <pc:docMk/>
          <pc:sldMk cId="3902406419" sldId="283"/>
        </pc:sldMkLst>
        <pc:spChg chg="mod">
          <ac:chgData name="Neemias e Catia Lima" userId="b77af7bd85500281" providerId="LiveId" clId="{9C8C53DD-A5F2-42B9-BB02-9475D8BD173C}" dt="2019-10-25T09:40:22.975" v="13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41:02.505" v="137" actId="20577"/>
          <ac:spMkLst>
            <pc:docMk/>
            <pc:sldMk cId="3902406419" sldId="283"/>
            <ac:spMk id="15" creationId="{D5C09FDA-172B-4732-BD2E-A9BBEF8B191B}"/>
          </ac:spMkLst>
        </pc:spChg>
        <pc:picChg chg="add mod modCrop">
          <ac:chgData name="Neemias e Catia Lima" userId="b77af7bd85500281" providerId="LiveId" clId="{9C8C53DD-A5F2-42B9-BB02-9475D8BD173C}" dt="2019-10-25T09:45:10.905" v="169" actId="732"/>
          <ac:picMkLst>
            <pc:docMk/>
            <pc:sldMk cId="3902406419" sldId="283"/>
            <ac:picMk id="2" creationId="{0E7AA2C1-6AE7-4BE9-B99A-175A76178F88}"/>
          </ac:picMkLst>
        </pc:picChg>
      </pc:sldChg>
      <pc:sldChg chg="addSp delSp modSp">
        <pc:chgData name="Neemias e Catia Lima" userId="b77af7bd85500281" providerId="LiveId" clId="{9C8C53DD-A5F2-42B9-BB02-9475D8BD173C}" dt="2019-10-25T09:57:58.381" v="258"/>
        <pc:sldMkLst>
          <pc:docMk/>
          <pc:sldMk cId="2424059023" sldId="284"/>
        </pc:sldMkLst>
        <pc:spChg chg="mod">
          <ac:chgData name="Neemias e Catia Lima" userId="b77af7bd85500281" providerId="LiveId" clId="{9C8C53DD-A5F2-42B9-BB02-9475D8BD173C}" dt="2019-10-25T09:45:59.299" v="17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46:51.841" v="180" actId="6549"/>
          <ac:spMkLst>
            <pc:docMk/>
            <pc:sldMk cId="2424059023" sldId="284"/>
            <ac:spMk id="15" creationId="{C3A1BEFC-B9B8-4142-B09F-1F5B330F4265}"/>
          </ac:spMkLst>
        </pc:spChg>
        <pc:picChg chg="add">
          <ac:chgData name="Neemias e Catia Lima" userId="b77af7bd85500281" providerId="LiveId" clId="{9C8C53DD-A5F2-42B9-BB02-9475D8BD173C}" dt="2019-10-25T09:57:58.381" v="258"/>
          <ac:picMkLst>
            <pc:docMk/>
            <pc:sldMk cId="2424059023" sldId="284"/>
            <ac:picMk id="16" creationId="{7149A764-A194-4E73-B46C-36F072484E5D}"/>
          </ac:picMkLst>
        </pc:picChg>
        <pc:picChg chg="del">
          <ac:chgData name="Neemias e Catia Lima" userId="b77af7bd85500281" providerId="LiveId" clId="{9C8C53DD-A5F2-42B9-BB02-9475D8BD173C}" dt="2019-10-25T09:57:58.023" v="257" actId="478"/>
          <ac:picMkLst>
            <pc:docMk/>
            <pc:sldMk cId="2424059023" sldId="284"/>
            <ac:picMk id="17" creationId="{C60AEC74-BA5E-4E03-AA45-FC11AC8799BD}"/>
          </ac:picMkLst>
        </pc:picChg>
      </pc:sldChg>
      <pc:sldChg chg="addSp delSp modSp ord">
        <pc:chgData name="Neemias e Catia Lima" userId="b77af7bd85500281" providerId="LiveId" clId="{9C8C53DD-A5F2-42B9-BB02-9475D8BD173C}" dt="2019-10-25T09:56:10.288" v="243"/>
        <pc:sldMkLst>
          <pc:docMk/>
          <pc:sldMk cId="2241968852" sldId="285"/>
        </pc:sldMkLst>
        <pc:spChg chg="mod">
          <ac:chgData name="Neemias e Catia Lima" userId="b77af7bd85500281" providerId="LiveId" clId="{9C8C53DD-A5F2-42B9-BB02-9475D8BD173C}" dt="2019-10-25T09:51:25.601" v="206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52:22.176" v="214"/>
          <ac:spMkLst>
            <pc:docMk/>
            <pc:sldMk cId="2241968852" sldId="285"/>
            <ac:spMk id="15" creationId="{0F091E13-8EAD-4FFB-9473-BC74E5ABDC64}"/>
          </ac:spMkLst>
        </pc:spChg>
        <pc:picChg chg="add">
          <ac:chgData name="Neemias e Catia Lima" userId="b77af7bd85500281" providerId="LiveId" clId="{9C8C53DD-A5F2-42B9-BB02-9475D8BD173C}" dt="2019-10-25T09:56:10.288" v="243"/>
          <ac:picMkLst>
            <pc:docMk/>
            <pc:sldMk cId="2241968852" sldId="285"/>
            <ac:picMk id="17" creationId="{40C9162B-917F-40AA-B704-F9949FAC5EBE}"/>
          </ac:picMkLst>
        </pc:picChg>
        <pc:picChg chg="del">
          <ac:chgData name="Neemias e Catia Lima" userId="b77af7bd85500281" providerId="LiveId" clId="{9C8C53DD-A5F2-42B9-BB02-9475D8BD173C}" dt="2019-10-25T09:56:09.427" v="242" actId="478"/>
          <ac:picMkLst>
            <pc:docMk/>
            <pc:sldMk cId="2241968852" sldId="285"/>
            <ac:picMk id="4098" creationId="{FD0272F7-17A6-42F3-A637-A1E8C4824432}"/>
          </ac:picMkLst>
        </pc:picChg>
      </pc:sldChg>
      <pc:sldChg chg="modSp">
        <pc:chgData name="Neemias e Catia Lima" userId="b77af7bd85500281" providerId="LiveId" clId="{9C8C53DD-A5F2-42B9-BB02-9475D8BD173C}" dt="2019-10-25T10:00:20.044" v="271" actId="20577"/>
        <pc:sldMkLst>
          <pc:docMk/>
          <pc:sldMk cId="1959249856" sldId="286"/>
        </pc:sldMkLst>
        <pc:spChg chg="mod">
          <ac:chgData name="Neemias e Catia Lima" userId="b77af7bd85500281" providerId="LiveId" clId="{9C8C53DD-A5F2-42B9-BB02-9475D8BD173C}" dt="2019-10-25T09:58:47.569" v="26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10:00:20.044" v="271" actId="20577"/>
          <ac:spMkLst>
            <pc:docMk/>
            <pc:sldMk cId="1959249856" sldId="286"/>
            <ac:spMk id="15" creationId="{863BB09B-C8C1-4354-BC51-D930C951E507}"/>
          </ac:spMkLst>
        </pc:spChg>
      </pc:sldChg>
      <pc:sldChg chg="modSp">
        <pc:chgData name="Neemias e Catia Lima" userId="b77af7bd85500281" providerId="LiveId" clId="{9C8C53DD-A5F2-42B9-BB02-9475D8BD173C}" dt="2019-10-25T10:02:57.860" v="293"/>
        <pc:sldMkLst>
          <pc:docMk/>
          <pc:sldMk cId="2857006406" sldId="287"/>
        </pc:sldMkLst>
        <pc:spChg chg="mod">
          <ac:chgData name="Neemias e Catia Lima" userId="b77af7bd85500281" providerId="LiveId" clId="{9C8C53DD-A5F2-42B9-BB02-9475D8BD173C}" dt="2019-10-25T10:02:57.860" v="293"/>
          <ac:spMkLst>
            <pc:docMk/>
            <pc:sldMk cId="2857006406" sldId="287"/>
            <ac:spMk id="16" creationId="{28D68641-D640-4BD7-9D5B-B3803DCCF9B3}"/>
          </ac:spMkLst>
        </pc:spChg>
      </pc:sldChg>
      <pc:sldChg chg="addSp modSp">
        <pc:chgData name="Neemias e Catia Lima" userId="b77af7bd85500281" providerId="LiveId" clId="{9C8C53DD-A5F2-42B9-BB02-9475D8BD173C}" dt="2019-10-25T09:36:38.731" v="129" actId="14100"/>
        <pc:sldMkLst>
          <pc:docMk/>
          <pc:sldMk cId="2630436816" sldId="288"/>
        </pc:sldMkLst>
        <pc:spChg chg="mod">
          <ac:chgData name="Neemias e Catia Lima" userId="b77af7bd85500281" providerId="LiveId" clId="{9C8C53DD-A5F2-42B9-BB02-9475D8BD173C}" dt="2019-10-25T09:36:38.731" v="129" actId="14100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27:01.398" v="34" actId="20577"/>
          <ac:spMkLst>
            <pc:docMk/>
            <pc:sldMk cId="2630436816" sldId="288"/>
            <ac:spMk id="14" creationId="{00000000-0000-0000-0000-000000000000}"/>
          </ac:spMkLst>
        </pc:spChg>
        <pc:picChg chg="add">
          <ac:chgData name="Neemias e Catia Lima" userId="b77af7bd85500281" providerId="LiveId" clId="{9C8C53DD-A5F2-42B9-BB02-9475D8BD173C}" dt="2019-10-25T09:36:27.410" v="128"/>
          <ac:picMkLst>
            <pc:docMk/>
            <pc:sldMk cId="2630436816" sldId="288"/>
            <ac:picMk id="11" creationId="{102A43F1-1323-4AD9-B151-36ABAE35DD53}"/>
          </ac:picMkLst>
        </pc:picChg>
      </pc:sldChg>
      <pc:sldChg chg="modSp">
        <pc:chgData name="Neemias e Catia Lima" userId="b77af7bd85500281" providerId="LiveId" clId="{9C8C53DD-A5F2-42B9-BB02-9475D8BD173C}" dt="2019-10-25T09:43:13.934" v="152" actId="20577"/>
        <pc:sldMkLst>
          <pc:docMk/>
          <pc:sldMk cId="3032827026" sldId="289"/>
        </pc:sldMkLst>
        <pc:spChg chg="mod">
          <ac:chgData name="Neemias e Catia Lima" userId="b77af7bd85500281" providerId="LiveId" clId="{9C8C53DD-A5F2-42B9-BB02-9475D8BD173C}" dt="2019-10-25T09:43:13.934" v="152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9C8C53DD-A5F2-42B9-BB02-9475D8BD173C}" dt="2019-10-25T09:40:29.480" v="133"/>
          <ac:spMkLst>
            <pc:docMk/>
            <pc:sldMk cId="3032827026" sldId="289"/>
            <ac:spMk id="14" creationId="{00000000-0000-0000-0000-000000000000}"/>
          </ac:spMkLst>
        </pc:spChg>
      </pc:sldChg>
      <pc:sldChg chg="addSp delSp modSp">
        <pc:chgData name="Neemias e Catia Lima" userId="b77af7bd85500281" providerId="LiveId" clId="{9C8C53DD-A5F2-42B9-BB02-9475D8BD173C}" dt="2019-10-25T09:57:54.431" v="256" actId="1440"/>
        <pc:sldMkLst>
          <pc:docMk/>
          <pc:sldMk cId="3772032319" sldId="290"/>
        </pc:sldMkLst>
        <pc:spChg chg="mod">
          <ac:chgData name="Neemias e Catia Lima" userId="b77af7bd85500281" providerId="LiveId" clId="{9C8C53DD-A5F2-42B9-BB02-9475D8BD173C}" dt="2019-10-25T09:50:19.225" v="204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9C8C53DD-A5F2-42B9-BB02-9475D8BD173C}" dt="2019-10-25T09:46:06.135" v="173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57:33.971" v="244" actId="478"/>
          <ac:picMkLst>
            <pc:docMk/>
            <pc:sldMk cId="3772032319" sldId="290"/>
            <ac:picMk id="2050" creationId="{3E1F8323-15E5-4073-88EC-8C43BE3AB970}"/>
          </ac:picMkLst>
        </pc:picChg>
        <pc:picChg chg="add mod">
          <ac:chgData name="Neemias e Catia Lima" userId="b77af7bd85500281" providerId="LiveId" clId="{9C8C53DD-A5F2-42B9-BB02-9475D8BD173C}" dt="2019-10-25T09:57:54.431" v="256" actId="1440"/>
          <ac:picMkLst>
            <pc:docMk/>
            <pc:sldMk cId="3772032319" sldId="290"/>
            <ac:picMk id="4098" creationId="{A37400EC-B8BC-485B-8860-FE86B92B0258}"/>
          </ac:picMkLst>
        </pc:picChg>
      </pc:sldChg>
      <pc:sldChg chg="addSp delSp modSp">
        <pc:chgData name="Neemias e Catia Lima" userId="b77af7bd85500281" providerId="LiveId" clId="{9C8C53DD-A5F2-42B9-BB02-9475D8BD173C}" dt="2019-10-25T09:55:50.268" v="241" actId="1440"/>
        <pc:sldMkLst>
          <pc:docMk/>
          <pc:sldMk cId="1768216317" sldId="291"/>
        </pc:sldMkLst>
        <pc:spChg chg="mod">
          <ac:chgData name="Neemias e Catia Lima" userId="b77af7bd85500281" providerId="LiveId" clId="{9C8C53DD-A5F2-42B9-BB02-9475D8BD173C}" dt="2019-10-25T09:54:37.200" v="234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9C8C53DD-A5F2-42B9-BB02-9475D8BD173C}" dt="2019-10-25T09:51:35.339" v="208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55:26.253" v="235" actId="478"/>
          <ac:picMkLst>
            <pc:docMk/>
            <pc:sldMk cId="1768216317" sldId="291"/>
            <ac:picMk id="16" creationId="{8B81A202-2972-4577-BC80-0260253A9EEC}"/>
          </ac:picMkLst>
        </pc:picChg>
        <pc:picChg chg="add mod">
          <ac:chgData name="Neemias e Catia Lima" userId="b77af7bd85500281" providerId="LiveId" clId="{9C8C53DD-A5F2-42B9-BB02-9475D8BD173C}" dt="2019-10-25T09:55:50.268" v="241" actId="1440"/>
          <ac:picMkLst>
            <pc:docMk/>
            <pc:sldMk cId="1768216317" sldId="291"/>
            <ac:picMk id="2050" creationId="{4F7C354A-29EA-4A48-AE0D-515B7CCEB97D}"/>
          </ac:picMkLst>
        </pc:picChg>
      </pc:sldChg>
      <pc:sldChg chg="modSp">
        <pc:chgData name="Neemias e Catia Lima" userId="b77af7bd85500281" providerId="LiveId" clId="{9C8C53DD-A5F2-42B9-BB02-9475D8BD173C}" dt="2019-10-25T10:01:16.922" v="284" actId="20577"/>
        <pc:sldMkLst>
          <pc:docMk/>
          <pc:sldMk cId="3757265641" sldId="292"/>
        </pc:sldMkLst>
        <pc:spChg chg="mod">
          <ac:chgData name="Neemias e Catia Lima" userId="b77af7bd85500281" providerId="LiveId" clId="{9C8C53DD-A5F2-42B9-BB02-9475D8BD173C}" dt="2019-10-25T10:01:16.922" v="284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9C8C53DD-A5F2-42B9-BB02-9475D8BD173C}" dt="2019-10-25T09:59:01.763" v="262"/>
          <ac:spMkLst>
            <pc:docMk/>
            <pc:sldMk cId="3757265641" sldId="292"/>
            <ac:spMk id="14" creationId="{00000000-0000-0000-0000-000000000000}"/>
          </ac:spMkLst>
        </pc:spChg>
      </pc:sldChg>
      <pc:sldChg chg="modSp">
        <pc:chgData name="Neemias e Catia Lima" userId="b77af7bd85500281" providerId="LiveId" clId="{9C8C53DD-A5F2-42B9-BB02-9475D8BD173C}" dt="2019-10-25T10:02:00.477" v="288" actId="6549"/>
        <pc:sldMkLst>
          <pc:docMk/>
          <pc:sldMk cId="3114938747" sldId="293"/>
        </pc:sldMkLst>
        <pc:spChg chg="mod">
          <ac:chgData name="Neemias e Catia Lima" userId="b77af7bd85500281" providerId="LiveId" clId="{9C8C53DD-A5F2-42B9-BB02-9475D8BD173C}" dt="2019-10-25T10:02:00.477" v="288" actId="6549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Informatica Lima" userId="b77af7bd85500281" providerId="LiveId" clId="{50A815CF-73F6-47A3-B715-F551B658A877}"/>
    <pc:docChg chg="undo redo custSel modSld">
      <pc:chgData name="Neemias Informatica Lima" userId="b77af7bd85500281" providerId="LiveId" clId="{50A815CF-73F6-47A3-B715-F551B658A877}" dt="2022-11-04T11:52:45.286" v="398" actId="20577"/>
      <pc:docMkLst>
        <pc:docMk/>
      </pc:docMkLst>
      <pc:sldChg chg="addSp delSp modSp mod">
        <pc:chgData name="Neemias Informatica Lima" userId="b77af7bd85500281" providerId="LiveId" clId="{50A815CF-73F6-47A3-B715-F551B658A877}" dt="2022-11-04T11:15:54.529" v="88"/>
        <pc:sldMkLst>
          <pc:docMk/>
          <pc:sldMk cId="2232331225" sldId="280"/>
        </pc:sldMkLst>
        <pc:spChg chg="mod">
          <ac:chgData name="Neemias Informatica Lima" userId="b77af7bd85500281" providerId="LiveId" clId="{50A815CF-73F6-47A3-B715-F551B658A877}" dt="2022-11-04T11:02:01.822" v="9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50A815CF-73F6-47A3-B715-F551B658A877}" dt="2022-11-04T11:01:39.301" v="4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50A815CF-73F6-47A3-B715-F551B658A877}" dt="2022-11-04T11:13:29.299" v="64" actId="1036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50A815CF-73F6-47A3-B715-F551B658A877}" dt="2022-11-04T11:03:09.261" v="44" actId="1035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50A815CF-73F6-47A3-B715-F551B658A877}" dt="2022-11-04T11:14:05.572" v="77" actId="20577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50A815CF-73F6-47A3-B715-F551B658A877}" dt="2022-11-04T11:15:54.529" v="88"/>
          <ac:picMkLst>
            <pc:docMk/>
            <pc:sldMk cId="2232331225" sldId="280"/>
            <ac:picMk id="4" creationId="{FA5C8040-6C19-5E13-A3AA-73395F8A1719}"/>
          </ac:picMkLst>
        </pc:picChg>
        <pc:picChg chg="del">
          <ac:chgData name="Neemias Informatica Lima" userId="b77af7bd85500281" providerId="LiveId" clId="{50A815CF-73F6-47A3-B715-F551B658A877}" dt="2022-11-04T11:02:07.053" v="10" actId="478"/>
          <ac:picMkLst>
            <pc:docMk/>
            <pc:sldMk cId="2232331225" sldId="280"/>
            <ac:picMk id="13" creationId="{4CAB6FDA-3BA3-11A9-92E7-82DBFC7035BD}"/>
          </ac:picMkLst>
        </pc:picChg>
      </pc:sldChg>
      <pc:sldChg chg="addSp delSp modSp mod">
        <pc:chgData name="Neemias Informatica Lima" userId="b77af7bd85500281" providerId="LiveId" clId="{50A815CF-73F6-47A3-B715-F551B658A877}" dt="2022-11-04T11:28:30.003" v="173" actId="20577"/>
        <pc:sldMkLst>
          <pc:docMk/>
          <pc:sldMk cId="2103443556" sldId="281"/>
        </pc:sldMkLst>
        <pc:spChg chg="mod">
          <ac:chgData name="Neemias Informatica Lima" userId="b77af7bd85500281" providerId="LiveId" clId="{50A815CF-73F6-47A3-B715-F551B658A877}" dt="2022-11-04T11:20:48.941" v="171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50A815CF-73F6-47A3-B715-F551B658A877}" dt="2022-11-04T11:28:30.003" v="173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50A815CF-73F6-47A3-B715-F551B658A877}" dt="2022-11-04T11:18:51.099" v="132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50A815CF-73F6-47A3-B715-F551B658A877}" dt="2022-11-04T11:16:02.746" v="89" actId="478"/>
          <ac:picMkLst>
            <pc:docMk/>
            <pc:sldMk cId="2103443556" sldId="281"/>
            <ac:picMk id="2" creationId="{83F58DA6-0CBC-3FB8-DA88-B72D7392B9AE}"/>
          </ac:picMkLst>
        </pc:picChg>
        <pc:picChg chg="add mod">
          <ac:chgData name="Neemias Informatica Lima" userId="b77af7bd85500281" providerId="LiveId" clId="{50A815CF-73F6-47A3-B715-F551B658A877}" dt="2022-11-04T11:16:34.969" v="102" actId="14100"/>
          <ac:picMkLst>
            <pc:docMk/>
            <pc:sldMk cId="2103443556" sldId="281"/>
            <ac:picMk id="4" creationId="{ECBCF3DC-C2E0-8D65-E312-5F3D5C962BDA}"/>
          </ac:picMkLst>
        </pc:picChg>
      </pc:sldChg>
      <pc:sldChg chg="addSp delSp modSp mod">
        <pc:chgData name="Neemias Informatica Lima" userId="b77af7bd85500281" providerId="LiveId" clId="{50A815CF-73F6-47A3-B715-F551B658A877}" dt="2022-11-04T11:34:26.235" v="277" actId="20577"/>
        <pc:sldMkLst>
          <pc:docMk/>
          <pc:sldMk cId="3683219421" sldId="282"/>
        </pc:sldMkLst>
        <pc:spChg chg="del">
          <ac:chgData name="Neemias Informatica Lima" userId="b77af7bd85500281" providerId="LiveId" clId="{50A815CF-73F6-47A3-B715-F551B658A877}" dt="2022-11-04T11:29:10.770" v="178" actId="478"/>
          <ac:spMkLst>
            <pc:docMk/>
            <pc:sldMk cId="3683219421" sldId="282"/>
            <ac:spMk id="2" creationId="{1C9C029D-9F7E-59EB-7D97-AE3C4DEF7A1F}"/>
          </ac:spMkLst>
        </pc:spChg>
        <pc:spChg chg="del mod">
          <ac:chgData name="Neemias Informatica Lima" userId="b77af7bd85500281" providerId="LiveId" clId="{50A815CF-73F6-47A3-B715-F551B658A877}" dt="2022-11-04T11:29:10.770" v="178" actId="478"/>
          <ac:spMkLst>
            <pc:docMk/>
            <pc:sldMk cId="3683219421" sldId="282"/>
            <ac:spMk id="4" creationId="{0ACD4FE8-0FB3-DEF9-E952-6F2B2FE7E622}"/>
          </ac:spMkLst>
        </pc:spChg>
        <pc:spChg chg="add mod">
          <ac:chgData name="Neemias Informatica Lima" userId="b77af7bd85500281" providerId="LiveId" clId="{50A815CF-73F6-47A3-B715-F551B658A877}" dt="2022-11-04T11:29:11.087" v="179"/>
          <ac:spMkLst>
            <pc:docMk/>
            <pc:sldMk cId="3683219421" sldId="282"/>
            <ac:spMk id="7" creationId="{B89E8CB1-49CE-99FE-13C5-D61B8BD3A4F7}"/>
          </ac:spMkLst>
        </pc:spChg>
        <pc:spChg chg="add mod">
          <ac:chgData name="Neemias Informatica Lima" userId="b77af7bd85500281" providerId="LiveId" clId="{50A815CF-73F6-47A3-B715-F551B658A877}" dt="2022-11-04T11:29:11.087" v="179"/>
          <ac:spMkLst>
            <pc:docMk/>
            <pc:sldMk cId="3683219421" sldId="282"/>
            <ac:spMk id="8" creationId="{20A0FEC8-49C6-525C-4BEF-1C1B610713FF}"/>
          </ac:spMkLst>
        </pc:spChg>
        <pc:spChg chg="mod">
          <ac:chgData name="Neemias Informatica Lima" userId="b77af7bd85500281" providerId="LiveId" clId="{50A815CF-73F6-47A3-B715-F551B658A877}" dt="2022-11-04T11:34:26.235" v="277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50A815CF-73F6-47A3-B715-F551B658A877}" dt="2022-11-04T11:31:45.102" v="205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50A815CF-73F6-47A3-B715-F551B658A877}" dt="2022-11-04T11:29:10.770" v="178" actId="478"/>
          <ac:picMkLst>
            <pc:docMk/>
            <pc:sldMk cId="3683219421" sldId="282"/>
            <ac:picMk id="5" creationId="{2751C383-E816-AE2A-6374-722941101A36}"/>
          </ac:picMkLst>
        </pc:picChg>
        <pc:picChg chg="add mod">
          <ac:chgData name="Neemias Informatica Lima" userId="b77af7bd85500281" providerId="LiveId" clId="{50A815CF-73F6-47A3-B715-F551B658A877}" dt="2022-11-04T11:29:11.087" v="179"/>
          <ac:picMkLst>
            <pc:docMk/>
            <pc:sldMk cId="3683219421" sldId="282"/>
            <ac:picMk id="9" creationId="{4E491778-E75F-F206-3EAE-30ED54160515}"/>
          </ac:picMkLst>
        </pc:picChg>
      </pc:sldChg>
      <pc:sldChg chg="addSp delSp modSp mod">
        <pc:chgData name="Neemias Informatica Lima" userId="b77af7bd85500281" providerId="LiveId" clId="{50A815CF-73F6-47A3-B715-F551B658A877}" dt="2022-11-04T11:39:26.875" v="293" actId="20577"/>
        <pc:sldMkLst>
          <pc:docMk/>
          <pc:sldMk cId="3902406419" sldId="283"/>
        </pc:sldMkLst>
        <pc:spChg chg="del">
          <ac:chgData name="Neemias Informatica Lima" userId="b77af7bd85500281" providerId="LiveId" clId="{50A815CF-73F6-47A3-B715-F551B658A877}" dt="2022-11-04T11:29:17.962" v="180" actId="478"/>
          <ac:spMkLst>
            <pc:docMk/>
            <pc:sldMk cId="3902406419" sldId="283"/>
            <ac:spMk id="2" creationId="{D88BD668-7F1F-2AE3-3C00-7DBC4EF53153}"/>
          </ac:spMkLst>
        </pc:spChg>
        <pc:spChg chg="del mod">
          <ac:chgData name="Neemias Informatica Lima" userId="b77af7bd85500281" providerId="LiveId" clId="{50A815CF-73F6-47A3-B715-F551B658A877}" dt="2022-11-04T11:29:17.962" v="180" actId="478"/>
          <ac:spMkLst>
            <pc:docMk/>
            <pc:sldMk cId="3902406419" sldId="283"/>
            <ac:spMk id="3" creationId="{747716D4-7329-CA80-1DE2-16B7F1FF2047}"/>
          </ac:spMkLst>
        </pc:spChg>
        <pc:spChg chg="add mod">
          <ac:chgData name="Neemias Informatica Lima" userId="b77af7bd85500281" providerId="LiveId" clId="{50A815CF-73F6-47A3-B715-F551B658A877}" dt="2022-11-04T11:29:18.448" v="181"/>
          <ac:spMkLst>
            <pc:docMk/>
            <pc:sldMk cId="3902406419" sldId="283"/>
            <ac:spMk id="6" creationId="{C2B3A14C-CCA3-A69E-DB5B-1F42B350ED76}"/>
          </ac:spMkLst>
        </pc:spChg>
        <pc:spChg chg="add mod">
          <ac:chgData name="Neemias Informatica Lima" userId="b77af7bd85500281" providerId="LiveId" clId="{50A815CF-73F6-47A3-B715-F551B658A877}" dt="2022-11-04T11:29:18.448" v="181"/>
          <ac:spMkLst>
            <pc:docMk/>
            <pc:sldMk cId="3902406419" sldId="283"/>
            <ac:spMk id="7" creationId="{4CF19615-73B7-2D2D-96AD-82A04BE92522}"/>
          </ac:spMkLst>
        </pc:spChg>
        <pc:spChg chg="mod">
          <ac:chgData name="Neemias Informatica Lima" userId="b77af7bd85500281" providerId="LiveId" clId="{50A815CF-73F6-47A3-B715-F551B658A877}" dt="2022-11-04T11:38:48.267" v="28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50A815CF-73F6-47A3-B715-F551B658A877}" dt="2022-11-04T11:39:26.875" v="293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50A815CF-73F6-47A3-B715-F551B658A877}" dt="2022-11-04T11:29:17.962" v="180" actId="478"/>
          <ac:picMkLst>
            <pc:docMk/>
            <pc:sldMk cId="3902406419" sldId="283"/>
            <ac:picMk id="4" creationId="{EC420E64-DCEA-8F1E-2BF3-37A69DAD7F77}"/>
          </ac:picMkLst>
        </pc:picChg>
        <pc:picChg chg="add mod">
          <ac:chgData name="Neemias Informatica Lima" userId="b77af7bd85500281" providerId="LiveId" clId="{50A815CF-73F6-47A3-B715-F551B658A877}" dt="2022-11-04T11:29:18.448" v="181"/>
          <ac:picMkLst>
            <pc:docMk/>
            <pc:sldMk cId="3902406419" sldId="283"/>
            <ac:picMk id="8" creationId="{D0C3D2A3-B44B-EE08-52CA-6716DC4D2CD2}"/>
          </ac:picMkLst>
        </pc:picChg>
      </pc:sldChg>
      <pc:sldChg chg="addSp delSp modSp mod">
        <pc:chgData name="Neemias Informatica Lima" userId="b77af7bd85500281" providerId="LiveId" clId="{50A815CF-73F6-47A3-B715-F551B658A877}" dt="2022-11-04T11:43:00.924" v="323" actId="313"/>
        <pc:sldMkLst>
          <pc:docMk/>
          <pc:sldMk cId="2424059023" sldId="284"/>
        </pc:sldMkLst>
        <pc:spChg chg="del">
          <ac:chgData name="Neemias Informatica Lima" userId="b77af7bd85500281" providerId="LiveId" clId="{50A815CF-73F6-47A3-B715-F551B658A877}" dt="2022-11-04T11:29:32.818" v="184" actId="478"/>
          <ac:spMkLst>
            <pc:docMk/>
            <pc:sldMk cId="2424059023" sldId="284"/>
            <ac:spMk id="2" creationId="{C686CA8A-D3C0-C1D6-6E9C-77F482E7261F}"/>
          </ac:spMkLst>
        </pc:spChg>
        <pc:spChg chg="del mod">
          <ac:chgData name="Neemias Informatica Lima" userId="b77af7bd85500281" providerId="LiveId" clId="{50A815CF-73F6-47A3-B715-F551B658A877}" dt="2022-11-04T11:29:32.818" v="184" actId="478"/>
          <ac:spMkLst>
            <pc:docMk/>
            <pc:sldMk cId="2424059023" sldId="284"/>
            <ac:spMk id="3" creationId="{058CE0CD-27AC-DDCA-6726-05BFB8F59F92}"/>
          </ac:spMkLst>
        </pc:spChg>
        <pc:spChg chg="add mod">
          <ac:chgData name="Neemias Informatica Lima" userId="b77af7bd85500281" providerId="LiveId" clId="{50A815CF-73F6-47A3-B715-F551B658A877}" dt="2022-11-04T11:29:33.271" v="185"/>
          <ac:spMkLst>
            <pc:docMk/>
            <pc:sldMk cId="2424059023" sldId="284"/>
            <ac:spMk id="6" creationId="{8250743A-F03D-8E4D-E5BA-AA32989CE7A2}"/>
          </ac:spMkLst>
        </pc:spChg>
        <pc:spChg chg="add mod">
          <ac:chgData name="Neemias Informatica Lima" userId="b77af7bd85500281" providerId="LiveId" clId="{50A815CF-73F6-47A3-B715-F551B658A877}" dt="2022-11-04T11:29:33.271" v="185"/>
          <ac:spMkLst>
            <pc:docMk/>
            <pc:sldMk cId="2424059023" sldId="284"/>
            <ac:spMk id="7" creationId="{9796CF34-1541-772D-976E-758B7EE45724}"/>
          </ac:spMkLst>
        </pc:spChg>
        <pc:spChg chg="mod">
          <ac:chgData name="Neemias Informatica Lima" userId="b77af7bd85500281" providerId="LiveId" clId="{50A815CF-73F6-47A3-B715-F551B658A877}" dt="2022-11-04T11:42:20.008" v="307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50A815CF-73F6-47A3-B715-F551B658A877}" dt="2022-11-04T11:43:00.924" v="323" actId="313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50A815CF-73F6-47A3-B715-F551B658A877}" dt="2022-11-04T11:29:32.818" v="184" actId="478"/>
          <ac:picMkLst>
            <pc:docMk/>
            <pc:sldMk cId="2424059023" sldId="284"/>
            <ac:picMk id="4" creationId="{8F80192C-BF49-A4D8-1B4F-6EE99DAF555A}"/>
          </ac:picMkLst>
        </pc:picChg>
        <pc:picChg chg="add mod">
          <ac:chgData name="Neemias Informatica Lima" userId="b77af7bd85500281" providerId="LiveId" clId="{50A815CF-73F6-47A3-B715-F551B658A877}" dt="2022-11-04T11:29:33.271" v="185"/>
          <ac:picMkLst>
            <pc:docMk/>
            <pc:sldMk cId="2424059023" sldId="284"/>
            <ac:picMk id="8" creationId="{3DEECF73-C595-2B8F-0757-E8519777F35C}"/>
          </ac:picMkLst>
        </pc:picChg>
      </pc:sldChg>
      <pc:sldChg chg="addSp delSp modSp mod">
        <pc:chgData name="Neemias Informatica Lima" userId="b77af7bd85500281" providerId="LiveId" clId="{50A815CF-73F6-47A3-B715-F551B658A877}" dt="2022-11-04T11:47:49.769" v="350" actId="20577"/>
        <pc:sldMkLst>
          <pc:docMk/>
          <pc:sldMk cId="2241968852" sldId="285"/>
        </pc:sldMkLst>
        <pc:spChg chg="del">
          <ac:chgData name="Neemias Informatica Lima" userId="b77af7bd85500281" providerId="LiveId" clId="{50A815CF-73F6-47A3-B715-F551B658A877}" dt="2022-11-04T11:29:49.714" v="188" actId="478"/>
          <ac:spMkLst>
            <pc:docMk/>
            <pc:sldMk cId="2241968852" sldId="285"/>
            <ac:spMk id="2" creationId="{E1206968-400B-5C94-D865-88123E5ED0EA}"/>
          </ac:spMkLst>
        </pc:spChg>
        <pc:spChg chg="del mod">
          <ac:chgData name="Neemias Informatica Lima" userId="b77af7bd85500281" providerId="LiveId" clId="{50A815CF-73F6-47A3-B715-F551B658A877}" dt="2022-11-04T11:29:49.714" v="188" actId="478"/>
          <ac:spMkLst>
            <pc:docMk/>
            <pc:sldMk cId="2241968852" sldId="285"/>
            <ac:spMk id="3" creationId="{8B4B812B-5D20-AF2D-E03D-583E2267FE2F}"/>
          </ac:spMkLst>
        </pc:spChg>
        <pc:spChg chg="add mod">
          <ac:chgData name="Neemias Informatica Lima" userId="b77af7bd85500281" providerId="LiveId" clId="{50A815CF-73F6-47A3-B715-F551B658A877}" dt="2022-11-04T11:29:50.046" v="189"/>
          <ac:spMkLst>
            <pc:docMk/>
            <pc:sldMk cId="2241968852" sldId="285"/>
            <ac:spMk id="6" creationId="{F70742D7-F418-C0F6-A521-8C11FAC1B8DC}"/>
          </ac:spMkLst>
        </pc:spChg>
        <pc:spChg chg="add mod">
          <ac:chgData name="Neemias Informatica Lima" userId="b77af7bd85500281" providerId="LiveId" clId="{50A815CF-73F6-47A3-B715-F551B658A877}" dt="2022-11-04T11:29:50.046" v="189"/>
          <ac:spMkLst>
            <pc:docMk/>
            <pc:sldMk cId="2241968852" sldId="285"/>
            <ac:spMk id="7" creationId="{35E022FD-9BE3-256F-62D8-DF753AF1B98A}"/>
          </ac:spMkLst>
        </pc:spChg>
        <pc:spChg chg="mod">
          <ac:chgData name="Neemias Informatica Lima" userId="b77af7bd85500281" providerId="LiveId" clId="{50A815CF-73F6-47A3-B715-F551B658A877}" dt="2022-11-04T11:43:57.849" v="331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50A815CF-73F6-47A3-B715-F551B658A877}" dt="2022-11-04T11:47:49.769" v="350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50A815CF-73F6-47A3-B715-F551B658A877}" dt="2022-11-04T11:29:49.714" v="188" actId="478"/>
          <ac:picMkLst>
            <pc:docMk/>
            <pc:sldMk cId="2241968852" sldId="285"/>
            <ac:picMk id="4" creationId="{41CB568F-2909-5705-C551-BC8C33B27D95}"/>
          </ac:picMkLst>
        </pc:picChg>
        <pc:picChg chg="add mod">
          <ac:chgData name="Neemias Informatica Lima" userId="b77af7bd85500281" providerId="LiveId" clId="{50A815CF-73F6-47A3-B715-F551B658A877}" dt="2022-11-04T11:29:50.046" v="189"/>
          <ac:picMkLst>
            <pc:docMk/>
            <pc:sldMk cId="2241968852" sldId="285"/>
            <ac:picMk id="8" creationId="{F83F805D-63E7-4B77-B2C5-C4E9205ECC38}"/>
          </ac:picMkLst>
        </pc:picChg>
      </pc:sldChg>
      <pc:sldChg chg="addSp delSp modSp mod">
        <pc:chgData name="Neemias Informatica Lima" userId="b77af7bd85500281" providerId="LiveId" clId="{50A815CF-73F6-47A3-B715-F551B658A877}" dt="2022-11-04T11:49:15.964" v="376" actId="6549"/>
        <pc:sldMkLst>
          <pc:docMk/>
          <pc:sldMk cId="1959249856" sldId="286"/>
        </pc:sldMkLst>
        <pc:spChg chg="del">
          <ac:chgData name="Neemias Informatica Lima" userId="b77af7bd85500281" providerId="LiveId" clId="{50A815CF-73F6-47A3-B715-F551B658A877}" dt="2022-11-04T11:30:07.370" v="192" actId="478"/>
          <ac:spMkLst>
            <pc:docMk/>
            <pc:sldMk cId="1959249856" sldId="286"/>
            <ac:spMk id="2" creationId="{DEA700FC-83C8-2605-485E-50D061C7B75F}"/>
          </ac:spMkLst>
        </pc:spChg>
        <pc:spChg chg="del mod">
          <ac:chgData name="Neemias Informatica Lima" userId="b77af7bd85500281" providerId="LiveId" clId="{50A815CF-73F6-47A3-B715-F551B658A877}" dt="2022-11-04T11:30:07.370" v="192" actId="478"/>
          <ac:spMkLst>
            <pc:docMk/>
            <pc:sldMk cId="1959249856" sldId="286"/>
            <ac:spMk id="3" creationId="{5720F88F-7EE6-42C3-FCB3-16C133F24E65}"/>
          </ac:spMkLst>
        </pc:spChg>
        <pc:spChg chg="add mod">
          <ac:chgData name="Neemias Informatica Lima" userId="b77af7bd85500281" providerId="LiveId" clId="{50A815CF-73F6-47A3-B715-F551B658A877}" dt="2022-11-04T11:30:07.640" v="193"/>
          <ac:spMkLst>
            <pc:docMk/>
            <pc:sldMk cId="1959249856" sldId="286"/>
            <ac:spMk id="6" creationId="{3DBB0E77-4DD7-3F08-627D-ECFFD1E2DA8D}"/>
          </ac:spMkLst>
        </pc:spChg>
        <pc:spChg chg="add mod">
          <ac:chgData name="Neemias Informatica Lima" userId="b77af7bd85500281" providerId="LiveId" clId="{50A815CF-73F6-47A3-B715-F551B658A877}" dt="2022-11-04T11:30:07.640" v="193"/>
          <ac:spMkLst>
            <pc:docMk/>
            <pc:sldMk cId="1959249856" sldId="286"/>
            <ac:spMk id="7" creationId="{A22D1596-5DBD-8AD4-84EF-1E7767C0927D}"/>
          </ac:spMkLst>
        </pc:spChg>
        <pc:spChg chg="mod">
          <ac:chgData name="Neemias Informatica Lima" userId="b77af7bd85500281" providerId="LiveId" clId="{50A815CF-73F6-47A3-B715-F551B658A877}" dt="2022-11-04T11:48:30.067" v="358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50A815CF-73F6-47A3-B715-F551B658A877}" dt="2022-11-04T11:49:15.964" v="376" actId="6549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50A815CF-73F6-47A3-B715-F551B658A877}" dt="2022-11-04T11:30:07.370" v="192" actId="478"/>
          <ac:picMkLst>
            <pc:docMk/>
            <pc:sldMk cId="1959249856" sldId="286"/>
            <ac:picMk id="4" creationId="{CC597FA2-FD4F-2277-BD7A-7F51C4F50101}"/>
          </ac:picMkLst>
        </pc:picChg>
        <pc:picChg chg="add mod">
          <ac:chgData name="Neemias Informatica Lima" userId="b77af7bd85500281" providerId="LiveId" clId="{50A815CF-73F6-47A3-B715-F551B658A877}" dt="2022-11-04T11:30:07.640" v="193"/>
          <ac:picMkLst>
            <pc:docMk/>
            <pc:sldMk cId="1959249856" sldId="286"/>
            <ac:picMk id="8" creationId="{BD78E535-141C-5E0E-387C-7F7E4C034140}"/>
          </ac:picMkLst>
        </pc:picChg>
      </pc:sldChg>
      <pc:sldChg chg="addSp delSp modSp mod">
        <pc:chgData name="Neemias Informatica Lima" userId="b77af7bd85500281" providerId="LiveId" clId="{50A815CF-73F6-47A3-B715-F551B658A877}" dt="2022-11-04T11:52:45.286" v="398" actId="20577"/>
        <pc:sldMkLst>
          <pc:docMk/>
          <pc:sldMk cId="2857006406" sldId="287"/>
        </pc:sldMkLst>
        <pc:spChg chg="del">
          <ac:chgData name="Neemias Informatica Lima" userId="b77af7bd85500281" providerId="LiveId" clId="{50A815CF-73F6-47A3-B715-F551B658A877}" dt="2022-11-04T11:30:39.466" v="198" actId="478"/>
          <ac:spMkLst>
            <pc:docMk/>
            <pc:sldMk cId="2857006406" sldId="287"/>
            <ac:spMk id="2" creationId="{30190CB2-F69F-6A96-48AF-4667AADE9D62}"/>
          </ac:spMkLst>
        </pc:spChg>
        <pc:spChg chg="del mod">
          <ac:chgData name="Neemias Informatica Lima" userId="b77af7bd85500281" providerId="LiveId" clId="{50A815CF-73F6-47A3-B715-F551B658A877}" dt="2022-11-04T11:30:39.466" v="198" actId="478"/>
          <ac:spMkLst>
            <pc:docMk/>
            <pc:sldMk cId="2857006406" sldId="287"/>
            <ac:spMk id="3" creationId="{DB376BF7-6AD9-7423-F7BA-554C13BDD0C2}"/>
          </ac:spMkLst>
        </pc:spChg>
        <pc:spChg chg="add mod">
          <ac:chgData name="Neemias Informatica Lima" userId="b77af7bd85500281" providerId="LiveId" clId="{50A815CF-73F6-47A3-B715-F551B658A877}" dt="2022-11-04T11:30:39.807" v="199"/>
          <ac:spMkLst>
            <pc:docMk/>
            <pc:sldMk cId="2857006406" sldId="287"/>
            <ac:spMk id="6" creationId="{72192342-D700-6EF2-DAA4-7641F4E93D02}"/>
          </ac:spMkLst>
        </pc:spChg>
        <pc:spChg chg="add mod">
          <ac:chgData name="Neemias Informatica Lima" userId="b77af7bd85500281" providerId="LiveId" clId="{50A815CF-73F6-47A3-B715-F551B658A877}" dt="2022-11-04T11:30:39.807" v="199"/>
          <ac:spMkLst>
            <pc:docMk/>
            <pc:sldMk cId="2857006406" sldId="287"/>
            <ac:spMk id="7" creationId="{99778EED-63B1-C53D-712C-EA91A331F5C8}"/>
          </ac:spMkLst>
        </pc:spChg>
        <pc:spChg chg="mod">
          <ac:chgData name="Neemias Informatica Lima" userId="b77af7bd85500281" providerId="LiveId" clId="{50A815CF-73F6-47A3-B715-F551B658A877}" dt="2022-11-04T11:52:45.286" v="398" actId="20577"/>
          <ac:spMkLst>
            <pc:docMk/>
            <pc:sldMk cId="2857006406" sldId="287"/>
            <ac:spMk id="16" creationId="{28D68641-D640-4BD7-9D5B-B3803DCCF9B3}"/>
          </ac:spMkLst>
        </pc:spChg>
        <pc:spChg chg="mod">
          <ac:chgData name="Neemias Informatica Lima" userId="b77af7bd85500281" providerId="LiveId" clId="{50A815CF-73F6-47A3-B715-F551B658A877}" dt="2022-11-04T11:52:34.254" v="393" actId="1076"/>
          <ac:spMkLst>
            <pc:docMk/>
            <pc:sldMk cId="2857006406" sldId="287"/>
            <ac:spMk id="22" creationId="{27F11C40-92CA-4A98-A472-02A20A1065D7}"/>
          </ac:spMkLst>
        </pc:spChg>
        <pc:picChg chg="del">
          <ac:chgData name="Neemias Informatica Lima" userId="b77af7bd85500281" providerId="LiveId" clId="{50A815CF-73F6-47A3-B715-F551B658A877}" dt="2022-11-04T11:30:39.466" v="198" actId="478"/>
          <ac:picMkLst>
            <pc:docMk/>
            <pc:sldMk cId="2857006406" sldId="287"/>
            <ac:picMk id="4" creationId="{3589F04D-E640-DC07-2FFB-FB64F4DF31B0}"/>
          </ac:picMkLst>
        </pc:picChg>
        <pc:picChg chg="add mod">
          <ac:chgData name="Neemias Informatica Lima" userId="b77af7bd85500281" providerId="LiveId" clId="{50A815CF-73F6-47A3-B715-F551B658A877}" dt="2022-11-04T11:30:39.807" v="199"/>
          <ac:picMkLst>
            <pc:docMk/>
            <pc:sldMk cId="2857006406" sldId="287"/>
            <ac:picMk id="8" creationId="{B291EF56-5F34-1F76-3FC0-891449E08775}"/>
          </ac:picMkLst>
        </pc:picChg>
      </pc:sldChg>
      <pc:sldChg chg="addSp delSp modSp mod">
        <pc:chgData name="Neemias Informatica Lima" userId="b77af7bd85500281" providerId="LiveId" clId="{50A815CF-73F6-47A3-B715-F551B658A877}" dt="2022-11-04T11:33:54.727" v="270" actId="6549"/>
        <pc:sldMkLst>
          <pc:docMk/>
          <pc:sldMk cId="2630436816" sldId="288"/>
        </pc:sldMkLst>
        <pc:spChg chg="del">
          <ac:chgData name="Neemias Informatica Lima" userId="b77af7bd85500281" providerId="LiveId" clId="{50A815CF-73F6-47A3-B715-F551B658A877}" dt="2022-11-04T11:28:56.601" v="176" actId="478"/>
          <ac:spMkLst>
            <pc:docMk/>
            <pc:sldMk cId="2630436816" sldId="288"/>
            <ac:spMk id="2" creationId="{ED5E2C5E-D515-C7A1-0E45-9ED32A00A4FC}"/>
          </ac:spMkLst>
        </pc:spChg>
        <pc:spChg chg="del mod">
          <ac:chgData name="Neemias Informatica Lima" userId="b77af7bd85500281" providerId="LiveId" clId="{50A815CF-73F6-47A3-B715-F551B658A877}" dt="2022-11-04T11:28:56.601" v="176" actId="478"/>
          <ac:spMkLst>
            <pc:docMk/>
            <pc:sldMk cId="2630436816" sldId="288"/>
            <ac:spMk id="3" creationId="{6234C521-A3F7-7431-ECA2-D12BA10AB993}"/>
          </ac:spMkLst>
        </pc:spChg>
        <pc:spChg chg="add del mod">
          <ac:chgData name="Neemias Informatica Lima" userId="b77af7bd85500281" providerId="LiveId" clId="{50A815CF-73F6-47A3-B715-F551B658A877}" dt="2022-11-04T11:28:45.898" v="175" actId="478"/>
          <ac:spMkLst>
            <pc:docMk/>
            <pc:sldMk cId="2630436816" sldId="288"/>
            <ac:spMk id="6" creationId="{37D83158-F11C-D182-373E-408A950AAB95}"/>
          </ac:spMkLst>
        </pc:spChg>
        <pc:spChg chg="add del mod">
          <ac:chgData name="Neemias Informatica Lima" userId="b77af7bd85500281" providerId="LiveId" clId="{50A815CF-73F6-47A3-B715-F551B658A877}" dt="2022-11-04T11:28:45.898" v="175" actId="478"/>
          <ac:spMkLst>
            <pc:docMk/>
            <pc:sldMk cId="2630436816" sldId="288"/>
            <ac:spMk id="7" creationId="{53CD34DC-61CB-F1E5-6CB5-B03358866D6B}"/>
          </ac:spMkLst>
        </pc:spChg>
        <pc:spChg chg="add mod">
          <ac:chgData name="Neemias Informatica Lima" userId="b77af7bd85500281" providerId="LiveId" clId="{50A815CF-73F6-47A3-B715-F551B658A877}" dt="2022-11-04T11:28:56.975" v="177"/>
          <ac:spMkLst>
            <pc:docMk/>
            <pc:sldMk cId="2630436816" sldId="288"/>
            <ac:spMk id="9" creationId="{6688DC2B-3CDE-7D7F-FD31-A9F7D2ECDCCB}"/>
          </ac:spMkLst>
        </pc:spChg>
        <pc:spChg chg="add mod">
          <ac:chgData name="Neemias Informatica Lima" userId="b77af7bd85500281" providerId="LiveId" clId="{50A815CF-73F6-47A3-B715-F551B658A877}" dt="2022-11-04T11:32:24.891" v="216" actId="1076"/>
          <ac:spMkLst>
            <pc:docMk/>
            <pc:sldMk cId="2630436816" sldId="288"/>
            <ac:spMk id="11" creationId="{70E19E56-9F03-8043-EB0A-0072C3A50574}"/>
          </ac:spMkLst>
        </pc:spChg>
        <pc:spChg chg="mod">
          <ac:chgData name="Neemias Informatica Lima" userId="b77af7bd85500281" providerId="LiveId" clId="{50A815CF-73F6-47A3-B715-F551B658A877}" dt="2022-11-04T11:33:54.727" v="270" actId="6549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50A815CF-73F6-47A3-B715-F551B658A877}" dt="2022-11-04T11:31:38.948" v="202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50A815CF-73F6-47A3-B715-F551B658A877}" dt="2022-11-04T11:28:56.601" v="176" actId="478"/>
          <ac:picMkLst>
            <pc:docMk/>
            <pc:sldMk cId="2630436816" sldId="288"/>
            <ac:picMk id="4" creationId="{F7A120D6-E2B2-9229-C1C5-98AA3F15143C}"/>
          </ac:picMkLst>
        </pc:picChg>
        <pc:picChg chg="add del mod">
          <ac:chgData name="Neemias Informatica Lima" userId="b77af7bd85500281" providerId="LiveId" clId="{50A815CF-73F6-47A3-B715-F551B658A877}" dt="2022-11-04T11:28:45.898" v="175" actId="478"/>
          <ac:picMkLst>
            <pc:docMk/>
            <pc:sldMk cId="2630436816" sldId="288"/>
            <ac:picMk id="8" creationId="{9F5C9F8A-3E55-F20A-C213-5B2966ACF705}"/>
          </ac:picMkLst>
        </pc:picChg>
        <pc:picChg chg="add mod">
          <ac:chgData name="Neemias Informatica Lima" userId="b77af7bd85500281" providerId="LiveId" clId="{50A815CF-73F6-47A3-B715-F551B658A877}" dt="2022-11-04T11:28:56.975" v="177"/>
          <ac:picMkLst>
            <pc:docMk/>
            <pc:sldMk cId="2630436816" sldId="288"/>
            <ac:picMk id="12" creationId="{CD826B42-6ADB-B99C-301B-63CB17F711FC}"/>
          </ac:picMkLst>
        </pc:picChg>
      </pc:sldChg>
      <pc:sldChg chg="addSp delSp modSp mod">
        <pc:chgData name="Neemias Informatica Lima" userId="b77af7bd85500281" providerId="LiveId" clId="{50A815CF-73F6-47A3-B715-F551B658A877}" dt="2022-11-04T11:42:05.936" v="304" actId="1035"/>
        <pc:sldMkLst>
          <pc:docMk/>
          <pc:sldMk cId="3032827026" sldId="289"/>
        </pc:sldMkLst>
        <pc:spChg chg="del">
          <ac:chgData name="Neemias Informatica Lima" userId="b77af7bd85500281" providerId="LiveId" clId="{50A815CF-73F6-47A3-B715-F551B658A877}" dt="2022-11-04T11:29:25.402" v="182" actId="478"/>
          <ac:spMkLst>
            <pc:docMk/>
            <pc:sldMk cId="3032827026" sldId="289"/>
            <ac:spMk id="2" creationId="{5BD05C22-0AE5-584D-5454-3A9A3B1A78EA}"/>
          </ac:spMkLst>
        </pc:spChg>
        <pc:spChg chg="del mod">
          <ac:chgData name="Neemias Informatica Lima" userId="b77af7bd85500281" providerId="LiveId" clId="{50A815CF-73F6-47A3-B715-F551B658A877}" dt="2022-11-04T11:29:25.402" v="182" actId="478"/>
          <ac:spMkLst>
            <pc:docMk/>
            <pc:sldMk cId="3032827026" sldId="289"/>
            <ac:spMk id="3" creationId="{3BA32948-7EBA-098A-D46A-16D38A909AF5}"/>
          </ac:spMkLst>
        </pc:spChg>
        <pc:spChg chg="add mod">
          <ac:chgData name="Neemias Informatica Lima" userId="b77af7bd85500281" providerId="LiveId" clId="{50A815CF-73F6-47A3-B715-F551B658A877}" dt="2022-11-04T11:29:25.727" v="183"/>
          <ac:spMkLst>
            <pc:docMk/>
            <pc:sldMk cId="3032827026" sldId="289"/>
            <ac:spMk id="6" creationId="{94A1EFDD-9E4B-647C-C675-906234125941}"/>
          </ac:spMkLst>
        </pc:spChg>
        <pc:spChg chg="add mod">
          <ac:chgData name="Neemias Informatica Lima" userId="b77af7bd85500281" providerId="LiveId" clId="{50A815CF-73F6-47A3-B715-F551B658A877}" dt="2022-11-04T11:29:25.727" v="183"/>
          <ac:spMkLst>
            <pc:docMk/>
            <pc:sldMk cId="3032827026" sldId="289"/>
            <ac:spMk id="7" creationId="{B9BC8EA7-B559-FEA4-140A-FEE64FDCDA70}"/>
          </ac:spMkLst>
        </pc:spChg>
        <pc:spChg chg="mod">
          <ac:chgData name="Neemias Informatica Lima" userId="b77af7bd85500281" providerId="LiveId" clId="{50A815CF-73F6-47A3-B715-F551B658A877}" dt="2022-11-04T11:42:05.936" v="304" actId="1035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50A815CF-73F6-47A3-B715-F551B658A877}" dt="2022-11-04T11:38:56.878" v="283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50A815CF-73F6-47A3-B715-F551B658A877}" dt="2022-11-04T11:29:25.402" v="182" actId="478"/>
          <ac:picMkLst>
            <pc:docMk/>
            <pc:sldMk cId="3032827026" sldId="289"/>
            <ac:picMk id="4" creationId="{69ED12D6-D1B0-D573-D85D-53CEC6274ABD}"/>
          </ac:picMkLst>
        </pc:picChg>
        <pc:picChg chg="add mod">
          <ac:chgData name="Neemias Informatica Lima" userId="b77af7bd85500281" providerId="LiveId" clId="{50A815CF-73F6-47A3-B715-F551B658A877}" dt="2022-11-04T11:29:25.727" v="183"/>
          <ac:picMkLst>
            <pc:docMk/>
            <pc:sldMk cId="3032827026" sldId="289"/>
            <ac:picMk id="8" creationId="{0B8406C2-CCCA-0B8A-8925-9881AC78C0D9}"/>
          </ac:picMkLst>
        </pc:picChg>
      </pc:sldChg>
      <pc:sldChg chg="addSp delSp modSp mod">
        <pc:chgData name="Neemias Informatica Lima" userId="b77af7bd85500281" providerId="LiveId" clId="{50A815CF-73F6-47A3-B715-F551B658A877}" dt="2022-11-04T11:43:32.867" v="328" actId="20577"/>
        <pc:sldMkLst>
          <pc:docMk/>
          <pc:sldMk cId="3772032319" sldId="290"/>
        </pc:sldMkLst>
        <pc:spChg chg="del">
          <ac:chgData name="Neemias Informatica Lima" userId="b77af7bd85500281" providerId="LiveId" clId="{50A815CF-73F6-47A3-B715-F551B658A877}" dt="2022-11-04T11:29:42.922" v="186" actId="478"/>
          <ac:spMkLst>
            <pc:docMk/>
            <pc:sldMk cId="3772032319" sldId="290"/>
            <ac:spMk id="2" creationId="{4328107A-83C1-222D-E707-4EF785F7F12A}"/>
          </ac:spMkLst>
        </pc:spChg>
        <pc:spChg chg="del mod">
          <ac:chgData name="Neemias Informatica Lima" userId="b77af7bd85500281" providerId="LiveId" clId="{50A815CF-73F6-47A3-B715-F551B658A877}" dt="2022-11-04T11:29:42.922" v="186" actId="478"/>
          <ac:spMkLst>
            <pc:docMk/>
            <pc:sldMk cId="3772032319" sldId="290"/>
            <ac:spMk id="3" creationId="{F1287257-8226-823D-6201-774C9847F783}"/>
          </ac:spMkLst>
        </pc:spChg>
        <pc:spChg chg="add mod">
          <ac:chgData name="Neemias Informatica Lima" userId="b77af7bd85500281" providerId="LiveId" clId="{50A815CF-73F6-47A3-B715-F551B658A877}" dt="2022-11-04T11:29:43.239" v="187"/>
          <ac:spMkLst>
            <pc:docMk/>
            <pc:sldMk cId="3772032319" sldId="290"/>
            <ac:spMk id="6" creationId="{D6F73C58-E86B-1D70-614D-231A51313061}"/>
          </ac:spMkLst>
        </pc:spChg>
        <pc:spChg chg="add mod">
          <ac:chgData name="Neemias Informatica Lima" userId="b77af7bd85500281" providerId="LiveId" clId="{50A815CF-73F6-47A3-B715-F551B658A877}" dt="2022-11-04T11:29:43.239" v="187"/>
          <ac:spMkLst>
            <pc:docMk/>
            <pc:sldMk cId="3772032319" sldId="290"/>
            <ac:spMk id="7" creationId="{B412AD0C-E39A-A7F3-E5A7-B9CAB215F832}"/>
          </ac:spMkLst>
        </pc:spChg>
        <pc:spChg chg="mod">
          <ac:chgData name="Neemias Informatica Lima" userId="b77af7bd85500281" providerId="LiveId" clId="{50A815CF-73F6-47A3-B715-F551B658A877}" dt="2022-11-04T11:43:32.867" v="328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50A815CF-73F6-47A3-B715-F551B658A877}" dt="2022-11-04T11:42:26.793" v="310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50A815CF-73F6-47A3-B715-F551B658A877}" dt="2022-11-04T11:29:42.922" v="186" actId="478"/>
          <ac:picMkLst>
            <pc:docMk/>
            <pc:sldMk cId="3772032319" sldId="290"/>
            <ac:picMk id="4" creationId="{94A5ABA2-6C2E-5E01-3244-89849BA1D3E3}"/>
          </ac:picMkLst>
        </pc:picChg>
        <pc:picChg chg="add mod">
          <ac:chgData name="Neemias Informatica Lima" userId="b77af7bd85500281" providerId="LiveId" clId="{50A815CF-73F6-47A3-B715-F551B658A877}" dt="2022-11-04T11:29:43.239" v="187"/>
          <ac:picMkLst>
            <pc:docMk/>
            <pc:sldMk cId="3772032319" sldId="290"/>
            <ac:picMk id="8" creationId="{C17DF533-E0B0-9E07-D8AF-E796102AB2DC}"/>
          </ac:picMkLst>
        </pc:picChg>
      </pc:sldChg>
      <pc:sldChg chg="addSp delSp modSp mod">
        <pc:chgData name="Neemias Informatica Lima" userId="b77af7bd85500281" providerId="LiveId" clId="{50A815CF-73F6-47A3-B715-F551B658A877}" dt="2022-11-04T11:48:13.552" v="355" actId="6549"/>
        <pc:sldMkLst>
          <pc:docMk/>
          <pc:sldMk cId="1768216317" sldId="291"/>
        </pc:sldMkLst>
        <pc:spChg chg="del">
          <ac:chgData name="Neemias Informatica Lima" userId="b77af7bd85500281" providerId="LiveId" clId="{50A815CF-73F6-47A3-B715-F551B658A877}" dt="2022-11-04T11:29:55.994" v="190" actId="478"/>
          <ac:spMkLst>
            <pc:docMk/>
            <pc:sldMk cId="1768216317" sldId="291"/>
            <ac:spMk id="2" creationId="{7A4E58ED-0553-F336-1435-795FF50FB452}"/>
          </ac:spMkLst>
        </pc:spChg>
        <pc:spChg chg="del mod">
          <ac:chgData name="Neemias Informatica Lima" userId="b77af7bd85500281" providerId="LiveId" clId="{50A815CF-73F6-47A3-B715-F551B658A877}" dt="2022-11-04T11:29:55.994" v="190" actId="478"/>
          <ac:spMkLst>
            <pc:docMk/>
            <pc:sldMk cId="1768216317" sldId="291"/>
            <ac:spMk id="3" creationId="{A418F0A0-C4B5-FCA5-5EB3-B7A1B7918546}"/>
          </ac:spMkLst>
        </pc:spChg>
        <pc:spChg chg="add mod">
          <ac:chgData name="Neemias Informatica Lima" userId="b77af7bd85500281" providerId="LiveId" clId="{50A815CF-73F6-47A3-B715-F551B658A877}" dt="2022-11-04T11:29:56.311" v="191"/>
          <ac:spMkLst>
            <pc:docMk/>
            <pc:sldMk cId="1768216317" sldId="291"/>
            <ac:spMk id="6" creationId="{5F330567-9562-F26C-4DA4-F8FFDCB9510B}"/>
          </ac:spMkLst>
        </pc:spChg>
        <pc:spChg chg="add mod">
          <ac:chgData name="Neemias Informatica Lima" userId="b77af7bd85500281" providerId="LiveId" clId="{50A815CF-73F6-47A3-B715-F551B658A877}" dt="2022-11-04T11:29:56.311" v="191"/>
          <ac:spMkLst>
            <pc:docMk/>
            <pc:sldMk cId="1768216317" sldId="291"/>
            <ac:spMk id="7" creationId="{FD8A1EF8-075C-3C77-1EA7-61E696B33C70}"/>
          </ac:spMkLst>
        </pc:spChg>
        <pc:spChg chg="mod">
          <ac:chgData name="Neemias Informatica Lima" userId="b77af7bd85500281" providerId="LiveId" clId="{50A815CF-73F6-47A3-B715-F551B658A877}" dt="2022-11-04T11:48:13.552" v="355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50A815CF-73F6-47A3-B715-F551B658A877}" dt="2022-11-04T11:44:03.633" v="334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50A815CF-73F6-47A3-B715-F551B658A877}" dt="2022-11-04T11:29:55.994" v="190" actId="478"/>
          <ac:picMkLst>
            <pc:docMk/>
            <pc:sldMk cId="1768216317" sldId="291"/>
            <ac:picMk id="4" creationId="{E78C97A7-55BB-2839-06AD-64E13B539707}"/>
          </ac:picMkLst>
        </pc:picChg>
        <pc:picChg chg="add mod">
          <ac:chgData name="Neemias Informatica Lima" userId="b77af7bd85500281" providerId="LiveId" clId="{50A815CF-73F6-47A3-B715-F551B658A877}" dt="2022-11-04T11:29:56.311" v="191"/>
          <ac:picMkLst>
            <pc:docMk/>
            <pc:sldMk cId="1768216317" sldId="291"/>
            <ac:picMk id="8" creationId="{D1E22C48-6008-9CAF-DE32-680EEF5BA89F}"/>
          </ac:picMkLst>
        </pc:picChg>
      </pc:sldChg>
      <pc:sldChg chg="addSp delSp modSp mod">
        <pc:chgData name="Neemias Informatica Lima" userId="b77af7bd85500281" providerId="LiveId" clId="{50A815CF-73F6-47A3-B715-F551B658A877}" dt="2022-11-04T11:49:53.492" v="383"/>
        <pc:sldMkLst>
          <pc:docMk/>
          <pc:sldMk cId="3757265641" sldId="292"/>
        </pc:sldMkLst>
        <pc:spChg chg="del">
          <ac:chgData name="Neemias Informatica Lima" userId="b77af7bd85500281" providerId="LiveId" clId="{50A815CF-73F6-47A3-B715-F551B658A877}" dt="2022-11-04T11:30:26.794" v="194" actId="478"/>
          <ac:spMkLst>
            <pc:docMk/>
            <pc:sldMk cId="3757265641" sldId="292"/>
            <ac:spMk id="2" creationId="{A0DB44E6-F58E-D2CB-9196-3FBA999267F4}"/>
          </ac:spMkLst>
        </pc:spChg>
        <pc:spChg chg="del mod">
          <ac:chgData name="Neemias Informatica Lima" userId="b77af7bd85500281" providerId="LiveId" clId="{50A815CF-73F6-47A3-B715-F551B658A877}" dt="2022-11-04T11:30:26.794" v="194" actId="478"/>
          <ac:spMkLst>
            <pc:docMk/>
            <pc:sldMk cId="3757265641" sldId="292"/>
            <ac:spMk id="3" creationId="{965A8417-251A-448F-1059-583FAAEEEF93}"/>
          </ac:spMkLst>
        </pc:spChg>
        <pc:spChg chg="add mod">
          <ac:chgData name="Neemias Informatica Lima" userId="b77af7bd85500281" providerId="LiveId" clId="{50A815CF-73F6-47A3-B715-F551B658A877}" dt="2022-11-04T11:30:27.151" v="195"/>
          <ac:spMkLst>
            <pc:docMk/>
            <pc:sldMk cId="3757265641" sldId="292"/>
            <ac:spMk id="6" creationId="{5EDA95F5-7828-3C84-5068-C4C2707BBD4A}"/>
          </ac:spMkLst>
        </pc:spChg>
        <pc:spChg chg="add mod">
          <ac:chgData name="Neemias Informatica Lima" userId="b77af7bd85500281" providerId="LiveId" clId="{50A815CF-73F6-47A3-B715-F551B658A877}" dt="2022-11-04T11:30:27.151" v="195"/>
          <ac:spMkLst>
            <pc:docMk/>
            <pc:sldMk cId="3757265641" sldId="292"/>
            <ac:spMk id="7" creationId="{0F4F603A-282A-A6E0-D39C-1CEBB308B316}"/>
          </ac:spMkLst>
        </pc:spChg>
        <pc:spChg chg="mod">
          <ac:chgData name="Neemias Informatica Lima" userId="b77af7bd85500281" providerId="LiveId" clId="{50A815CF-73F6-47A3-B715-F551B658A877}" dt="2022-11-04T11:49:53.492" v="383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50A815CF-73F6-47A3-B715-F551B658A877}" dt="2022-11-04T11:48:35.474" v="361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50A815CF-73F6-47A3-B715-F551B658A877}" dt="2022-11-04T11:30:26.794" v="194" actId="478"/>
          <ac:picMkLst>
            <pc:docMk/>
            <pc:sldMk cId="3757265641" sldId="292"/>
            <ac:picMk id="4" creationId="{D3796CFA-A66B-827B-7FF8-0C436647E422}"/>
          </ac:picMkLst>
        </pc:picChg>
        <pc:picChg chg="add mod">
          <ac:chgData name="Neemias Informatica Lima" userId="b77af7bd85500281" providerId="LiveId" clId="{50A815CF-73F6-47A3-B715-F551B658A877}" dt="2022-11-04T11:30:27.151" v="195"/>
          <ac:picMkLst>
            <pc:docMk/>
            <pc:sldMk cId="3757265641" sldId="292"/>
            <ac:picMk id="8" creationId="{20979180-7181-FBDF-9674-BED876B946C3}"/>
          </ac:picMkLst>
        </pc:picChg>
      </pc:sldChg>
      <pc:sldChg chg="addSp delSp modSp mod">
        <pc:chgData name="Neemias Informatica Lima" userId="b77af7bd85500281" providerId="LiveId" clId="{50A815CF-73F6-47A3-B715-F551B658A877}" dt="2022-11-04T11:51:06.511" v="391" actId="6549"/>
        <pc:sldMkLst>
          <pc:docMk/>
          <pc:sldMk cId="3114938747" sldId="293"/>
        </pc:sldMkLst>
        <pc:spChg chg="del">
          <ac:chgData name="Neemias Informatica Lima" userId="b77af7bd85500281" providerId="LiveId" clId="{50A815CF-73F6-47A3-B715-F551B658A877}" dt="2022-11-04T11:30:33.129" v="196" actId="478"/>
          <ac:spMkLst>
            <pc:docMk/>
            <pc:sldMk cId="3114938747" sldId="293"/>
            <ac:spMk id="2" creationId="{707BD544-9DC0-219B-192F-4926D39E14D5}"/>
          </ac:spMkLst>
        </pc:spChg>
        <pc:spChg chg="del mod">
          <ac:chgData name="Neemias Informatica Lima" userId="b77af7bd85500281" providerId="LiveId" clId="{50A815CF-73F6-47A3-B715-F551B658A877}" dt="2022-11-04T11:30:33.129" v="196" actId="478"/>
          <ac:spMkLst>
            <pc:docMk/>
            <pc:sldMk cId="3114938747" sldId="293"/>
            <ac:spMk id="3" creationId="{C4BFDC45-8EB1-3FFB-B91A-8B48C0DEF2C5}"/>
          </ac:spMkLst>
        </pc:spChg>
        <pc:spChg chg="add mod">
          <ac:chgData name="Neemias Informatica Lima" userId="b77af7bd85500281" providerId="LiveId" clId="{50A815CF-73F6-47A3-B715-F551B658A877}" dt="2022-11-04T11:30:33.439" v="197"/>
          <ac:spMkLst>
            <pc:docMk/>
            <pc:sldMk cId="3114938747" sldId="293"/>
            <ac:spMk id="6" creationId="{50795B20-D96F-46C9-9E77-83EDFE8FA8E5}"/>
          </ac:spMkLst>
        </pc:spChg>
        <pc:spChg chg="add mod">
          <ac:chgData name="Neemias Informatica Lima" userId="b77af7bd85500281" providerId="LiveId" clId="{50A815CF-73F6-47A3-B715-F551B658A877}" dt="2022-11-04T11:30:33.439" v="197"/>
          <ac:spMkLst>
            <pc:docMk/>
            <pc:sldMk cId="3114938747" sldId="293"/>
            <ac:spMk id="7" creationId="{8C3970F7-0FFD-82F5-28D0-86B5BE1A0650}"/>
          </ac:spMkLst>
        </pc:spChg>
        <pc:spChg chg="mod">
          <ac:chgData name="Neemias Informatica Lima" userId="b77af7bd85500281" providerId="LiveId" clId="{50A815CF-73F6-47A3-B715-F551B658A877}" dt="2022-11-04T11:51:06.511" v="391" actId="6549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50A815CF-73F6-47A3-B715-F551B658A877}" dt="2022-11-04T11:30:33.129" v="196" actId="478"/>
          <ac:picMkLst>
            <pc:docMk/>
            <pc:sldMk cId="3114938747" sldId="293"/>
            <ac:picMk id="4" creationId="{D82CB1C8-C947-B595-410B-F44E50AFAF1A}"/>
          </ac:picMkLst>
        </pc:picChg>
        <pc:picChg chg="add mod">
          <ac:chgData name="Neemias Informatica Lima" userId="b77af7bd85500281" providerId="LiveId" clId="{50A815CF-73F6-47A3-B715-F551B658A877}" dt="2022-11-04T11:30:33.439" v="197"/>
          <ac:picMkLst>
            <pc:docMk/>
            <pc:sldMk cId="3114938747" sldId="293"/>
            <ac:picMk id="8" creationId="{A65471D8-6C24-0E57-9DC6-E1A4BA35E8F2}"/>
          </ac:picMkLst>
        </pc:picChg>
      </pc:sldChg>
    </pc:docChg>
  </pc:docChgLst>
  <pc:docChgLst>
    <pc:chgData name="Neemias Informatica Lima" userId="b77af7bd85500281" providerId="LiveId" clId="{CB9DD0E2-DA10-474E-B1EE-13D314DA973C}"/>
    <pc:docChg chg="undo redo custSel modSld">
      <pc:chgData name="Neemias Informatica Lima" userId="b77af7bd85500281" providerId="LiveId" clId="{CB9DD0E2-DA10-474E-B1EE-13D314DA973C}" dt="2022-11-04T17:20:41.129" v="185" actId="20577"/>
      <pc:docMkLst>
        <pc:docMk/>
      </pc:docMkLst>
      <pc:sldChg chg="addSp delSp modSp mod">
        <pc:chgData name="Neemias Informatica Lima" userId="b77af7bd85500281" providerId="LiveId" clId="{CB9DD0E2-DA10-474E-B1EE-13D314DA973C}" dt="2022-11-04T17:06:55.615" v="24"/>
        <pc:sldMkLst>
          <pc:docMk/>
          <pc:sldMk cId="2232331225" sldId="280"/>
        </pc:sldMkLst>
        <pc:spChg chg="mod">
          <ac:chgData name="Neemias Informatica Lima" userId="b77af7bd85500281" providerId="LiveId" clId="{CB9DD0E2-DA10-474E-B1EE-13D314DA973C}" dt="2022-11-04T17:05:05.261" v="2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CB9DD0E2-DA10-474E-B1EE-13D314DA973C}" dt="2022-11-04T17:05:13.448" v="7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CB9DD0E2-DA10-474E-B1EE-13D314DA973C}" dt="2022-11-04T17:05:31.785" v="14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CB9DD0E2-DA10-474E-B1EE-13D314DA973C}" dt="2022-11-04T17:05:09.072" v="3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CB9DD0E2-DA10-474E-B1EE-13D314DA973C}" dt="2022-11-04T17:05:45.392" v="17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CB9DD0E2-DA10-474E-B1EE-13D314DA973C}" dt="2022-11-04T17:06:55.615" v="24"/>
          <ac:picMkLst>
            <pc:docMk/>
            <pc:sldMk cId="2232331225" sldId="280"/>
            <ac:picMk id="4" creationId="{BE7D0BB4-5B62-E755-8002-FBBDF1DC10CD}"/>
          </ac:picMkLst>
        </pc:picChg>
        <pc:picChg chg="del">
          <ac:chgData name="Neemias Informatica Lima" userId="b77af7bd85500281" providerId="LiveId" clId="{CB9DD0E2-DA10-474E-B1EE-13D314DA973C}" dt="2022-11-04T17:05:19.040" v="8" actId="478"/>
          <ac:picMkLst>
            <pc:docMk/>
            <pc:sldMk cId="2232331225" sldId="280"/>
            <ac:picMk id="8" creationId="{8311FA12-B2AA-9C38-2972-63367EA8CF8A}"/>
          </ac:picMkLst>
        </pc:picChg>
      </pc:sldChg>
      <pc:sldChg chg="addSp delSp modSp mod">
        <pc:chgData name="Neemias Informatica Lima" userId="b77af7bd85500281" providerId="LiveId" clId="{CB9DD0E2-DA10-474E-B1EE-13D314DA973C}" dt="2022-11-04T17:08:44.026" v="39"/>
        <pc:sldMkLst>
          <pc:docMk/>
          <pc:sldMk cId="2103443556" sldId="281"/>
        </pc:sldMkLst>
        <pc:spChg chg="mod">
          <ac:chgData name="Neemias Informatica Lima" userId="b77af7bd85500281" providerId="LiveId" clId="{CB9DD0E2-DA10-474E-B1EE-13D314DA973C}" dt="2022-11-04T17:08:12.761" v="36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CB9DD0E2-DA10-474E-B1EE-13D314DA973C}" dt="2022-11-04T17:07:31.521" v="26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CB9DD0E2-DA10-474E-B1EE-13D314DA973C}" dt="2022-11-04T17:08:44.026" v="39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CB9DD0E2-DA10-474E-B1EE-13D314DA973C}" dt="2022-11-04T17:07:33.223" v="27" actId="478"/>
          <ac:picMkLst>
            <pc:docMk/>
            <pc:sldMk cId="2103443556" sldId="281"/>
            <ac:picMk id="2" creationId="{25442C44-4695-69B0-20CD-42BCD04AA8CB}"/>
          </ac:picMkLst>
        </pc:picChg>
        <pc:picChg chg="add mod">
          <ac:chgData name="Neemias Informatica Lima" userId="b77af7bd85500281" providerId="LiveId" clId="{CB9DD0E2-DA10-474E-B1EE-13D314DA973C}" dt="2022-11-04T17:07:57.112" v="33" actId="14100"/>
          <ac:picMkLst>
            <pc:docMk/>
            <pc:sldMk cId="2103443556" sldId="281"/>
            <ac:picMk id="4" creationId="{2BC35277-8387-7892-3A96-54E35AEAB813}"/>
          </ac:picMkLst>
        </pc:picChg>
      </pc:sldChg>
      <pc:sldChg chg="addSp delSp modSp mod">
        <pc:chgData name="Neemias Informatica Lima" userId="b77af7bd85500281" providerId="LiveId" clId="{CB9DD0E2-DA10-474E-B1EE-13D314DA973C}" dt="2022-11-04T17:13:14.095" v="98" actId="6549"/>
        <pc:sldMkLst>
          <pc:docMk/>
          <pc:sldMk cId="3683219421" sldId="282"/>
        </pc:sldMkLst>
        <pc:spChg chg="del">
          <ac:chgData name="Neemias Informatica Lima" userId="b77af7bd85500281" providerId="LiveId" clId="{CB9DD0E2-DA10-474E-B1EE-13D314DA973C}" dt="2022-11-04T17:09:08.832" v="42" actId="478"/>
          <ac:spMkLst>
            <pc:docMk/>
            <pc:sldMk cId="3683219421" sldId="282"/>
            <ac:spMk id="2" creationId="{315F98F5-0A3B-E0DA-CB0F-A226BA43269A}"/>
          </ac:spMkLst>
        </pc:spChg>
        <pc:spChg chg="del">
          <ac:chgData name="Neemias Informatica Lima" userId="b77af7bd85500281" providerId="LiveId" clId="{CB9DD0E2-DA10-474E-B1EE-13D314DA973C}" dt="2022-11-04T17:09:08.832" v="42" actId="478"/>
          <ac:spMkLst>
            <pc:docMk/>
            <pc:sldMk cId="3683219421" sldId="282"/>
            <ac:spMk id="4" creationId="{6C7FCAD9-84E9-174E-EB4D-8FC9CE8AF812}"/>
          </ac:spMkLst>
        </pc:spChg>
        <pc:spChg chg="add mod">
          <ac:chgData name="Neemias Informatica Lima" userId="b77af7bd85500281" providerId="LiveId" clId="{CB9DD0E2-DA10-474E-B1EE-13D314DA973C}" dt="2022-11-04T17:09:09.117" v="43"/>
          <ac:spMkLst>
            <pc:docMk/>
            <pc:sldMk cId="3683219421" sldId="282"/>
            <ac:spMk id="7" creationId="{B5E9F454-421D-D161-6EA8-124E95E3DA13}"/>
          </ac:spMkLst>
        </pc:spChg>
        <pc:spChg chg="add mod">
          <ac:chgData name="Neemias Informatica Lima" userId="b77af7bd85500281" providerId="LiveId" clId="{CB9DD0E2-DA10-474E-B1EE-13D314DA973C}" dt="2022-11-04T17:09:09.117" v="43"/>
          <ac:spMkLst>
            <pc:docMk/>
            <pc:sldMk cId="3683219421" sldId="282"/>
            <ac:spMk id="8" creationId="{CBD9643C-D8B7-638A-C28C-131FD0ABE744}"/>
          </ac:spMkLst>
        </pc:spChg>
        <pc:spChg chg="mod">
          <ac:chgData name="Neemias Informatica Lima" userId="b77af7bd85500281" providerId="LiveId" clId="{CB9DD0E2-DA10-474E-B1EE-13D314DA973C}" dt="2022-11-04T17:13:14.095" v="98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CB9DD0E2-DA10-474E-B1EE-13D314DA973C}" dt="2022-11-04T17:11:52.008" v="69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CB9DD0E2-DA10-474E-B1EE-13D314DA973C}" dt="2022-11-04T17:09:08.832" v="42" actId="478"/>
          <ac:picMkLst>
            <pc:docMk/>
            <pc:sldMk cId="3683219421" sldId="282"/>
            <ac:picMk id="5" creationId="{92F5FA67-BC88-A0D5-5B6E-C2F4B669BAE2}"/>
          </ac:picMkLst>
        </pc:picChg>
        <pc:picChg chg="add mod">
          <ac:chgData name="Neemias Informatica Lima" userId="b77af7bd85500281" providerId="LiveId" clId="{CB9DD0E2-DA10-474E-B1EE-13D314DA973C}" dt="2022-11-04T17:09:09.117" v="43"/>
          <ac:picMkLst>
            <pc:docMk/>
            <pc:sldMk cId="3683219421" sldId="282"/>
            <ac:picMk id="9" creationId="{A099EC86-A42F-AE66-E5DF-A4DFEA9160A7}"/>
          </ac:picMkLst>
        </pc:picChg>
      </pc:sldChg>
      <pc:sldChg chg="addSp delSp modSp mod">
        <pc:chgData name="Neemias Informatica Lima" userId="b77af7bd85500281" providerId="LiveId" clId="{CB9DD0E2-DA10-474E-B1EE-13D314DA973C}" dt="2022-11-04T17:14:55.752" v="112" actId="207"/>
        <pc:sldMkLst>
          <pc:docMk/>
          <pc:sldMk cId="3902406419" sldId="283"/>
        </pc:sldMkLst>
        <pc:spChg chg="del">
          <ac:chgData name="Neemias Informatica Lima" userId="b77af7bd85500281" providerId="LiveId" clId="{CB9DD0E2-DA10-474E-B1EE-13D314DA973C}" dt="2022-11-04T17:09:16.128" v="44" actId="478"/>
          <ac:spMkLst>
            <pc:docMk/>
            <pc:sldMk cId="3902406419" sldId="283"/>
            <ac:spMk id="2" creationId="{18BCA608-F212-C053-A6E8-F562E539B552}"/>
          </ac:spMkLst>
        </pc:spChg>
        <pc:spChg chg="del">
          <ac:chgData name="Neemias Informatica Lima" userId="b77af7bd85500281" providerId="LiveId" clId="{CB9DD0E2-DA10-474E-B1EE-13D314DA973C}" dt="2022-11-04T17:09:16.128" v="44" actId="478"/>
          <ac:spMkLst>
            <pc:docMk/>
            <pc:sldMk cId="3902406419" sldId="283"/>
            <ac:spMk id="3" creationId="{2FDD0BF8-32E7-F359-A3FE-4C8F56AE35CA}"/>
          </ac:spMkLst>
        </pc:spChg>
        <pc:spChg chg="add mod">
          <ac:chgData name="Neemias Informatica Lima" userId="b77af7bd85500281" providerId="LiveId" clId="{CB9DD0E2-DA10-474E-B1EE-13D314DA973C}" dt="2022-11-04T17:09:16.365" v="45"/>
          <ac:spMkLst>
            <pc:docMk/>
            <pc:sldMk cId="3902406419" sldId="283"/>
            <ac:spMk id="6" creationId="{11B23789-D77C-DF84-9376-59ACBD253A75}"/>
          </ac:spMkLst>
        </pc:spChg>
        <pc:spChg chg="add mod">
          <ac:chgData name="Neemias Informatica Lima" userId="b77af7bd85500281" providerId="LiveId" clId="{CB9DD0E2-DA10-474E-B1EE-13D314DA973C}" dt="2022-11-04T17:09:16.365" v="45"/>
          <ac:spMkLst>
            <pc:docMk/>
            <pc:sldMk cId="3902406419" sldId="283"/>
            <ac:spMk id="7" creationId="{49A2A63C-B93E-E57C-A00C-34DF79B24CB2}"/>
          </ac:spMkLst>
        </pc:spChg>
        <pc:spChg chg="mod">
          <ac:chgData name="Neemias Informatica Lima" userId="b77af7bd85500281" providerId="LiveId" clId="{CB9DD0E2-DA10-474E-B1EE-13D314DA973C}" dt="2022-11-04T17:14:22.271" v="10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CB9DD0E2-DA10-474E-B1EE-13D314DA973C}" dt="2022-11-04T17:14:55.752" v="112" actId="20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CB9DD0E2-DA10-474E-B1EE-13D314DA973C}" dt="2022-11-04T17:09:16.128" v="44" actId="478"/>
          <ac:picMkLst>
            <pc:docMk/>
            <pc:sldMk cId="3902406419" sldId="283"/>
            <ac:picMk id="4" creationId="{90894389-095B-5AF6-CC7D-4B94ABAA4D96}"/>
          </ac:picMkLst>
        </pc:picChg>
        <pc:picChg chg="add mod">
          <ac:chgData name="Neemias Informatica Lima" userId="b77af7bd85500281" providerId="LiveId" clId="{CB9DD0E2-DA10-474E-B1EE-13D314DA973C}" dt="2022-11-04T17:09:16.365" v="45"/>
          <ac:picMkLst>
            <pc:docMk/>
            <pc:sldMk cId="3902406419" sldId="283"/>
            <ac:picMk id="8" creationId="{A802A514-D4DF-0E6C-98D9-1920D89B0D43}"/>
          </ac:picMkLst>
        </pc:picChg>
      </pc:sldChg>
      <pc:sldChg chg="addSp delSp modSp mod">
        <pc:chgData name="Neemias Informatica Lima" userId="b77af7bd85500281" providerId="LiveId" clId="{CB9DD0E2-DA10-474E-B1EE-13D314DA973C}" dt="2022-11-04T17:16:00.499" v="131" actId="20577"/>
        <pc:sldMkLst>
          <pc:docMk/>
          <pc:sldMk cId="2424059023" sldId="284"/>
        </pc:sldMkLst>
        <pc:spChg chg="del">
          <ac:chgData name="Neemias Informatica Lima" userId="b77af7bd85500281" providerId="LiveId" clId="{CB9DD0E2-DA10-474E-B1EE-13D314DA973C}" dt="2022-11-04T17:09:28.400" v="48" actId="478"/>
          <ac:spMkLst>
            <pc:docMk/>
            <pc:sldMk cId="2424059023" sldId="284"/>
            <ac:spMk id="2" creationId="{BD34EE6B-D44E-2D30-B99C-3EFBCF425135}"/>
          </ac:spMkLst>
        </pc:spChg>
        <pc:spChg chg="del">
          <ac:chgData name="Neemias Informatica Lima" userId="b77af7bd85500281" providerId="LiveId" clId="{CB9DD0E2-DA10-474E-B1EE-13D314DA973C}" dt="2022-11-04T17:09:28.400" v="48" actId="478"/>
          <ac:spMkLst>
            <pc:docMk/>
            <pc:sldMk cId="2424059023" sldId="284"/>
            <ac:spMk id="3" creationId="{12435F73-030A-6D6C-9709-39AFE4A2A0EC}"/>
          </ac:spMkLst>
        </pc:spChg>
        <pc:spChg chg="add mod">
          <ac:chgData name="Neemias Informatica Lima" userId="b77af7bd85500281" providerId="LiveId" clId="{CB9DD0E2-DA10-474E-B1EE-13D314DA973C}" dt="2022-11-04T17:09:28.701" v="49"/>
          <ac:spMkLst>
            <pc:docMk/>
            <pc:sldMk cId="2424059023" sldId="284"/>
            <ac:spMk id="6" creationId="{EB322470-B269-58B3-E98A-A42FC3F2AE43}"/>
          </ac:spMkLst>
        </pc:spChg>
        <pc:spChg chg="add mod">
          <ac:chgData name="Neemias Informatica Lima" userId="b77af7bd85500281" providerId="LiveId" clId="{CB9DD0E2-DA10-474E-B1EE-13D314DA973C}" dt="2022-11-04T17:09:28.701" v="49"/>
          <ac:spMkLst>
            <pc:docMk/>
            <pc:sldMk cId="2424059023" sldId="284"/>
            <ac:spMk id="7" creationId="{F9D0D1AC-3A7A-080B-83C9-16DA6AFD9137}"/>
          </ac:spMkLst>
        </pc:spChg>
        <pc:spChg chg="mod">
          <ac:chgData name="Neemias Informatica Lima" userId="b77af7bd85500281" providerId="LiveId" clId="{CB9DD0E2-DA10-474E-B1EE-13D314DA973C}" dt="2022-11-04T17:15:28.477" v="118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CB9DD0E2-DA10-474E-B1EE-13D314DA973C}" dt="2022-11-04T17:16:00.499" v="131" actId="205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CB9DD0E2-DA10-474E-B1EE-13D314DA973C}" dt="2022-11-04T17:09:28.400" v="48" actId="478"/>
          <ac:picMkLst>
            <pc:docMk/>
            <pc:sldMk cId="2424059023" sldId="284"/>
            <ac:picMk id="4" creationId="{83411703-5C54-B2BA-7483-B55E017A1C33}"/>
          </ac:picMkLst>
        </pc:picChg>
        <pc:picChg chg="add mod">
          <ac:chgData name="Neemias Informatica Lima" userId="b77af7bd85500281" providerId="LiveId" clId="{CB9DD0E2-DA10-474E-B1EE-13D314DA973C}" dt="2022-11-04T17:09:28.701" v="49"/>
          <ac:picMkLst>
            <pc:docMk/>
            <pc:sldMk cId="2424059023" sldId="284"/>
            <ac:picMk id="8" creationId="{54E84428-75E9-6030-C3D5-8115F8C9CAA1}"/>
          </ac:picMkLst>
        </pc:picChg>
      </pc:sldChg>
      <pc:sldChg chg="addSp delSp modSp mod">
        <pc:chgData name="Neemias Informatica Lima" userId="b77af7bd85500281" providerId="LiveId" clId="{CB9DD0E2-DA10-474E-B1EE-13D314DA973C}" dt="2022-11-04T17:17:20.818" v="154" actId="20577"/>
        <pc:sldMkLst>
          <pc:docMk/>
          <pc:sldMk cId="2241968852" sldId="285"/>
        </pc:sldMkLst>
        <pc:spChg chg="del">
          <ac:chgData name="Neemias Informatica Lima" userId="b77af7bd85500281" providerId="LiveId" clId="{CB9DD0E2-DA10-474E-B1EE-13D314DA973C}" dt="2022-11-04T17:09:45.128" v="52" actId="478"/>
          <ac:spMkLst>
            <pc:docMk/>
            <pc:sldMk cId="2241968852" sldId="285"/>
            <ac:spMk id="2" creationId="{9CE1213A-32D9-514F-0A70-05E6185DF6A8}"/>
          </ac:spMkLst>
        </pc:spChg>
        <pc:spChg chg="del">
          <ac:chgData name="Neemias Informatica Lima" userId="b77af7bd85500281" providerId="LiveId" clId="{CB9DD0E2-DA10-474E-B1EE-13D314DA973C}" dt="2022-11-04T17:09:45.128" v="52" actId="478"/>
          <ac:spMkLst>
            <pc:docMk/>
            <pc:sldMk cId="2241968852" sldId="285"/>
            <ac:spMk id="3" creationId="{27A78947-447F-2017-2FA0-EF40ED31F5C5}"/>
          </ac:spMkLst>
        </pc:spChg>
        <pc:spChg chg="add mod">
          <ac:chgData name="Neemias Informatica Lima" userId="b77af7bd85500281" providerId="LiveId" clId="{CB9DD0E2-DA10-474E-B1EE-13D314DA973C}" dt="2022-11-04T17:09:45.407" v="53"/>
          <ac:spMkLst>
            <pc:docMk/>
            <pc:sldMk cId="2241968852" sldId="285"/>
            <ac:spMk id="6" creationId="{23AA7256-0CE6-D235-717C-5ED52E32576C}"/>
          </ac:spMkLst>
        </pc:spChg>
        <pc:spChg chg="add mod">
          <ac:chgData name="Neemias Informatica Lima" userId="b77af7bd85500281" providerId="LiveId" clId="{CB9DD0E2-DA10-474E-B1EE-13D314DA973C}" dt="2022-11-04T17:09:45.407" v="53"/>
          <ac:spMkLst>
            <pc:docMk/>
            <pc:sldMk cId="2241968852" sldId="285"/>
            <ac:spMk id="7" creationId="{E470487F-A95B-2732-F620-EC4BBB98219F}"/>
          </ac:spMkLst>
        </pc:spChg>
        <pc:spChg chg="mod">
          <ac:chgData name="Neemias Informatica Lima" userId="b77af7bd85500281" providerId="LiveId" clId="{CB9DD0E2-DA10-474E-B1EE-13D314DA973C}" dt="2022-11-04T17:16:49.591" v="140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CB9DD0E2-DA10-474E-B1EE-13D314DA973C}" dt="2022-11-04T17:17:20.818" v="154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CB9DD0E2-DA10-474E-B1EE-13D314DA973C}" dt="2022-11-04T17:09:45.128" v="52" actId="478"/>
          <ac:picMkLst>
            <pc:docMk/>
            <pc:sldMk cId="2241968852" sldId="285"/>
            <ac:picMk id="4" creationId="{89362A6E-653D-1BC9-E779-65E0CA5B448A}"/>
          </ac:picMkLst>
        </pc:picChg>
        <pc:picChg chg="add mod">
          <ac:chgData name="Neemias Informatica Lima" userId="b77af7bd85500281" providerId="LiveId" clId="{CB9DD0E2-DA10-474E-B1EE-13D314DA973C}" dt="2022-11-04T17:09:45.407" v="53"/>
          <ac:picMkLst>
            <pc:docMk/>
            <pc:sldMk cId="2241968852" sldId="285"/>
            <ac:picMk id="8" creationId="{3E876ECB-F961-7F0B-3200-415E75E847F7}"/>
          </ac:picMkLst>
        </pc:picChg>
      </pc:sldChg>
      <pc:sldChg chg="addSp delSp modSp mod">
        <pc:chgData name="Neemias Informatica Lima" userId="b77af7bd85500281" providerId="LiveId" clId="{CB9DD0E2-DA10-474E-B1EE-13D314DA973C}" dt="2022-11-04T17:19:24.474" v="171" actId="6549"/>
        <pc:sldMkLst>
          <pc:docMk/>
          <pc:sldMk cId="1959249856" sldId="286"/>
        </pc:sldMkLst>
        <pc:spChg chg="del">
          <ac:chgData name="Neemias Informatica Lima" userId="b77af7bd85500281" providerId="LiveId" clId="{CB9DD0E2-DA10-474E-B1EE-13D314DA973C}" dt="2022-11-04T17:09:58.896" v="56" actId="478"/>
          <ac:spMkLst>
            <pc:docMk/>
            <pc:sldMk cId="1959249856" sldId="286"/>
            <ac:spMk id="2" creationId="{EEB20626-1BF1-F5E8-CE4A-E37CAEF65501}"/>
          </ac:spMkLst>
        </pc:spChg>
        <pc:spChg chg="del">
          <ac:chgData name="Neemias Informatica Lima" userId="b77af7bd85500281" providerId="LiveId" clId="{CB9DD0E2-DA10-474E-B1EE-13D314DA973C}" dt="2022-11-04T17:09:58.896" v="56" actId="478"/>
          <ac:spMkLst>
            <pc:docMk/>
            <pc:sldMk cId="1959249856" sldId="286"/>
            <ac:spMk id="3" creationId="{54E781A8-C21B-75E5-201C-1A0AF70D9BBE}"/>
          </ac:spMkLst>
        </pc:spChg>
        <pc:spChg chg="add mod">
          <ac:chgData name="Neemias Informatica Lima" userId="b77af7bd85500281" providerId="LiveId" clId="{CB9DD0E2-DA10-474E-B1EE-13D314DA973C}" dt="2022-11-04T17:09:59.189" v="57"/>
          <ac:spMkLst>
            <pc:docMk/>
            <pc:sldMk cId="1959249856" sldId="286"/>
            <ac:spMk id="6" creationId="{C398282A-1049-4406-2C39-5D21BFCBAF6B}"/>
          </ac:spMkLst>
        </pc:spChg>
        <pc:spChg chg="add mod">
          <ac:chgData name="Neemias Informatica Lima" userId="b77af7bd85500281" providerId="LiveId" clId="{CB9DD0E2-DA10-474E-B1EE-13D314DA973C}" dt="2022-11-04T17:09:59.189" v="57"/>
          <ac:spMkLst>
            <pc:docMk/>
            <pc:sldMk cId="1959249856" sldId="286"/>
            <ac:spMk id="7" creationId="{4C063D06-8396-3AC3-9693-3E7F425B7A03}"/>
          </ac:spMkLst>
        </pc:spChg>
        <pc:spChg chg="mod">
          <ac:chgData name="Neemias Informatica Lima" userId="b77af7bd85500281" providerId="LiveId" clId="{CB9DD0E2-DA10-474E-B1EE-13D314DA973C}" dt="2022-11-04T17:18:14.109" v="164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CB9DD0E2-DA10-474E-B1EE-13D314DA973C}" dt="2022-11-04T17:19:24.474" v="171" actId="6549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CB9DD0E2-DA10-474E-B1EE-13D314DA973C}" dt="2022-11-04T17:09:58.896" v="56" actId="478"/>
          <ac:picMkLst>
            <pc:docMk/>
            <pc:sldMk cId="1959249856" sldId="286"/>
            <ac:picMk id="4" creationId="{449FF02E-D547-D707-1029-C9E0EA2E8339}"/>
          </ac:picMkLst>
        </pc:picChg>
        <pc:picChg chg="add mod">
          <ac:chgData name="Neemias Informatica Lima" userId="b77af7bd85500281" providerId="LiveId" clId="{CB9DD0E2-DA10-474E-B1EE-13D314DA973C}" dt="2022-11-04T17:09:59.189" v="57"/>
          <ac:picMkLst>
            <pc:docMk/>
            <pc:sldMk cId="1959249856" sldId="286"/>
            <ac:picMk id="8" creationId="{DF9320F7-05EE-7A2B-D46C-52D9739487F3}"/>
          </ac:picMkLst>
        </pc:picChg>
      </pc:sldChg>
      <pc:sldChg chg="addSp delSp modSp mod">
        <pc:chgData name="Neemias Informatica Lima" userId="b77af7bd85500281" providerId="LiveId" clId="{CB9DD0E2-DA10-474E-B1EE-13D314DA973C}" dt="2022-11-04T17:20:41.129" v="185" actId="20577"/>
        <pc:sldMkLst>
          <pc:docMk/>
          <pc:sldMk cId="2857006406" sldId="287"/>
        </pc:sldMkLst>
        <pc:spChg chg="del">
          <ac:chgData name="Neemias Informatica Lima" userId="b77af7bd85500281" providerId="LiveId" clId="{CB9DD0E2-DA10-474E-B1EE-13D314DA973C}" dt="2022-11-04T17:10:18.600" v="62" actId="478"/>
          <ac:spMkLst>
            <pc:docMk/>
            <pc:sldMk cId="2857006406" sldId="287"/>
            <ac:spMk id="2" creationId="{5C10464F-4A61-F7D3-F9BC-38FBD97C66DC}"/>
          </ac:spMkLst>
        </pc:spChg>
        <pc:spChg chg="del">
          <ac:chgData name="Neemias Informatica Lima" userId="b77af7bd85500281" providerId="LiveId" clId="{CB9DD0E2-DA10-474E-B1EE-13D314DA973C}" dt="2022-11-04T17:10:18.600" v="62" actId="478"/>
          <ac:spMkLst>
            <pc:docMk/>
            <pc:sldMk cId="2857006406" sldId="287"/>
            <ac:spMk id="3" creationId="{4C01FBB0-DB12-0A01-FE0E-259C3294B285}"/>
          </ac:spMkLst>
        </pc:spChg>
        <pc:spChg chg="add mod">
          <ac:chgData name="Neemias Informatica Lima" userId="b77af7bd85500281" providerId="LiveId" clId="{CB9DD0E2-DA10-474E-B1EE-13D314DA973C}" dt="2022-11-04T17:10:18.869" v="63"/>
          <ac:spMkLst>
            <pc:docMk/>
            <pc:sldMk cId="2857006406" sldId="287"/>
            <ac:spMk id="6" creationId="{7865DDEB-13B9-4E6F-9683-D69CD1091E0D}"/>
          </ac:spMkLst>
        </pc:spChg>
        <pc:spChg chg="add mod">
          <ac:chgData name="Neemias Informatica Lima" userId="b77af7bd85500281" providerId="LiveId" clId="{CB9DD0E2-DA10-474E-B1EE-13D314DA973C}" dt="2022-11-04T17:10:18.869" v="63"/>
          <ac:spMkLst>
            <pc:docMk/>
            <pc:sldMk cId="2857006406" sldId="287"/>
            <ac:spMk id="7" creationId="{4A42EE71-BC88-B6A8-3487-403A1EF9E319}"/>
          </ac:spMkLst>
        </pc:spChg>
        <pc:spChg chg="mod">
          <ac:chgData name="Neemias Informatica Lima" userId="b77af7bd85500281" providerId="LiveId" clId="{CB9DD0E2-DA10-474E-B1EE-13D314DA973C}" dt="2022-11-04T17:20:41.129" v="185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CB9DD0E2-DA10-474E-B1EE-13D314DA973C}" dt="2022-11-04T17:10:18.600" v="62" actId="478"/>
          <ac:picMkLst>
            <pc:docMk/>
            <pc:sldMk cId="2857006406" sldId="287"/>
            <ac:picMk id="4" creationId="{0E871703-534A-25B8-B7EE-D0A371CE0AFF}"/>
          </ac:picMkLst>
        </pc:picChg>
        <pc:picChg chg="add mod">
          <ac:chgData name="Neemias Informatica Lima" userId="b77af7bd85500281" providerId="LiveId" clId="{CB9DD0E2-DA10-474E-B1EE-13D314DA973C}" dt="2022-11-04T17:10:18.869" v="63"/>
          <ac:picMkLst>
            <pc:docMk/>
            <pc:sldMk cId="2857006406" sldId="287"/>
            <ac:picMk id="8" creationId="{91331672-0220-C149-587A-37F9E3920ACC}"/>
          </ac:picMkLst>
        </pc:picChg>
      </pc:sldChg>
      <pc:sldChg chg="addSp delSp modSp mod">
        <pc:chgData name="Neemias Informatica Lima" userId="b77af7bd85500281" providerId="LiveId" clId="{CB9DD0E2-DA10-474E-B1EE-13D314DA973C}" dt="2022-11-04T17:12:38.409" v="82" actId="20577"/>
        <pc:sldMkLst>
          <pc:docMk/>
          <pc:sldMk cId="2630436816" sldId="288"/>
        </pc:sldMkLst>
        <pc:spChg chg="del">
          <ac:chgData name="Neemias Informatica Lima" userId="b77af7bd85500281" providerId="LiveId" clId="{CB9DD0E2-DA10-474E-B1EE-13D314DA973C}" dt="2022-11-04T17:09:02.304" v="40" actId="478"/>
          <ac:spMkLst>
            <pc:docMk/>
            <pc:sldMk cId="2630436816" sldId="288"/>
            <ac:spMk id="2" creationId="{138D5642-4D64-794A-8C9E-7893CBA59D09}"/>
          </ac:spMkLst>
        </pc:spChg>
        <pc:spChg chg="del">
          <ac:chgData name="Neemias Informatica Lima" userId="b77af7bd85500281" providerId="LiveId" clId="{CB9DD0E2-DA10-474E-B1EE-13D314DA973C}" dt="2022-11-04T17:09:02.304" v="40" actId="478"/>
          <ac:spMkLst>
            <pc:docMk/>
            <pc:sldMk cId="2630436816" sldId="288"/>
            <ac:spMk id="3" creationId="{7CC09D18-F7DB-886F-DDCD-4D31581BB086}"/>
          </ac:spMkLst>
        </pc:spChg>
        <pc:spChg chg="add mod">
          <ac:chgData name="Neemias Informatica Lima" userId="b77af7bd85500281" providerId="LiveId" clId="{CB9DD0E2-DA10-474E-B1EE-13D314DA973C}" dt="2022-11-04T17:09:02.605" v="41"/>
          <ac:spMkLst>
            <pc:docMk/>
            <pc:sldMk cId="2630436816" sldId="288"/>
            <ac:spMk id="6" creationId="{DB523E87-9F36-1CC9-627A-93A697A94FE1}"/>
          </ac:spMkLst>
        </pc:spChg>
        <pc:spChg chg="add mod">
          <ac:chgData name="Neemias Informatica Lima" userId="b77af7bd85500281" providerId="LiveId" clId="{CB9DD0E2-DA10-474E-B1EE-13D314DA973C}" dt="2022-11-04T17:09:02.605" v="41"/>
          <ac:spMkLst>
            <pc:docMk/>
            <pc:sldMk cId="2630436816" sldId="288"/>
            <ac:spMk id="7" creationId="{69CBB3CD-6190-D55C-128D-5B2B45FC19E4}"/>
          </ac:spMkLst>
        </pc:spChg>
        <pc:spChg chg="mod">
          <ac:chgData name="Neemias Informatica Lima" userId="b77af7bd85500281" providerId="LiveId" clId="{CB9DD0E2-DA10-474E-B1EE-13D314DA973C}" dt="2022-11-04T17:12:38.409" v="82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CB9DD0E2-DA10-474E-B1EE-13D314DA973C}" dt="2022-11-04T17:11:46.587" v="66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CB9DD0E2-DA10-474E-B1EE-13D314DA973C}" dt="2022-11-04T17:09:02.304" v="40" actId="478"/>
          <ac:picMkLst>
            <pc:docMk/>
            <pc:sldMk cId="2630436816" sldId="288"/>
            <ac:picMk id="4" creationId="{A0C4A5F1-B3F5-7D83-9EE6-446D2FA782C1}"/>
          </ac:picMkLst>
        </pc:picChg>
        <pc:picChg chg="add mod">
          <ac:chgData name="Neemias Informatica Lima" userId="b77af7bd85500281" providerId="LiveId" clId="{CB9DD0E2-DA10-474E-B1EE-13D314DA973C}" dt="2022-11-04T17:09:02.605" v="41"/>
          <ac:picMkLst>
            <pc:docMk/>
            <pc:sldMk cId="2630436816" sldId="288"/>
            <ac:picMk id="8" creationId="{01049A8C-D41E-017D-C082-3DB991D489F8}"/>
          </ac:picMkLst>
        </pc:picChg>
      </pc:sldChg>
      <pc:sldChg chg="addSp delSp modSp mod">
        <pc:chgData name="Neemias Informatica Lima" userId="b77af7bd85500281" providerId="LiveId" clId="{CB9DD0E2-DA10-474E-B1EE-13D314DA973C}" dt="2022-11-04T17:15:12.807" v="115"/>
        <pc:sldMkLst>
          <pc:docMk/>
          <pc:sldMk cId="3032827026" sldId="289"/>
        </pc:sldMkLst>
        <pc:spChg chg="del">
          <ac:chgData name="Neemias Informatica Lima" userId="b77af7bd85500281" providerId="LiveId" clId="{CB9DD0E2-DA10-474E-B1EE-13D314DA973C}" dt="2022-11-04T17:09:22.176" v="46" actId="478"/>
          <ac:spMkLst>
            <pc:docMk/>
            <pc:sldMk cId="3032827026" sldId="289"/>
            <ac:spMk id="2" creationId="{CA236641-AFC3-F218-0998-C6524DC659B7}"/>
          </ac:spMkLst>
        </pc:spChg>
        <pc:spChg chg="del">
          <ac:chgData name="Neemias Informatica Lima" userId="b77af7bd85500281" providerId="LiveId" clId="{CB9DD0E2-DA10-474E-B1EE-13D314DA973C}" dt="2022-11-04T17:09:22.176" v="46" actId="478"/>
          <ac:spMkLst>
            <pc:docMk/>
            <pc:sldMk cId="3032827026" sldId="289"/>
            <ac:spMk id="3" creationId="{D867DE3C-FBF6-3384-F48D-D55AA8191AF9}"/>
          </ac:spMkLst>
        </pc:spChg>
        <pc:spChg chg="add mod">
          <ac:chgData name="Neemias Informatica Lima" userId="b77af7bd85500281" providerId="LiveId" clId="{CB9DD0E2-DA10-474E-B1EE-13D314DA973C}" dt="2022-11-04T17:09:22.461" v="47"/>
          <ac:spMkLst>
            <pc:docMk/>
            <pc:sldMk cId="3032827026" sldId="289"/>
            <ac:spMk id="6" creationId="{2BF35CA2-58CA-009D-65BF-17E277ACB03A}"/>
          </ac:spMkLst>
        </pc:spChg>
        <pc:spChg chg="add mod">
          <ac:chgData name="Neemias Informatica Lima" userId="b77af7bd85500281" providerId="LiveId" clId="{CB9DD0E2-DA10-474E-B1EE-13D314DA973C}" dt="2022-11-04T17:09:22.461" v="47"/>
          <ac:spMkLst>
            <pc:docMk/>
            <pc:sldMk cId="3032827026" sldId="289"/>
            <ac:spMk id="7" creationId="{46540C27-37AF-D9A4-B125-B80170A6CF3F}"/>
          </ac:spMkLst>
        </pc:spChg>
        <pc:spChg chg="mod">
          <ac:chgData name="Neemias Informatica Lima" userId="b77af7bd85500281" providerId="LiveId" clId="{CB9DD0E2-DA10-474E-B1EE-13D314DA973C}" dt="2022-11-04T17:15:12.807" v="115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CB9DD0E2-DA10-474E-B1EE-13D314DA973C}" dt="2022-11-04T17:14:26.962" v="104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CB9DD0E2-DA10-474E-B1EE-13D314DA973C}" dt="2022-11-04T17:09:22.176" v="46" actId="478"/>
          <ac:picMkLst>
            <pc:docMk/>
            <pc:sldMk cId="3032827026" sldId="289"/>
            <ac:picMk id="4" creationId="{5B2BE56E-E865-C83E-1B27-7DCD04927C11}"/>
          </ac:picMkLst>
        </pc:picChg>
        <pc:picChg chg="add mod">
          <ac:chgData name="Neemias Informatica Lima" userId="b77af7bd85500281" providerId="LiveId" clId="{CB9DD0E2-DA10-474E-B1EE-13D314DA973C}" dt="2022-11-04T17:09:22.461" v="47"/>
          <ac:picMkLst>
            <pc:docMk/>
            <pc:sldMk cId="3032827026" sldId="289"/>
            <ac:picMk id="8" creationId="{C0B95257-D461-6C15-666C-81E850796142}"/>
          </ac:picMkLst>
        </pc:picChg>
      </pc:sldChg>
      <pc:sldChg chg="addSp delSp modSp mod">
        <pc:chgData name="Neemias Informatica Lima" userId="b77af7bd85500281" providerId="LiveId" clId="{CB9DD0E2-DA10-474E-B1EE-13D314DA973C}" dt="2022-11-04T17:16:34.032" v="137" actId="20577"/>
        <pc:sldMkLst>
          <pc:docMk/>
          <pc:sldMk cId="3772032319" sldId="290"/>
        </pc:sldMkLst>
        <pc:spChg chg="del">
          <ac:chgData name="Neemias Informatica Lima" userId="b77af7bd85500281" providerId="LiveId" clId="{CB9DD0E2-DA10-474E-B1EE-13D314DA973C}" dt="2022-11-04T17:09:37.896" v="50" actId="478"/>
          <ac:spMkLst>
            <pc:docMk/>
            <pc:sldMk cId="3772032319" sldId="290"/>
            <ac:spMk id="2" creationId="{198504F5-C115-0834-B009-FE8C2DF37E10}"/>
          </ac:spMkLst>
        </pc:spChg>
        <pc:spChg chg="del">
          <ac:chgData name="Neemias Informatica Lima" userId="b77af7bd85500281" providerId="LiveId" clId="{CB9DD0E2-DA10-474E-B1EE-13D314DA973C}" dt="2022-11-04T17:09:37.896" v="50" actId="478"/>
          <ac:spMkLst>
            <pc:docMk/>
            <pc:sldMk cId="3772032319" sldId="290"/>
            <ac:spMk id="3" creationId="{FC313DB2-C817-28B6-8C06-619BD3EB689A}"/>
          </ac:spMkLst>
        </pc:spChg>
        <pc:spChg chg="add mod">
          <ac:chgData name="Neemias Informatica Lima" userId="b77af7bd85500281" providerId="LiveId" clId="{CB9DD0E2-DA10-474E-B1EE-13D314DA973C}" dt="2022-11-04T17:09:38.205" v="51"/>
          <ac:spMkLst>
            <pc:docMk/>
            <pc:sldMk cId="3772032319" sldId="290"/>
            <ac:spMk id="6" creationId="{AE376A84-EBC7-CA80-D628-C83819086CA4}"/>
          </ac:spMkLst>
        </pc:spChg>
        <pc:spChg chg="add mod">
          <ac:chgData name="Neemias Informatica Lima" userId="b77af7bd85500281" providerId="LiveId" clId="{CB9DD0E2-DA10-474E-B1EE-13D314DA973C}" dt="2022-11-04T17:09:38.205" v="51"/>
          <ac:spMkLst>
            <pc:docMk/>
            <pc:sldMk cId="3772032319" sldId="290"/>
            <ac:spMk id="7" creationId="{550D3214-D568-16CD-45B8-B414DEEE9C2F}"/>
          </ac:spMkLst>
        </pc:spChg>
        <pc:spChg chg="mod">
          <ac:chgData name="Neemias Informatica Lima" userId="b77af7bd85500281" providerId="LiveId" clId="{CB9DD0E2-DA10-474E-B1EE-13D314DA973C}" dt="2022-11-04T17:16:34.032" v="137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CB9DD0E2-DA10-474E-B1EE-13D314DA973C}" dt="2022-11-04T17:15:33.554" v="121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CB9DD0E2-DA10-474E-B1EE-13D314DA973C}" dt="2022-11-04T17:09:37.896" v="50" actId="478"/>
          <ac:picMkLst>
            <pc:docMk/>
            <pc:sldMk cId="3772032319" sldId="290"/>
            <ac:picMk id="4" creationId="{45AF40C9-C058-5200-7D79-EB51B17324AD}"/>
          </ac:picMkLst>
        </pc:picChg>
        <pc:picChg chg="add mod">
          <ac:chgData name="Neemias Informatica Lima" userId="b77af7bd85500281" providerId="LiveId" clId="{CB9DD0E2-DA10-474E-B1EE-13D314DA973C}" dt="2022-11-04T17:09:38.205" v="51"/>
          <ac:picMkLst>
            <pc:docMk/>
            <pc:sldMk cId="3772032319" sldId="290"/>
            <ac:picMk id="8" creationId="{5B5E0ABE-EA97-417F-2849-91680E584D90}"/>
          </ac:picMkLst>
        </pc:picChg>
      </pc:sldChg>
      <pc:sldChg chg="addSp delSp modSp mod">
        <pc:chgData name="Neemias Informatica Lima" userId="b77af7bd85500281" providerId="LiveId" clId="{CB9DD0E2-DA10-474E-B1EE-13D314DA973C}" dt="2022-11-04T17:17:54.857" v="161"/>
        <pc:sldMkLst>
          <pc:docMk/>
          <pc:sldMk cId="1768216317" sldId="291"/>
        </pc:sldMkLst>
        <pc:spChg chg="del">
          <ac:chgData name="Neemias Informatica Lima" userId="b77af7bd85500281" providerId="LiveId" clId="{CB9DD0E2-DA10-474E-B1EE-13D314DA973C}" dt="2022-11-04T17:09:51.864" v="54" actId="478"/>
          <ac:spMkLst>
            <pc:docMk/>
            <pc:sldMk cId="1768216317" sldId="291"/>
            <ac:spMk id="2" creationId="{DAC45696-FC7B-BC9D-0D27-15F054EEBAF4}"/>
          </ac:spMkLst>
        </pc:spChg>
        <pc:spChg chg="del">
          <ac:chgData name="Neemias Informatica Lima" userId="b77af7bd85500281" providerId="LiveId" clId="{CB9DD0E2-DA10-474E-B1EE-13D314DA973C}" dt="2022-11-04T17:09:51.864" v="54" actId="478"/>
          <ac:spMkLst>
            <pc:docMk/>
            <pc:sldMk cId="1768216317" sldId="291"/>
            <ac:spMk id="3" creationId="{39110252-64D8-D7A9-9766-31CF2802DF63}"/>
          </ac:spMkLst>
        </pc:spChg>
        <pc:spChg chg="add mod">
          <ac:chgData name="Neemias Informatica Lima" userId="b77af7bd85500281" providerId="LiveId" clId="{CB9DD0E2-DA10-474E-B1EE-13D314DA973C}" dt="2022-11-04T17:09:52.109" v="55"/>
          <ac:spMkLst>
            <pc:docMk/>
            <pc:sldMk cId="1768216317" sldId="291"/>
            <ac:spMk id="6" creationId="{2EB6CD05-C270-CCF4-B515-ADA54E83D7FA}"/>
          </ac:spMkLst>
        </pc:spChg>
        <pc:spChg chg="add mod">
          <ac:chgData name="Neemias Informatica Lima" userId="b77af7bd85500281" providerId="LiveId" clId="{CB9DD0E2-DA10-474E-B1EE-13D314DA973C}" dt="2022-11-04T17:09:52.109" v="55"/>
          <ac:spMkLst>
            <pc:docMk/>
            <pc:sldMk cId="1768216317" sldId="291"/>
            <ac:spMk id="7" creationId="{894C66FC-8A95-007C-001D-E027407D5B7F}"/>
          </ac:spMkLst>
        </pc:spChg>
        <pc:spChg chg="mod">
          <ac:chgData name="Neemias Informatica Lima" userId="b77af7bd85500281" providerId="LiveId" clId="{CB9DD0E2-DA10-474E-B1EE-13D314DA973C}" dt="2022-11-04T17:17:54.857" v="161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CB9DD0E2-DA10-474E-B1EE-13D314DA973C}" dt="2022-11-04T17:16:54.420" v="143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CB9DD0E2-DA10-474E-B1EE-13D314DA973C}" dt="2022-11-04T17:09:51.864" v="54" actId="478"/>
          <ac:picMkLst>
            <pc:docMk/>
            <pc:sldMk cId="1768216317" sldId="291"/>
            <ac:picMk id="4" creationId="{28E4BF39-4967-3F6A-B460-B5DA499F1285}"/>
          </ac:picMkLst>
        </pc:picChg>
        <pc:picChg chg="add mod">
          <ac:chgData name="Neemias Informatica Lima" userId="b77af7bd85500281" providerId="LiveId" clId="{CB9DD0E2-DA10-474E-B1EE-13D314DA973C}" dt="2022-11-04T17:09:52.109" v="55"/>
          <ac:picMkLst>
            <pc:docMk/>
            <pc:sldMk cId="1768216317" sldId="291"/>
            <ac:picMk id="8" creationId="{7000514C-5DBB-775B-215F-E786B279F264}"/>
          </ac:picMkLst>
        </pc:picChg>
      </pc:sldChg>
      <pc:sldChg chg="addSp delSp modSp mod">
        <pc:chgData name="Neemias Informatica Lima" userId="b77af7bd85500281" providerId="LiveId" clId="{CB9DD0E2-DA10-474E-B1EE-13D314DA973C}" dt="2022-11-04T17:19:47.740" v="174"/>
        <pc:sldMkLst>
          <pc:docMk/>
          <pc:sldMk cId="3757265641" sldId="292"/>
        </pc:sldMkLst>
        <pc:spChg chg="del">
          <ac:chgData name="Neemias Informatica Lima" userId="b77af7bd85500281" providerId="LiveId" clId="{CB9DD0E2-DA10-474E-B1EE-13D314DA973C}" dt="2022-11-04T17:10:05.776" v="58" actId="478"/>
          <ac:spMkLst>
            <pc:docMk/>
            <pc:sldMk cId="3757265641" sldId="292"/>
            <ac:spMk id="2" creationId="{7897D923-AC39-FD3A-1151-ACBE12E89547}"/>
          </ac:spMkLst>
        </pc:spChg>
        <pc:spChg chg="del">
          <ac:chgData name="Neemias Informatica Lima" userId="b77af7bd85500281" providerId="LiveId" clId="{CB9DD0E2-DA10-474E-B1EE-13D314DA973C}" dt="2022-11-04T17:10:05.776" v="58" actId="478"/>
          <ac:spMkLst>
            <pc:docMk/>
            <pc:sldMk cId="3757265641" sldId="292"/>
            <ac:spMk id="3" creationId="{7BA42C62-E00C-9281-EA2E-6067B3D098E0}"/>
          </ac:spMkLst>
        </pc:spChg>
        <pc:spChg chg="add mod">
          <ac:chgData name="Neemias Informatica Lima" userId="b77af7bd85500281" providerId="LiveId" clId="{CB9DD0E2-DA10-474E-B1EE-13D314DA973C}" dt="2022-11-04T17:10:06.037" v="59"/>
          <ac:spMkLst>
            <pc:docMk/>
            <pc:sldMk cId="3757265641" sldId="292"/>
            <ac:spMk id="6" creationId="{2F64361A-E8A1-7554-7D42-97C3B70FBC6E}"/>
          </ac:spMkLst>
        </pc:spChg>
        <pc:spChg chg="add mod">
          <ac:chgData name="Neemias Informatica Lima" userId="b77af7bd85500281" providerId="LiveId" clId="{CB9DD0E2-DA10-474E-B1EE-13D314DA973C}" dt="2022-11-04T17:10:06.037" v="59"/>
          <ac:spMkLst>
            <pc:docMk/>
            <pc:sldMk cId="3757265641" sldId="292"/>
            <ac:spMk id="7" creationId="{B931442D-0694-E6E5-AAD7-EE20017BA9A1}"/>
          </ac:spMkLst>
        </pc:spChg>
        <pc:spChg chg="mod">
          <ac:chgData name="Neemias Informatica Lima" userId="b77af7bd85500281" providerId="LiveId" clId="{CB9DD0E2-DA10-474E-B1EE-13D314DA973C}" dt="2022-11-04T17:19:47.740" v="174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CB9DD0E2-DA10-474E-B1EE-13D314DA973C}" dt="2022-11-04T17:18:19.928" v="167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CB9DD0E2-DA10-474E-B1EE-13D314DA973C}" dt="2022-11-04T17:10:05.776" v="58" actId="478"/>
          <ac:picMkLst>
            <pc:docMk/>
            <pc:sldMk cId="3757265641" sldId="292"/>
            <ac:picMk id="4" creationId="{1F6C16B1-3C55-A8F3-B334-D4DF0689CDBD}"/>
          </ac:picMkLst>
        </pc:picChg>
        <pc:picChg chg="add mod">
          <ac:chgData name="Neemias Informatica Lima" userId="b77af7bd85500281" providerId="LiveId" clId="{CB9DD0E2-DA10-474E-B1EE-13D314DA973C}" dt="2022-11-04T17:10:06.037" v="59"/>
          <ac:picMkLst>
            <pc:docMk/>
            <pc:sldMk cId="3757265641" sldId="292"/>
            <ac:picMk id="8" creationId="{91C90E37-C130-30F0-BC8E-B94CDAD289A6}"/>
          </ac:picMkLst>
        </pc:picChg>
      </pc:sldChg>
      <pc:sldChg chg="addSp delSp modSp mod">
        <pc:chgData name="Neemias Informatica Lima" userId="b77af7bd85500281" providerId="LiveId" clId="{CB9DD0E2-DA10-474E-B1EE-13D314DA973C}" dt="2022-11-04T17:20:16.699" v="179"/>
        <pc:sldMkLst>
          <pc:docMk/>
          <pc:sldMk cId="3114938747" sldId="293"/>
        </pc:sldMkLst>
        <pc:spChg chg="del">
          <ac:chgData name="Neemias Informatica Lima" userId="b77af7bd85500281" providerId="LiveId" clId="{CB9DD0E2-DA10-474E-B1EE-13D314DA973C}" dt="2022-11-04T17:10:12.040" v="60" actId="478"/>
          <ac:spMkLst>
            <pc:docMk/>
            <pc:sldMk cId="3114938747" sldId="293"/>
            <ac:spMk id="2" creationId="{06C9DE1B-BEB6-840F-5B10-97E3D86786FB}"/>
          </ac:spMkLst>
        </pc:spChg>
        <pc:spChg chg="del">
          <ac:chgData name="Neemias Informatica Lima" userId="b77af7bd85500281" providerId="LiveId" clId="{CB9DD0E2-DA10-474E-B1EE-13D314DA973C}" dt="2022-11-04T17:10:12.040" v="60" actId="478"/>
          <ac:spMkLst>
            <pc:docMk/>
            <pc:sldMk cId="3114938747" sldId="293"/>
            <ac:spMk id="3" creationId="{E146FACD-3C65-DB66-8A06-DA5F69238CEA}"/>
          </ac:spMkLst>
        </pc:spChg>
        <pc:spChg chg="add mod">
          <ac:chgData name="Neemias Informatica Lima" userId="b77af7bd85500281" providerId="LiveId" clId="{CB9DD0E2-DA10-474E-B1EE-13D314DA973C}" dt="2022-11-04T17:10:12.301" v="61"/>
          <ac:spMkLst>
            <pc:docMk/>
            <pc:sldMk cId="3114938747" sldId="293"/>
            <ac:spMk id="6" creationId="{2D09138A-0382-224B-8D60-7CD7378D3F3F}"/>
          </ac:spMkLst>
        </pc:spChg>
        <pc:spChg chg="add mod">
          <ac:chgData name="Neemias Informatica Lima" userId="b77af7bd85500281" providerId="LiveId" clId="{CB9DD0E2-DA10-474E-B1EE-13D314DA973C}" dt="2022-11-04T17:10:12.301" v="61"/>
          <ac:spMkLst>
            <pc:docMk/>
            <pc:sldMk cId="3114938747" sldId="293"/>
            <ac:spMk id="7" creationId="{301BA1F2-A350-8299-B1C3-993EAE9D499E}"/>
          </ac:spMkLst>
        </pc:spChg>
        <pc:spChg chg="mod">
          <ac:chgData name="Neemias Informatica Lima" userId="b77af7bd85500281" providerId="LiveId" clId="{CB9DD0E2-DA10-474E-B1EE-13D314DA973C}" dt="2022-11-04T17:20:16.699" v="179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CB9DD0E2-DA10-474E-B1EE-13D314DA973C}" dt="2022-11-04T17:10:12.040" v="60" actId="478"/>
          <ac:picMkLst>
            <pc:docMk/>
            <pc:sldMk cId="3114938747" sldId="293"/>
            <ac:picMk id="4" creationId="{4BFE99E7-7251-6679-F860-A4E13B0F391F}"/>
          </ac:picMkLst>
        </pc:picChg>
        <pc:picChg chg="add mod">
          <ac:chgData name="Neemias Informatica Lima" userId="b77af7bd85500281" providerId="LiveId" clId="{CB9DD0E2-DA10-474E-B1EE-13D314DA973C}" dt="2022-11-04T17:10:12.301" v="61"/>
          <ac:picMkLst>
            <pc:docMk/>
            <pc:sldMk cId="3114938747" sldId="293"/>
            <ac:picMk id="8" creationId="{BC0B5915-03B3-877A-DD00-4189DEB0D06A}"/>
          </ac:picMkLst>
        </pc:picChg>
      </pc:sldChg>
    </pc:docChg>
  </pc:docChgLst>
  <pc:docChgLst>
    <pc:chgData name="Neemias Informatica Lima" userId="b77af7bd85500281" providerId="LiveId" clId="{F2D9A86C-135F-4D75-B19A-2D76A380756C}"/>
    <pc:docChg chg="undo redo custSel modSld">
      <pc:chgData name="Neemias Informatica Lima" userId="b77af7bd85500281" providerId="LiveId" clId="{F2D9A86C-135F-4D75-B19A-2D76A380756C}" dt="2022-11-04T12:48:58.844" v="204" actId="313"/>
      <pc:docMkLst>
        <pc:docMk/>
      </pc:docMkLst>
      <pc:sldChg chg="addSp delSp modSp mod">
        <pc:chgData name="Neemias Informatica Lima" userId="b77af7bd85500281" providerId="LiveId" clId="{F2D9A86C-135F-4D75-B19A-2D76A380756C}" dt="2022-11-04T12:21:24.315" v="27"/>
        <pc:sldMkLst>
          <pc:docMk/>
          <pc:sldMk cId="2232331225" sldId="280"/>
        </pc:sldMkLst>
        <pc:spChg chg="mod">
          <ac:chgData name="Neemias Informatica Lima" userId="b77af7bd85500281" providerId="LiveId" clId="{F2D9A86C-135F-4D75-B19A-2D76A380756C}" dt="2022-11-04T12:20:45.952" v="20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F2D9A86C-135F-4D75-B19A-2D76A380756C}" dt="2022-11-04T12:19:42.005" v="5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F2D9A86C-135F-4D75-B19A-2D76A380756C}" dt="2022-11-04T12:19:55.708" v="8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F2D9A86C-135F-4D75-B19A-2D76A380756C}" dt="2022-11-04T12:19:36.965" v="1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F2D9A86C-135F-4D75-B19A-2D76A380756C}" dt="2022-11-04T12:20:11.357" v="11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F2D9A86C-135F-4D75-B19A-2D76A380756C}" dt="2022-11-04T12:21:24.315" v="27"/>
          <ac:picMkLst>
            <pc:docMk/>
            <pc:sldMk cId="2232331225" sldId="280"/>
            <ac:picMk id="4" creationId="{F6A09BE3-B91E-9907-1575-A7733386C433}"/>
          </ac:picMkLst>
        </pc:picChg>
        <pc:picChg chg="del">
          <ac:chgData name="Neemias Informatica Lima" userId="b77af7bd85500281" providerId="LiveId" clId="{F2D9A86C-135F-4D75-B19A-2D76A380756C}" dt="2022-11-04T12:20:18.445" v="12" actId="478"/>
          <ac:picMkLst>
            <pc:docMk/>
            <pc:sldMk cId="2232331225" sldId="280"/>
            <ac:picMk id="8" creationId="{B344163A-2260-06CE-F19F-D82E6DEAEF73}"/>
          </ac:picMkLst>
        </pc:picChg>
      </pc:sldChg>
      <pc:sldChg chg="addSp delSp modSp mod">
        <pc:chgData name="Neemias Informatica Lima" userId="b77af7bd85500281" providerId="LiveId" clId="{F2D9A86C-135F-4D75-B19A-2D76A380756C}" dt="2022-11-04T12:37:13.461" v="69" actId="20577"/>
        <pc:sldMkLst>
          <pc:docMk/>
          <pc:sldMk cId="2103443556" sldId="281"/>
        </pc:sldMkLst>
        <pc:spChg chg="mod">
          <ac:chgData name="Neemias Informatica Lima" userId="b77af7bd85500281" providerId="LiveId" clId="{F2D9A86C-135F-4D75-B19A-2D76A380756C}" dt="2022-11-04T12:37:13.461" v="69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F2D9A86C-135F-4D75-B19A-2D76A380756C}" dt="2022-11-04T12:33:18.540" v="29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F2D9A86C-135F-4D75-B19A-2D76A380756C}" dt="2022-11-04T12:34:05.240" v="40"/>
          <ac:spMkLst>
            <pc:docMk/>
            <pc:sldMk cId="2103443556" sldId="281"/>
            <ac:spMk id="18" creationId="{00000000-0000-0000-0000-000000000000}"/>
          </ac:spMkLst>
        </pc:spChg>
        <pc:picChg chg="del mod">
          <ac:chgData name="Neemias Informatica Lima" userId="b77af7bd85500281" providerId="LiveId" clId="{F2D9A86C-135F-4D75-B19A-2D76A380756C}" dt="2022-11-04T12:33:20.812" v="31" actId="478"/>
          <ac:picMkLst>
            <pc:docMk/>
            <pc:sldMk cId="2103443556" sldId="281"/>
            <ac:picMk id="2" creationId="{3651BDB2-A63C-DE34-62CF-64E43A4FEFEB}"/>
          </ac:picMkLst>
        </pc:picChg>
        <pc:picChg chg="add mod">
          <ac:chgData name="Neemias Informatica Lima" userId="b77af7bd85500281" providerId="LiveId" clId="{F2D9A86C-135F-4D75-B19A-2D76A380756C}" dt="2022-11-04T12:33:37.586" v="37" actId="14100"/>
          <ac:picMkLst>
            <pc:docMk/>
            <pc:sldMk cId="2103443556" sldId="281"/>
            <ac:picMk id="4" creationId="{1084A7CB-A44B-46E8-DFFD-4D0F29E64140}"/>
          </ac:picMkLst>
        </pc:picChg>
      </pc:sldChg>
      <pc:sldChg chg="addSp delSp modSp mod">
        <pc:chgData name="Neemias Informatica Lima" userId="b77af7bd85500281" providerId="LiveId" clId="{F2D9A86C-135F-4D75-B19A-2D76A380756C}" dt="2022-11-04T12:40:11.526" v="95"/>
        <pc:sldMkLst>
          <pc:docMk/>
          <pc:sldMk cId="3683219421" sldId="282"/>
        </pc:sldMkLst>
        <pc:spChg chg="del">
          <ac:chgData name="Neemias Informatica Lima" userId="b77af7bd85500281" providerId="LiveId" clId="{F2D9A86C-135F-4D75-B19A-2D76A380756C}" dt="2022-11-04T12:34:59.020" v="43" actId="478"/>
          <ac:spMkLst>
            <pc:docMk/>
            <pc:sldMk cId="3683219421" sldId="282"/>
            <ac:spMk id="2" creationId="{FF56D990-DAA1-27D2-CA06-732882B7DC60}"/>
          </ac:spMkLst>
        </pc:spChg>
        <pc:spChg chg="del">
          <ac:chgData name="Neemias Informatica Lima" userId="b77af7bd85500281" providerId="LiveId" clId="{F2D9A86C-135F-4D75-B19A-2D76A380756C}" dt="2022-11-04T12:34:59.020" v="43" actId="478"/>
          <ac:spMkLst>
            <pc:docMk/>
            <pc:sldMk cId="3683219421" sldId="282"/>
            <ac:spMk id="4" creationId="{E8A1405D-DC2A-453A-BD64-E2CF3193A922}"/>
          </ac:spMkLst>
        </pc:spChg>
        <pc:spChg chg="add mod">
          <ac:chgData name="Neemias Informatica Lima" userId="b77af7bd85500281" providerId="LiveId" clId="{F2D9A86C-135F-4D75-B19A-2D76A380756C}" dt="2022-11-04T12:34:59.328" v="44"/>
          <ac:spMkLst>
            <pc:docMk/>
            <pc:sldMk cId="3683219421" sldId="282"/>
            <ac:spMk id="7" creationId="{AA5CF8CD-E96A-2A23-BF62-A815778F50B9}"/>
          </ac:spMkLst>
        </pc:spChg>
        <pc:spChg chg="add mod">
          <ac:chgData name="Neemias Informatica Lima" userId="b77af7bd85500281" providerId="LiveId" clId="{F2D9A86C-135F-4D75-B19A-2D76A380756C}" dt="2022-11-04T12:34:59.328" v="44"/>
          <ac:spMkLst>
            <pc:docMk/>
            <pc:sldMk cId="3683219421" sldId="282"/>
            <ac:spMk id="8" creationId="{F68931BB-E0F0-D1CD-FB85-68A6BC572C5E}"/>
          </ac:spMkLst>
        </pc:spChg>
        <pc:spChg chg="mod">
          <ac:chgData name="Neemias Informatica Lima" userId="b77af7bd85500281" providerId="LiveId" clId="{F2D9A86C-135F-4D75-B19A-2D76A380756C}" dt="2022-11-04T12:40:11.526" v="9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F2D9A86C-135F-4D75-B19A-2D76A380756C}" dt="2022-11-04T12:38:53.243" v="77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F2D9A86C-135F-4D75-B19A-2D76A380756C}" dt="2022-11-04T12:34:59.020" v="43" actId="478"/>
          <ac:picMkLst>
            <pc:docMk/>
            <pc:sldMk cId="3683219421" sldId="282"/>
            <ac:picMk id="5" creationId="{65AF1C2E-BFA1-62BE-7C6B-76F320AB1526}"/>
          </ac:picMkLst>
        </pc:picChg>
        <pc:picChg chg="add mod">
          <ac:chgData name="Neemias Informatica Lima" userId="b77af7bd85500281" providerId="LiveId" clId="{F2D9A86C-135F-4D75-B19A-2D76A380756C}" dt="2022-11-04T12:34:59.328" v="44"/>
          <ac:picMkLst>
            <pc:docMk/>
            <pc:sldMk cId="3683219421" sldId="282"/>
            <ac:picMk id="9" creationId="{F6F6D458-C571-A7AF-C512-8713E0885D7D}"/>
          </ac:picMkLst>
        </pc:picChg>
      </pc:sldChg>
      <pc:sldChg chg="addSp delSp modSp mod">
        <pc:chgData name="Neemias Informatica Lima" userId="b77af7bd85500281" providerId="LiveId" clId="{F2D9A86C-135F-4D75-B19A-2D76A380756C}" dt="2022-11-04T12:41:03.630" v="110" actId="6549"/>
        <pc:sldMkLst>
          <pc:docMk/>
          <pc:sldMk cId="3902406419" sldId="283"/>
        </pc:sldMkLst>
        <pc:spChg chg="del">
          <ac:chgData name="Neemias Informatica Lima" userId="b77af7bd85500281" providerId="LiveId" clId="{F2D9A86C-135F-4D75-B19A-2D76A380756C}" dt="2022-11-04T12:35:13.467" v="45" actId="478"/>
          <ac:spMkLst>
            <pc:docMk/>
            <pc:sldMk cId="3902406419" sldId="283"/>
            <ac:spMk id="2" creationId="{B6BB0809-0F50-A106-447A-CF288C0428F9}"/>
          </ac:spMkLst>
        </pc:spChg>
        <pc:spChg chg="del">
          <ac:chgData name="Neemias Informatica Lima" userId="b77af7bd85500281" providerId="LiveId" clId="{F2D9A86C-135F-4D75-B19A-2D76A380756C}" dt="2022-11-04T12:35:13.467" v="45" actId="478"/>
          <ac:spMkLst>
            <pc:docMk/>
            <pc:sldMk cId="3902406419" sldId="283"/>
            <ac:spMk id="3" creationId="{0CFF4251-F732-AC5E-D066-C42100D47919}"/>
          </ac:spMkLst>
        </pc:spChg>
        <pc:spChg chg="add mod">
          <ac:chgData name="Neemias Informatica Lima" userId="b77af7bd85500281" providerId="LiveId" clId="{F2D9A86C-135F-4D75-B19A-2D76A380756C}" dt="2022-11-04T12:35:13.801" v="46"/>
          <ac:spMkLst>
            <pc:docMk/>
            <pc:sldMk cId="3902406419" sldId="283"/>
            <ac:spMk id="6" creationId="{B7FB8181-AC6D-3843-1171-5672E2279168}"/>
          </ac:spMkLst>
        </pc:spChg>
        <pc:spChg chg="add mod">
          <ac:chgData name="Neemias Informatica Lima" userId="b77af7bd85500281" providerId="LiveId" clId="{F2D9A86C-135F-4D75-B19A-2D76A380756C}" dt="2022-11-04T12:35:13.801" v="46"/>
          <ac:spMkLst>
            <pc:docMk/>
            <pc:sldMk cId="3902406419" sldId="283"/>
            <ac:spMk id="7" creationId="{ED01D24A-9FC4-F4F7-1C9D-32CEFB99DF3F}"/>
          </ac:spMkLst>
        </pc:spChg>
        <pc:spChg chg="mod">
          <ac:chgData name="Neemias Informatica Lima" userId="b77af7bd85500281" providerId="LiveId" clId="{F2D9A86C-135F-4D75-B19A-2D76A380756C}" dt="2022-11-04T12:40:26.336" v="10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F2D9A86C-135F-4D75-B19A-2D76A380756C}" dt="2022-11-04T12:41:03.630" v="110" actId="6549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F2D9A86C-135F-4D75-B19A-2D76A380756C}" dt="2022-11-04T12:35:13.467" v="45" actId="478"/>
          <ac:picMkLst>
            <pc:docMk/>
            <pc:sldMk cId="3902406419" sldId="283"/>
            <ac:picMk id="4" creationId="{07D34E43-0EF0-BA0E-C42F-CAF0605C0168}"/>
          </ac:picMkLst>
        </pc:picChg>
        <pc:picChg chg="add mod">
          <ac:chgData name="Neemias Informatica Lima" userId="b77af7bd85500281" providerId="LiveId" clId="{F2D9A86C-135F-4D75-B19A-2D76A380756C}" dt="2022-11-04T12:35:13.801" v="46"/>
          <ac:picMkLst>
            <pc:docMk/>
            <pc:sldMk cId="3902406419" sldId="283"/>
            <ac:picMk id="8" creationId="{FC5ED039-C25B-14DE-2E6C-6FAC4C7A56A2}"/>
          </ac:picMkLst>
        </pc:picChg>
      </pc:sldChg>
      <pc:sldChg chg="addSp delSp modSp mod">
        <pc:chgData name="Neemias Informatica Lima" userId="b77af7bd85500281" providerId="LiveId" clId="{F2D9A86C-135F-4D75-B19A-2D76A380756C}" dt="2022-11-04T12:42:13.567" v="130" actId="20577"/>
        <pc:sldMkLst>
          <pc:docMk/>
          <pc:sldMk cId="2424059023" sldId="284"/>
        </pc:sldMkLst>
        <pc:spChg chg="del">
          <ac:chgData name="Neemias Informatica Lima" userId="b77af7bd85500281" providerId="LiveId" clId="{F2D9A86C-135F-4D75-B19A-2D76A380756C}" dt="2022-11-04T12:35:27.267" v="49" actId="478"/>
          <ac:spMkLst>
            <pc:docMk/>
            <pc:sldMk cId="2424059023" sldId="284"/>
            <ac:spMk id="2" creationId="{D28BF5A9-0A38-9577-593E-8A2863DBA711}"/>
          </ac:spMkLst>
        </pc:spChg>
        <pc:spChg chg="del">
          <ac:chgData name="Neemias Informatica Lima" userId="b77af7bd85500281" providerId="LiveId" clId="{F2D9A86C-135F-4D75-B19A-2D76A380756C}" dt="2022-11-04T12:35:27.267" v="49" actId="478"/>
          <ac:spMkLst>
            <pc:docMk/>
            <pc:sldMk cId="2424059023" sldId="284"/>
            <ac:spMk id="3" creationId="{71B7B30E-2B89-851A-C497-776E42F041B4}"/>
          </ac:spMkLst>
        </pc:spChg>
        <pc:spChg chg="add mod">
          <ac:chgData name="Neemias Informatica Lima" userId="b77af7bd85500281" providerId="LiveId" clId="{F2D9A86C-135F-4D75-B19A-2D76A380756C}" dt="2022-11-04T12:35:27.592" v="50"/>
          <ac:spMkLst>
            <pc:docMk/>
            <pc:sldMk cId="2424059023" sldId="284"/>
            <ac:spMk id="6" creationId="{FEC1C3C9-D86C-0E7E-9D6F-9EAA0C365E0F}"/>
          </ac:spMkLst>
        </pc:spChg>
        <pc:spChg chg="add mod">
          <ac:chgData name="Neemias Informatica Lima" userId="b77af7bd85500281" providerId="LiveId" clId="{F2D9A86C-135F-4D75-B19A-2D76A380756C}" dt="2022-11-04T12:35:27.592" v="50"/>
          <ac:spMkLst>
            <pc:docMk/>
            <pc:sldMk cId="2424059023" sldId="284"/>
            <ac:spMk id="7" creationId="{65EAB551-45EF-1599-A65B-8ADF718160FB}"/>
          </ac:spMkLst>
        </pc:spChg>
        <pc:spChg chg="mod">
          <ac:chgData name="Neemias Informatica Lima" userId="b77af7bd85500281" providerId="LiveId" clId="{F2D9A86C-135F-4D75-B19A-2D76A380756C}" dt="2022-11-04T12:41:32.651" v="12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F2D9A86C-135F-4D75-B19A-2D76A380756C}" dt="2022-11-04T12:42:13.567" v="130" actId="205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F2D9A86C-135F-4D75-B19A-2D76A380756C}" dt="2022-11-04T12:35:27.267" v="49" actId="478"/>
          <ac:picMkLst>
            <pc:docMk/>
            <pc:sldMk cId="2424059023" sldId="284"/>
            <ac:picMk id="4" creationId="{E86EA970-9432-6D20-5504-0A9EECEF0781}"/>
          </ac:picMkLst>
        </pc:picChg>
        <pc:picChg chg="add mod">
          <ac:chgData name="Neemias Informatica Lima" userId="b77af7bd85500281" providerId="LiveId" clId="{F2D9A86C-135F-4D75-B19A-2D76A380756C}" dt="2022-11-04T12:35:27.592" v="50"/>
          <ac:picMkLst>
            <pc:docMk/>
            <pc:sldMk cId="2424059023" sldId="284"/>
            <ac:picMk id="8" creationId="{F276F3A3-BB14-EBCC-E125-F81DA2C77D3C}"/>
          </ac:picMkLst>
        </pc:picChg>
      </pc:sldChg>
      <pc:sldChg chg="addSp delSp modSp mod">
        <pc:chgData name="Neemias Informatica Lima" userId="b77af7bd85500281" providerId="LiveId" clId="{F2D9A86C-135F-4D75-B19A-2D76A380756C}" dt="2022-11-04T12:44:28.831" v="157" actId="6549"/>
        <pc:sldMkLst>
          <pc:docMk/>
          <pc:sldMk cId="2241968852" sldId="285"/>
        </pc:sldMkLst>
        <pc:spChg chg="del">
          <ac:chgData name="Neemias Informatica Lima" userId="b77af7bd85500281" providerId="LiveId" clId="{F2D9A86C-135F-4D75-B19A-2D76A380756C}" dt="2022-11-04T12:35:47.563" v="53" actId="478"/>
          <ac:spMkLst>
            <pc:docMk/>
            <pc:sldMk cId="2241968852" sldId="285"/>
            <ac:spMk id="2" creationId="{01A3D97E-C1C1-AE15-496D-8DD7CDD9727C}"/>
          </ac:spMkLst>
        </pc:spChg>
        <pc:spChg chg="del">
          <ac:chgData name="Neemias Informatica Lima" userId="b77af7bd85500281" providerId="LiveId" clId="{F2D9A86C-135F-4D75-B19A-2D76A380756C}" dt="2022-11-04T12:35:47.563" v="53" actId="478"/>
          <ac:spMkLst>
            <pc:docMk/>
            <pc:sldMk cId="2241968852" sldId="285"/>
            <ac:spMk id="3" creationId="{9DA1CC8A-BBB1-ADB4-6AC8-352F155DC474}"/>
          </ac:spMkLst>
        </pc:spChg>
        <pc:spChg chg="add mod">
          <ac:chgData name="Neemias Informatica Lima" userId="b77af7bd85500281" providerId="LiveId" clId="{F2D9A86C-135F-4D75-B19A-2D76A380756C}" dt="2022-11-04T12:35:47.864" v="54"/>
          <ac:spMkLst>
            <pc:docMk/>
            <pc:sldMk cId="2241968852" sldId="285"/>
            <ac:spMk id="6" creationId="{47290D97-0BE6-7C22-1E99-89C714596DEB}"/>
          </ac:spMkLst>
        </pc:spChg>
        <pc:spChg chg="add mod">
          <ac:chgData name="Neemias Informatica Lima" userId="b77af7bd85500281" providerId="LiveId" clId="{F2D9A86C-135F-4D75-B19A-2D76A380756C}" dt="2022-11-04T12:35:47.864" v="54"/>
          <ac:spMkLst>
            <pc:docMk/>
            <pc:sldMk cId="2241968852" sldId="285"/>
            <ac:spMk id="7" creationId="{45E14FA6-296C-183D-1B35-349611CB125E}"/>
          </ac:spMkLst>
        </pc:spChg>
        <pc:spChg chg="mod">
          <ac:chgData name="Neemias Informatica Lima" userId="b77af7bd85500281" providerId="LiveId" clId="{F2D9A86C-135F-4D75-B19A-2D76A380756C}" dt="2022-11-04T12:43:04.619" v="145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F2D9A86C-135F-4D75-B19A-2D76A380756C}" dt="2022-11-04T12:44:28.831" v="157" actId="6549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F2D9A86C-135F-4D75-B19A-2D76A380756C}" dt="2022-11-04T12:35:47.563" v="53" actId="478"/>
          <ac:picMkLst>
            <pc:docMk/>
            <pc:sldMk cId="2241968852" sldId="285"/>
            <ac:picMk id="4" creationId="{05575975-B85C-99A4-E327-834C12CB4DFB}"/>
          </ac:picMkLst>
        </pc:picChg>
        <pc:picChg chg="add mod">
          <ac:chgData name="Neemias Informatica Lima" userId="b77af7bd85500281" providerId="LiveId" clId="{F2D9A86C-135F-4D75-B19A-2D76A380756C}" dt="2022-11-04T12:35:47.864" v="54"/>
          <ac:picMkLst>
            <pc:docMk/>
            <pc:sldMk cId="2241968852" sldId="285"/>
            <ac:picMk id="8" creationId="{28939F1B-E77A-2932-5167-5C3A2630A522}"/>
          </ac:picMkLst>
        </pc:picChg>
      </pc:sldChg>
      <pc:sldChg chg="addSp delSp modSp mod">
        <pc:chgData name="Neemias Informatica Lima" userId="b77af7bd85500281" providerId="LiveId" clId="{F2D9A86C-135F-4D75-B19A-2D76A380756C}" dt="2022-11-04T12:46:33.725" v="188" actId="20577"/>
        <pc:sldMkLst>
          <pc:docMk/>
          <pc:sldMk cId="1959249856" sldId="286"/>
        </pc:sldMkLst>
        <pc:spChg chg="del">
          <ac:chgData name="Neemias Informatica Lima" userId="b77af7bd85500281" providerId="LiveId" clId="{F2D9A86C-135F-4D75-B19A-2D76A380756C}" dt="2022-11-04T12:35:59.859" v="57" actId="478"/>
          <ac:spMkLst>
            <pc:docMk/>
            <pc:sldMk cId="1959249856" sldId="286"/>
            <ac:spMk id="2" creationId="{826648DA-D8A8-F7EB-7BF8-B41239C5209B}"/>
          </ac:spMkLst>
        </pc:spChg>
        <pc:spChg chg="del">
          <ac:chgData name="Neemias Informatica Lima" userId="b77af7bd85500281" providerId="LiveId" clId="{F2D9A86C-135F-4D75-B19A-2D76A380756C}" dt="2022-11-04T12:35:59.859" v="57" actId="478"/>
          <ac:spMkLst>
            <pc:docMk/>
            <pc:sldMk cId="1959249856" sldId="286"/>
            <ac:spMk id="3" creationId="{E712BECF-3BC3-4984-90C6-4E7B115D2684}"/>
          </ac:spMkLst>
        </pc:spChg>
        <pc:spChg chg="add mod">
          <ac:chgData name="Neemias Informatica Lima" userId="b77af7bd85500281" providerId="LiveId" clId="{F2D9A86C-135F-4D75-B19A-2D76A380756C}" dt="2022-11-04T12:36:00.129" v="58"/>
          <ac:spMkLst>
            <pc:docMk/>
            <pc:sldMk cId="1959249856" sldId="286"/>
            <ac:spMk id="6" creationId="{85DE2A11-0E79-8833-66B1-06468695499E}"/>
          </ac:spMkLst>
        </pc:spChg>
        <pc:spChg chg="add mod">
          <ac:chgData name="Neemias Informatica Lima" userId="b77af7bd85500281" providerId="LiveId" clId="{F2D9A86C-135F-4D75-B19A-2D76A380756C}" dt="2022-11-04T12:36:00.129" v="58"/>
          <ac:spMkLst>
            <pc:docMk/>
            <pc:sldMk cId="1959249856" sldId="286"/>
            <ac:spMk id="7" creationId="{93E1055D-0C9B-780A-E93F-05C7F599BD09}"/>
          </ac:spMkLst>
        </pc:spChg>
        <pc:spChg chg="mod">
          <ac:chgData name="Neemias Informatica Lima" userId="b77af7bd85500281" providerId="LiveId" clId="{F2D9A86C-135F-4D75-B19A-2D76A380756C}" dt="2022-11-04T12:45:24.971" v="17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F2D9A86C-135F-4D75-B19A-2D76A380756C}" dt="2022-11-04T12:46:33.725" v="188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F2D9A86C-135F-4D75-B19A-2D76A380756C}" dt="2022-11-04T12:35:59.859" v="57" actId="478"/>
          <ac:picMkLst>
            <pc:docMk/>
            <pc:sldMk cId="1959249856" sldId="286"/>
            <ac:picMk id="4" creationId="{FAA2785C-DC44-C9B9-57C7-652A311BCF6A}"/>
          </ac:picMkLst>
        </pc:picChg>
        <pc:picChg chg="add mod">
          <ac:chgData name="Neemias Informatica Lima" userId="b77af7bd85500281" providerId="LiveId" clId="{F2D9A86C-135F-4D75-B19A-2D76A380756C}" dt="2022-11-04T12:36:00.129" v="58"/>
          <ac:picMkLst>
            <pc:docMk/>
            <pc:sldMk cId="1959249856" sldId="286"/>
            <ac:picMk id="8" creationId="{C125367A-D5E9-FCA6-3B37-43396F51D8C9}"/>
          </ac:picMkLst>
        </pc:picChg>
      </pc:sldChg>
      <pc:sldChg chg="addSp delSp modSp mod">
        <pc:chgData name="Neemias Informatica Lima" userId="b77af7bd85500281" providerId="LiveId" clId="{F2D9A86C-135F-4D75-B19A-2D76A380756C}" dt="2022-11-04T12:48:38.698" v="202" actId="20577"/>
        <pc:sldMkLst>
          <pc:docMk/>
          <pc:sldMk cId="2857006406" sldId="287"/>
        </pc:sldMkLst>
        <pc:spChg chg="del">
          <ac:chgData name="Neemias Informatica Lima" userId="b77af7bd85500281" providerId="LiveId" clId="{F2D9A86C-135F-4D75-B19A-2D76A380756C}" dt="2022-11-04T12:36:40.171" v="63" actId="478"/>
          <ac:spMkLst>
            <pc:docMk/>
            <pc:sldMk cId="2857006406" sldId="287"/>
            <ac:spMk id="2" creationId="{D1E6F40B-7039-197E-6795-1AFBD4B7E2AF}"/>
          </ac:spMkLst>
        </pc:spChg>
        <pc:spChg chg="del">
          <ac:chgData name="Neemias Informatica Lima" userId="b77af7bd85500281" providerId="LiveId" clId="{F2D9A86C-135F-4D75-B19A-2D76A380756C}" dt="2022-11-04T12:36:40.171" v="63" actId="478"/>
          <ac:spMkLst>
            <pc:docMk/>
            <pc:sldMk cId="2857006406" sldId="287"/>
            <ac:spMk id="3" creationId="{C55BC013-D265-42DC-4104-3DE95FAE97EF}"/>
          </ac:spMkLst>
        </pc:spChg>
        <pc:spChg chg="add mod">
          <ac:chgData name="Neemias Informatica Lima" userId="b77af7bd85500281" providerId="LiveId" clId="{F2D9A86C-135F-4D75-B19A-2D76A380756C}" dt="2022-11-04T12:36:40.440" v="64"/>
          <ac:spMkLst>
            <pc:docMk/>
            <pc:sldMk cId="2857006406" sldId="287"/>
            <ac:spMk id="6" creationId="{35B02A0F-BA1A-4081-F1FA-9D0B5BDADE64}"/>
          </ac:spMkLst>
        </pc:spChg>
        <pc:spChg chg="add mod">
          <ac:chgData name="Neemias Informatica Lima" userId="b77af7bd85500281" providerId="LiveId" clId="{F2D9A86C-135F-4D75-B19A-2D76A380756C}" dt="2022-11-04T12:36:40.440" v="64"/>
          <ac:spMkLst>
            <pc:docMk/>
            <pc:sldMk cId="2857006406" sldId="287"/>
            <ac:spMk id="7" creationId="{B80585A3-057D-308E-9B72-2772BE7FE881}"/>
          </ac:spMkLst>
        </pc:spChg>
        <pc:spChg chg="mod">
          <ac:chgData name="Neemias Informatica Lima" userId="b77af7bd85500281" providerId="LiveId" clId="{F2D9A86C-135F-4D75-B19A-2D76A380756C}" dt="2022-11-04T12:48:38.698" v="202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F2D9A86C-135F-4D75-B19A-2D76A380756C}" dt="2022-11-04T12:36:40.171" v="63" actId="478"/>
          <ac:picMkLst>
            <pc:docMk/>
            <pc:sldMk cId="2857006406" sldId="287"/>
            <ac:picMk id="4" creationId="{27E99CC5-1E62-862B-3BDA-C2784A862537}"/>
          </ac:picMkLst>
        </pc:picChg>
        <pc:picChg chg="add mod">
          <ac:chgData name="Neemias Informatica Lima" userId="b77af7bd85500281" providerId="LiveId" clId="{F2D9A86C-135F-4D75-B19A-2D76A380756C}" dt="2022-11-04T12:36:40.440" v="64"/>
          <ac:picMkLst>
            <pc:docMk/>
            <pc:sldMk cId="2857006406" sldId="287"/>
            <ac:picMk id="8" creationId="{496E888D-56AC-D8A4-696B-E68454960ADB}"/>
          </ac:picMkLst>
        </pc:picChg>
      </pc:sldChg>
      <pc:sldChg chg="addSp delSp modSp mod">
        <pc:chgData name="Neemias Informatica Lima" userId="b77af7bd85500281" providerId="LiveId" clId="{F2D9A86C-135F-4D75-B19A-2D76A380756C}" dt="2022-11-04T12:39:43.670" v="88" actId="20577"/>
        <pc:sldMkLst>
          <pc:docMk/>
          <pc:sldMk cId="2630436816" sldId="288"/>
        </pc:sldMkLst>
        <pc:spChg chg="del">
          <ac:chgData name="Neemias Informatica Lima" userId="b77af7bd85500281" providerId="LiveId" clId="{F2D9A86C-135F-4D75-B19A-2D76A380756C}" dt="2022-11-04T12:34:46.116" v="41" actId="478"/>
          <ac:spMkLst>
            <pc:docMk/>
            <pc:sldMk cId="2630436816" sldId="288"/>
            <ac:spMk id="2" creationId="{65B0ED59-5877-5CE6-8C63-AC933377C7C3}"/>
          </ac:spMkLst>
        </pc:spChg>
        <pc:spChg chg="del">
          <ac:chgData name="Neemias Informatica Lima" userId="b77af7bd85500281" providerId="LiveId" clId="{F2D9A86C-135F-4D75-B19A-2D76A380756C}" dt="2022-11-04T12:34:46.116" v="41" actId="478"/>
          <ac:spMkLst>
            <pc:docMk/>
            <pc:sldMk cId="2630436816" sldId="288"/>
            <ac:spMk id="3" creationId="{515B6F22-A33D-0F09-25AE-1F856EB38AB8}"/>
          </ac:spMkLst>
        </pc:spChg>
        <pc:spChg chg="add mod">
          <ac:chgData name="Neemias Informatica Lima" userId="b77af7bd85500281" providerId="LiveId" clId="{F2D9A86C-135F-4D75-B19A-2D76A380756C}" dt="2022-11-04T12:34:46.489" v="42"/>
          <ac:spMkLst>
            <pc:docMk/>
            <pc:sldMk cId="2630436816" sldId="288"/>
            <ac:spMk id="6" creationId="{8BBCB67F-DEEF-F550-A33D-B149A86A2B34}"/>
          </ac:spMkLst>
        </pc:spChg>
        <pc:spChg chg="add mod">
          <ac:chgData name="Neemias Informatica Lima" userId="b77af7bd85500281" providerId="LiveId" clId="{F2D9A86C-135F-4D75-B19A-2D76A380756C}" dt="2022-11-04T12:34:46.489" v="42"/>
          <ac:spMkLst>
            <pc:docMk/>
            <pc:sldMk cId="2630436816" sldId="288"/>
            <ac:spMk id="7" creationId="{3C5C0584-A46B-840A-23C9-A5C3ACC14970}"/>
          </ac:spMkLst>
        </pc:spChg>
        <pc:spChg chg="mod">
          <ac:chgData name="Neemias Informatica Lima" userId="b77af7bd85500281" providerId="LiveId" clId="{F2D9A86C-135F-4D75-B19A-2D76A380756C}" dt="2022-11-04T12:39:43.670" v="88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F2D9A86C-135F-4D75-B19A-2D76A380756C}" dt="2022-11-04T12:38:47.316" v="72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F2D9A86C-135F-4D75-B19A-2D76A380756C}" dt="2022-11-04T12:34:46.116" v="41" actId="478"/>
          <ac:picMkLst>
            <pc:docMk/>
            <pc:sldMk cId="2630436816" sldId="288"/>
            <ac:picMk id="4" creationId="{4F3E9067-3E4A-90CF-3583-C2C4FB12EB6C}"/>
          </ac:picMkLst>
        </pc:picChg>
        <pc:picChg chg="add mod">
          <ac:chgData name="Neemias Informatica Lima" userId="b77af7bd85500281" providerId="LiveId" clId="{F2D9A86C-135F-4D75-B19A-2D76A380756C}" dt="2022-11-04T12:34:46.489" v="42"/>
          <ac:picMkLst>
            <pc:docMk/>
            <pc:sldMk cId="2630436816" sldId="288"/>
            <ac:picMk id="8" creationId="{D47285DC-8C07-0581-336B-BC8892CDC607}"/>
          </ac:picMkLst>
        </pc:picChg>
      </pc:sldChg>
      <pc:sldChg chg="addSp delSp modSp mod">
        <pc:chgData name="Neemias Informatica Lima" userId="b77af7bd85500281" providerId="LiveId" clId="{F2D9A86C-135F-4D75-B19A-2D76A380756C}" dt="2022-11-04T12:48:58.844" v="204" actId="313"/>
        <pc:sldMkLst>
          <pc:docMk/>
          <pc:sldMk cId="3032827026" sldId="289"/>
        </pc:sldMkLst>
        <pc:spChg chg="del">
          <ac:chgData name="Neemias Informatica Lima" userId="b77af7bd85500281" providerId="LiveId" clId="{F2D9A86C-135F-4D75-B19A-2D76A380756C}" dt="2022-11-04T12:35:19.996" v="47" actId="478"/>
          <ac:spMkLst>
            <pc:docMk/>
            <pc:sldMk cId="3032827026" sldId="289"/>
            <ac:spMk id="2" creationId="{57A108BE-14B4-F70D-16F1-A9867846595C}"/>
          </ac:spMkLst>
        </pc:spChg>
        <pc:spChg chg="del">
          <ac:chgData name="Neemias Informatica Lima" userId="b77af7bd85500281" providerId="LiveId" clId="{F2D9A86C-135F-4D75-B19A-2D76A380756C}" dt="2022-11-04T12:35:19.996" v="47" actId="478"/>
          <ac:spMkLst>
            <pc:docMk/>
            <pc:sldMk cId="3032827026" sldId="289"/>
            <ac:spMk id="3" creationId="{85443472-C4A8-2B34-52B7-7E0C13E655D3}"/>
          </ac:spMkLst>
        </pc:spChg>
        <pc:spChg chg="add mod">
          <ac:chgData name="Neemias Informatica Lima" userId="b77af7bd85500281" providerId="LiveId" clId="{F2D9A86C-135F-4D75-B19A-2D76A380756C}" dt="2022-11-04T12:35:20.345" v="48"/>
          <ac:spMkLst>
            <pc:docMk/>
            <pc:sldMk cId="3032827026" sldId="289"/>
            <ac:spMk id="6" creationId="{646DBE5D-A7E6-7B8D-6CD7-C2DBAA507D24}"/>
          </ac:spMkLst>
        </pc:spChg>
        <pc:spChg chg="add mod">
          <ac:chgData name="Neemias Informatica Lima" userId="b77af7bd85500281" providerId="LiveId" clId="{F2D9A86C-135F-4D75-B19A-2D76A380756C}" dt="2022-11-04T12:35:20.345" v="48"/>
          <ac:spMkLst>
            <pc:docMk/>
            <pc:sldMk cId="3032827026" sldId="289"/>
            <ac:spMk id="7" creationId="{D565319C-AC99-C15F-D676-BF9BCF9A444D}"/>
          </ac:spMkLst>
        </pc:spChg>
        <pc:spChg chg="mod">
          <ac:chgData name="Neemias Informatica Lima" userId="b77af7bd85500281" providerId="LiveId" clId="{F2D9A86C-135F-4D75-B19A-2D76A380756C}" dt="2022-11-04T12:48:58.844" v="204" actId="313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F2D9A86C-135F-4D75-B19A-2D76A380756C}" dt="2022-11-04T12:40:30.919" v="103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F2D9A86C-135F-4D75-B19A-2D76A380756C}" dt="2022-11-04T12:35:19.996" v="47" actId="478"/>
          <ac:picMkLst>
            <pc:docMk/>
            <pc:sldMk cId="3032827026" sldId="289"/>
            <ac:picMk id="4" creationId="{69127C10-C9C9-61CE-B7C6-CBFBCE1930EF}"/>
          </ac:picMkLst>
        </pc:picChg>
        <pc:picChg chg="add mod">
          <ac:chgData name="Neemias Informatica Lima" userId="b77af7bd85500281" providerId="LiveId" clId="{F2D9A86C-135F-4D75-B19A-2D76A380756C}" dt="2022-11-04T12:35:20.345" v="48"/>
          <ac:picMkLst>
            <pc:docMk/>
            <pc:sldMk cId="3032827026" sldId="289"/>
            <ac:picMk id="8" creationId="{AB52FAC4-5885-807A-DDFA-0561247A3B28}"/>
          </ac:picMkLst>
        </pc:picChg>
      </pc:sldChg>
      <pc:sldChg chg="addSp delSp modSp mod">
        <pc:chgData name="Neemias Informatica Lima" userId="b77af7bd85500281" providerId="LiveId" clId="{F2D9A86C-135F-4D75-B19A-2D76A380756C}" dt="2022-11-04T12:42:47.874" v="142" actId="1035"/>
        <pc:sldMkLst>
          <pc:docMk/>
          <pc:sldMk cId="3772032319" sldId="290"/>
        </pc:sldMkLst>
        <pc:spChg chg="del">
          <ac:chgData name="Neemias Informatica Lima" userId="b77af7bd85500281" providerId="LiveId" clId="{F2D9A86C-135F-4D75-B19A-2D76A380756C}" dt="2022-11-04T12:35:39.035" v="51" actId="478"/>
          <ac:spMkLst>
            <pc:docMk/>
            <pc:sldMk cId="3772032319" sldId="290"/>
            <ac:spMk id="2" creationId="{60A325B9-D229-DE18-8FAD-336358417DF3}"/>
          </ac:spMkLst>
        </pc:spChg>
        <pc:spChg chg="del">
          <ac:chgData name="Neemias Informatica Lima" userId="b77af7bd85500281" providerId="LiveId" clId="{F2D9A86C-135F-4D75-B19A-2D76A380756C}" dt="2022-11-04T12:35:39.035" v="51" actId="478"/>
          <ac:spMkLst>
            <pc:docMk/>
            <pc:sldMk cId="3772032319" sldId="290"/>
            <ac:spMk id="3" creationId="{94CB7EAA-3DCB-4A0A-5432-378F86BF72C3}"/>
          </ac:spMkLst>
        </pc:spChg>
        <pc:spChg chg="add mod">
          <ac:chgData name="Neemias Informatica Lima" userId="b77af7bd85500281" providerId="LiveId" clId="{F2D9A86C-135F-4D75-B19A-2D76A380756C}" dt="2022-11-04T12:35:39.544" v="52"/>
          <ac:spMkLst>
            <pc:docMk/>
            <pc:sldMk cId="3772032319" sldId="290"/>
            <ac:spMk id="6" creationId="{5FE4CC74-F99C-DFBE-3569-2555315A0E87}"/>
          </ac:spMkLst>
        </pc:spChg>
        <pc:spChg chg="add mod">
          <ac:chgData name="Neemias Informatica Lima" userId="b77af7bd85500281" providerId="LiveId" clId="{F2D9A86C-135F-4D75-B19A-2D76A380756C}" dt="2022-11-04T12:35:39.544" v="52"/>
          <ac:spMkLst>
            <pc:docMk/>
            <pc:sldMk cId="3772032319" sldId="290"/>
            <ac:spMk id="7" creationId="{6FA3628F-732A-3AA9-A9DD-DA76D272040D}"/>
          </ac:spMkLst>
        </pc:spChg>
        <pc:spChg chg="mod">
          <ac:chgData name="Neemias Informatica Lima" userId="b77af7bd85500281" providerId="LiveId" clId="{F2D9A86C-135F-4D75-B19A-2D76A380756C}" dt="2022-11-04T12:42:47.874" v="142" actId="1035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F2D9A86C-135F-4D75-B19A-2D76A380756C}" dt="2022-11-04T12:41:40.577" v="123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F2D9A86C-135F-4D75-B19A-2D76A380756C}" dt="2022-11-04T12:35:39.035" v="51" actId="478"/>
          <ac:picMkLst>
            <pc:docMk/>
            <pc:sldMk cId="3772032319" sldId="290"/>
            <ac:picMk id="4" creationId="{82DCF4FF-6AB0-C52A-EBFA-12CA769908A1}"/>
          </ac:picMkLst>
        </pc:picChg>
        <pc:picChg chg="add mod">
          <ac:chgData name="Neemias Informatica Lima" userId="b77af7bd85500281" providerId="LiveId" clId="{F2D9A86C-135F-4D75-B19A-2D76A380756C}" dt="2022-11-04T12:35:39.544" v="52"/>
          <ac:picMkLst>
            <pc:docMk/>
            <pc:sldMk cId="3772032319" sldId="290"/>
            <ac:picMk id="8" creationId="{86A2F439-4A6B-A286-D3FA-838278051D08}"/>
          </ac:picMkLst>
        </pc:picChg>
      </pc:sldChg>
      <pc:sldChg chg="addSp delSp modSp mod">
        <pc:chgData name="Neemias Informatica Lima" userId="b77af7bd85500281" providerId="LiveId" clId="{F2D9A86C-135F-4D75-B19A-2D76A380756C}" dt="2022-11-04T12:45:06.713" v="165"/>
        <pc:sldMkLst>
          <pc:docMk/>
          <pc:sldMk cId="1768216317" sldId="291"/>
        </pc:sldMkLst>
        <pc:spChg chg="del">
          <ac:chgData name="Neemias Informatica Lima" userId="b77af7bd85500281" providerId="LiveId" clId="{F2D9A86C-135F-4D75-B19A-2D76A380756C}" dt="2022-11-04T12:35:53.803" v="55" actId="478"/>
          <ac:spMkLst>
            <pc:docMk/>
            <pc:sldMk cId="1768216317" sldId="291"/>
            <ac:spMk id="2" creationId="{44CA438D-8CD5-25A8-84E1-55655A810891}"/>
          </ac:spMkLst>
        </pc:spChg>
        <pc:spChg chg="del">
          <ac:chgData name="Neemias Informatica Lima" userId="b77af7bd85500281" providerId="LiveId" clId="{F2D9A86C-135F-4D75-B19A-2D76A380756C}" dt="2022-11-04T12:35:53.803" v="55" actId="478"/>
          <ac:spMkLst>
            <pc:docMk/>
            <pc:sldMk cId="1768216317" sldId="291"/>
            <ac:spMk id="3" creationId="{CA758DC5-71FE-EC04-1185-60D6C1D6BC30}"/>
          </ac:spMkLst>
        </pc:spChg>
        <pc:spChg chg="add mod">
          <ac:chgData name="Neemias Informatica Lima" userId="b77af7bd85500281" providerId="LiveId" clId="{F2D9A86C-135F-4D75-B19A-2D76A380756C}" dt="2022-11-04T12:35:54.107" v="56"/>
          <ac:spMkLst>
            <pc:docMk/>
            <pc:sldMk cId="1768216317" sldId="291"/>
            <ac:spMk id="6" creationId="{01B41562-9985-2CB0-2061-55214CD7D531}"/>
          </ac:spMkLst>
        </pc:spChg>
        <pc:spChg chg="add mod">
          <ac:chgData name="Neemias Informatica Lima" userId="b77af7bd85500281" providerId="LiveId" clId="{F2D9A86C-135F-4D75-B19A-2D76A380756C}" dt="2022-11-04T12:35:54.107" v="56"/>
          <ac:spMkLst>
            <pc:docMk/>
            <pc:sldMk cId="1768216317" sldId="291"/>
            <ac:spMk id="7" creationId="{7D71928C-F0F8-95CE-7E26-8B3B07C6288E}"/>
          </ac:spMkLst>
        </pc:spChg>
        <pc:spChg chg="mod">
          <ac:chgData name="Neemias Informatica Lima" userId="b77af7bd85500281" providerId="LiveId" clId="{F2D9A86C-135F-4D75-B19A-2D76A380756C}" dt="2022-11-04T12:45:06.713" v="165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F2D9A86C-135F-4D75-B19A-2D76A380756C}" dt="2022-11-04T12:43:12.775" v="148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F2D9A86C-135F-4D75-B19A-2D76A380756C}" dt="2022-11-04T12:35:53.803" v="55" actId="478"/>
          <ac:picMkLst>
            <pc:docMk/>
            <pc:sldMk cId="1768216317" sldId="291"/>
            <ac:picMk id="4" creationId="{766C30DE-3E29-BF26-E835-0C86A2B30CE6}"/>
          </ac:picMkLst>
        </pc:picChg>
        <pc:picChg chg="add mod">
          <ac:chgData name="Neemias Informatica Lima" userId="b77af7bd85500281" providerId="LiveId" clId="{F2D9A86C-135F-4D75-B19A-2D76A380756C}" dt="2022-11-04T12:35:54.107" v="56"/>
          <ac:picMkLst>
            <pc:docMk/>
            <pc:sldMk cId="1768216317" sldId="291"/>
            <ac:picMk id="8" creationId="{9023AB18-A6CB-4F78-89D5-53011881BB73}"/>
          </ac:picMkLst>
        </pc:picChg>
      </pc:sldChg>
      <pc:sldChg chg="addSp delSp modSp mod">
        <pc:chgData name="Neemias Informatica Lima" userId="b77af7bd85500281" providerId="LiveId" clId="{F2D9A86C-135F-4D75-B19A-2D76A380756C}" dt="2022-11-04T12:47:46.801" v="191"/>
        <pc:sldMkLst>
          <pc:docMk/>
          <pc:sldMk cId="3757265641" sldId="292"/>
        </pc:sldMkLst>
        <pc:spChg chg="del">
          <ac:chgData name="Neemias Informatica Lima" userId="b77af7bd85500281" providerId="LiveId" clId="{F2D9A86C-135F-4D75-B19A-2D76A380756C}" dt="2022-11-04T12:36:06.171" v="59" actId="478"/>
          <ac:spMkLst>
            <pc:docMk/>
            <pc:sldMk cId="3757265641" sldId="292"/>
            <ac:spMk id="2" creationId="{9C60B87C-8319-CCC1-24B2-4DFEBE270AAE}"/>
          </ac:spMkLst>
        </pc:spChg>
        <pc:spChg chg="del">
          <ac:chgData name="Neemias Informatica Lima" userId="b77af7bd85500281" providerId="LiveId" clId="{F2D9A86C-135F-4D75-B19A-2D76A380756C}" dt="2022-11-04T12:36:06.171" v="59" actId="478"/>
          <ac:spMkLst>
            <pc:docMk/>
            <pc:sldMk cId="3757265641" sldId="292"/>
            <ac:spMk id="3" creationId="{E298BEE3-282D-7C16-D4A4-53CD69225C33}"/>
          </ac:spMkLst>
        </pc:spChg>
        <pc:spChg chg="add mod">
          <ac:chgData name="Neemias Informatica Lima" userId="b77af7bd85500281" providerId="LiveId" clId="{F2D9A86C-135F-4D75-B19A-2D76A380756C}" dt="2022-11-04T12:36:06.417" v="60"/>
          <ac:spMkLst>
            <pc:docMk/>
            <pc:sldMk cId="3757265641" sldId="292"/>
            <ac:spMk id="6" creationId="{2CFEBF82-7C7D-9BE4-7521-AA8BB963F1B5}"/>
          </ac:spMkLst>
        </pc:spChg>
        <pc:spChg chg="add mod">
          <ac:chgData name="Neemias Informatica Lima" userId="b77af7bd85500281" providerId="LiveId" clId="{F2D9A86C-135F-4D75-B19A-2D76A380756C}" dt="2022-11-04T12:36:06.417" v="60"/>
          <ac:spMkLst>
            <pc:docMk/>
            <pc:sldMk cId="3757265641" sldId="292"/>
            <ac:spMk id="7" creationId="{230DD859-0E0D-F37C-7653-A74A98D028AC}"/>
          </ac:spMkLst>
        </pc:spChg>
        <pc:spChg chg="mod">
          <ac:chgData name="Neemias Informatica Lima" userId="b77af7bd85500281" providerId="LiveId" clId="{F2D9A86C-135F-4D75-B19A-2D76A380756C}" dt="2022-11-04T12:47:46.801" v="191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F2D9A86C-135F-4D75-B19A-2D76A380756C}" dt="2022-11-04T12:45:36.854" v="175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F2D9A86C-135F-4D75-B19A-2D76A380756C}" dt="2022-11-04T12:36:06.171" v="59" actId="478"/>
          <ac:picMkLst>
            <pc:docMk/>
            <pc:sldMk cId="3757265641" sldId="292"/>
            <ac:picMk id="4" creationId="{4BAF1495-04B4-56B3-FD7F-6AD31F886480}"/>
          </ac:picMkLst>
        </pc:picChg>
        <pc:picChg chg="add mod">
          <ac:chgData name="Neemias Informatica Lima" userId="b77af7bd85500281" providerId="LiveId" clId="{F2D9A86C-135F-4D75-B19A-2D76A380756C}" dt="2022-11-04T12:36:06.417" v="60"/>
          <ac:picMkLst>
            <pc:docMk/>
            <pc:sldMk cId="3757265641" sldId="292"/>
            <ac:picMk id="8" creationId="{84B2E39E-B105-32FE-224C-9B35971C9724}"/>
          </ac:picMkLst>
        </pc:picChg>
      </pc:sldChg>
      <pc:sldChg chg="addSp delSp modSp mod">
        <pc:chgData name="Neemias Informatica Lima" userId="b77af7bd85500281" providerId="LiveId" clId="{F2D9A86C-135F-4D75-B19A-2D76A380756C}" dt="2022-11-04T12:48:06.730" v="197" actId="20577"/>
        <pc:sldMkLst>
          <pc:docMk/>
          <pc:sldMk cId="3114938747" sldId="293"/>
        </pc:sldMkLst>
        <pc:spChg chg="del">
          <ac:chgData name="Neemias Informatica Lima" userId="b77af7bd85500281" providerId="LiveId" clId="{F2D9A86C-135F-4D75-B19A-2D76A380756C}" dt="2022-11-04T12:36:34.099" v="61" actId="478"/>
          <ac:spMkLst>
            <pc:docMk/>
            <pc:sldMk cId="3114938747" sldId="293"/>
            <ac:spMk id="2" creationId="{8B3E9BB8-A005-56FE-D8E4-DC31FD61A494}"/>
          </ac:spMkLst>
        </pc:spChg>
        <pc:spChg chg="del">
          <ac:chgData name="Neemias Informatica Lima" userId="b77af7bd85500281" providerId="LiveId" clId="{F2D9A86C-135F-4D75-B19A-2D76A380756C}" dt="2022-11-04T12:36:34.099" v="61" actId="478"/>
          <ac:spMkLst>
            <pc:docMk/>
            <pc:sldMk cId="3114938747" sldId="293"/>
            <ac:spMk id="3" creationId="{99434EB4-FC11-A60A-B898-A060517A2363}"/>
          </ac:spMkLst>
        </pc:spChg>
        <pc:spChg chg="add mod">
          <ac:chgData name="Neemias Informatica Lima" userId="b77af7bd85500281" providerId="LiveId" clId="{F2D9A86C-135F-4D75-B19A-2D76A380756C}" dt="2022-11-04T12:36:34.353" v="62"/>
          <ac:spMkLst>
            <pc:docMk/>
            <pc:sldMk cId="3114938747" sldId="293"/>
            <ac:spMk id="6" creationId="{D3E23EEF-A33B-BA3F-A97E-1E328B707534}"/>
          </ac:spMkLst>
        </pc:spChg>
        <pc:spChg chg="add mod">
          <ac:chgData name="Neemias Informatica Lima" userId="b77af7bd85500281" providerId="LiveId" clId="{F2D9A86C-135F-4D75-B19A-2D76A380756C}" dt="2022-11-04T12:36:34.353" v="62"/>
          <ac:spMkLst>
            <pc:docMk/>
            <pc:sldMk cId="3114938747" sldId="293"/>
            <ac:spMk id="7" creationId="{24AC82D8-85B0-0438-65D1-E52BFF973D69}"/>
          </ac:spMkLst>
        </pc:spChg>
        <pc:spChg chg="mod">
          <ac:chgData name="Neemias Informatica Lima" userId="b77af7bd85500281" providerId="LiveId" clId="{F2D9A86C-135F-4D75-B19A-2D76A380756C}" dt="2022-11-04T12:48:06.730" v="197" actId="20577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F2D9A86C-135F-4D75-B19A-2D76A380756C}" dt="2022-11-04T12:36:34.099" v="61" actId="478"/>
          <ac:picMkLst>
            <pc:docMk/>
            <pc:sldMk cId="3114938747" sldId="293"/>
            <ac:picMk id="4" creationId="{1395C2EF-FEB8-52D5-D10D-BE37FD93D60A}"/>
          </ac:picMkLst>
        </pc:picChg>
        <pc:picChg chg="add mod">
          <ac:chgData name="Neemias Informatica Lima" userId="b77af7bd85500281" providerId="LiveId" clId="{F2D9A86C-135F-4D75-B19A-2D76A380756C}" dt="2022-11-04T12:36:34.353" v="62"/>
          <ac:picMkLst>
            <pc:docMk/>
            <pc:sldMk cId="3114938747" sldId="293"/>
            <ac:picMk id="8" creationId="{70156A10-68E2-0F69-87B1-F71E1420F488}"/>
          </ac:picMkLst>
        </pc:picChg>
      </pc:sldChg>
    </pc:docChg>
  </pc:docChgLst>
  <pc:docChgLst>
    <pc:chgData name="Neemias e Catia Lima" userId="b77af7bd85500281" providerId="LiveId" clId="{8BB4A252-31CD-4F97-8301-FAD4CC2062C4}"/>
    <pc:docChg chg="undo redo custSel modSld">
      <pc:chgData name="Neemias e Catia Lima" userId="b77af7bd85500281" providerId="LiveId" clId="{8BB4A252-31CD-4F97-8301-FAD4CC2062C4}" dt="2021-05-04T17:57:58.539" v="211" actId="20577"/>
      <pc:docMkLst>
        <pc:docMk/>
      </pc:docMkLst>
      <pc:sldChg chg="addSp delSp modSp mod">
        <pc:chgData name="Neemias e Catia Lima" userId="b77af7bd85500281" providerId="LiveId" clId="{8BB4A252-31CD-4F97-8301-FAD4CC2062C4}" dt="2021-05-04T17:56:28.902" v="206" actId="14100"/>
        <pc:sldMkLst>
          <pc:docMk/>
          <pc:sldMk cId="3683219421" sldId="282"/>
        </pc:sldMkLst>
        <pc:spChg chg="mod">
          <ac:chgData name="Neemias e Catia Lima" userId="b77af7bd85500281" providerId="LiveId" clId="{8BB4A252-31CD-4F97-8301-FAD4CC2062C4}" dt="2021-05-04T17:39:47.999" v="44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37:26.646" v="10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e Catia Lima" userId="b77af7bd85500281" providerId="LiveId" clId="{8BB4A252-31CD-4F97-8301-FAD4CC2062C4}" dt="2021-05-04T17:56:02.174" v="197" actId="478"/>
          <ac:picMkLst>
            <pc:docMk/>
            <pc:sldMk cId="3683219421" sldId="282"/>
            <ac:picMk id="2050" creationId="{5B7B949A-D585-4A5E-A6F3-F33E8FA11E1D}"/>
          </ac:picMkLst>
        </pc:picChg>
        <pc:picChg chg="add mod">
          <ac:chgData name="Neemias e Catia Lima" userId="b77af7bd85500281" providerId="LiveId" clId="{8BB4A252-31CD-4F97-8301-FAD4CC2062C4}" dt="2021-05-04T17:56:28.902" v="206" actId="14100"/>
          <ac:picMkLst>
            <pc:docMk/>
            <pc:sldMk cId="3683219421" sldId="282"/>
            <ac:picMk id="4098" creationId="{74BBF12A-B1D4-409B-845C-33FB4CA0803C}"/>
          </ac:picMkLst>
        </pc:picChg>
      </pc:sldChg>
      <pc:sldChg chg="addSp delSp modSp mod">
        <pc:chgData name="Neemias e Catia Lima" userId="b77af7bd85500281" providerId="LiveId" clId="{8BB4A252-31CD-4F97-8301-FAD4CC2062C4}" dt="2021-05-04T17:55:35.348" v="196"/>
        <pc:sldMkLst>
          <pc:docMk/>
          <pc:sldMk cId="3902406419" sldId="283"/>
        </pc:sldMkLst>
        <pc:spChg chg="mod">
          <ac:chgData name="Neemias e Catia Lima" userId="b77af7bd85500281" providerId="LiveId" clId="{8BB4A252-31CD-4F97-8301-FAD4CC2062C4}" dt="2021-05-04T17:44:11.760" v="4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4:50.388" v="60" actId="6549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e Catia Lima" userId="b77af7bd85500281" providerId="LiveId" clId="{8BB4A252-31CD-4F97-8301-FAD4CC2062C4}" dt="2021-05-04T17:55:35.348" v="196"/>
          <ac:picMkLst>
            <pc:docMk/>
            <pc:sldMk cId="3902406419" sldId="283"/>
            <ac:picMk id="19" creationId="{3B0E243C-75D8-4476-B41F-D179231F7960}"/>
          </ac:picMkLst>
        </pc:picChg>
        <pc:picChg chg="del">
          <ac:chgData name="Neemias e Catia Lima" userId="b77af7bd85500281" providerId="LiveId" clId="{8BB4A252-31CD-4F97-8301-FAD4CC2062C4}" dt="2021-05-04T17:55:35.110" v="195" actId="478"/>
          <ac:picMkLst>
            <pc:docMk/>
            <pc:sldMk cId="3902406419" sldId="283"/>
            <ac:picMk id="3074" creationId="{92B70CD2-F9BC-4065-B5CA-4F98F8A66771}"/>
          </ac:picMkLst>
        </pc:picChg>
      </pc:sldChg>
      <pc:sldChg chg="modSp mod">
        <pc:chgData name="Neemias e Catia Lima" userId="b77af7bd85500281" providerId="LiveId" clId="{8BB4A252-31CD-4F97-8301-FAD4CC2062C4}" dt="2021-05-04T17:46:22.208" v="95" actId="20577"/>
        <pc:sldMkLst>
          <pc:docMk/>
          <pc:sldMk cId="2424059023" sldId="284"/>
        </pc:sldMkLst>
        <pc:spChg chg="mod">
          <ac:chgData name="Neemias e Catia Lima" userId="b77af7bd85500281" providerId="LiveId" clId="{8BB4A252-31CD-4F97-8301-FAD4CC2062C4}" dt="2021-05-04T17:45:46.877" v="75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6:22.208" v="95" actId="20577"/>
          <ac:spMkLst>
            <pc:docMk/>
            <pc:sldMk cId="2424059023" sldId="284"/>
            <ac:spMk id="15" creationId="{C3A1BEFC-B9B8-4142-B09F-1F5B330F4265}"/>
          </ac:spMkLst>
        </pc:spChg>
      </pc:sldChg>
      <pc:sldChg chg="modSp mod">
        <pc:chgData name="Neemias e Catia Lima" userId="b77af7bd85500281" providerId="LiveId" clId="{8BB4A252-31CD-4F97-8301-FAD4CC2062C4}" dt="2021-05-04T17:48:33.282" v="119" actId="313"/>
        <pc:sldMkLst>
          <pc:docMk/>
          <pc:sldMk cId="2241968852" sldId="285"/>
        </pc:sldMkLst>
        <pc:spChg chg="mod">
          <ac:chgData name="Neemias e Catia Lima" userId="b77af7bd85500281" providerId="LiveId" clId="{8BB4A252-31CD-4F97-8301-FAD4CC2062C4}" dt="2021-05-04T17:47:36.617" v="10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8:33.282" v="119" actId="313"/>
          <ac:spMkLst>
            <pc:docMk/>
            <pc:sldMk cId="2241968852" sldId="285"/>
            <ac:spMk id="15" creationId="{0F091E13-8EAD-4FFB-9473-BC74E5ABDC64}"/>
          </ac:spMkLst>
        </pc:spChg>
      </pc:sldChg>
      <pc:sldChg chg="addSp delSp modSp mod">
        <pc:chgData name="Neemias e Catia Lima" userId="b77af7bd85500281" providerId="LiveId" clId="{8BB4A252-31CD-4F97-8301-FAD4CC2062C4}" dt="2021-05-04T17:57:58.539" v="211" actId="20577"/>
        <pc:sldMkLst>
          <pc:docMk/>
          <pc:sldMk cId="1959249856" sldId="286"/>
        </pc:sldMkLst>
        <pc:spChg chg="mod">
          <ac:chgData name="Neemias e Catia Lima" userId="b77af7bd85500281" providerId="LiveId" clId="{8BB4A252-31CD-4F97-8301-FAD4CC2062C4}" dt="2021-05-04T17:49:50.016" v="129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57:58.539" v="211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e Catia Lima" userId="b77af7bd85500281" providerId="LiveId" clId="{8BB4A252-31CD-4F97-8301-FAD4CC2062C4}" dt="2021-05-04T17:54:03.141" v="187"/>
          <ac:picMkLst>
            <pc:docMk/>
            <pc:sldMk cId="1959249856" sldId="286"/>
            <ac:picMk id="18" creationId="{1C346599-6376-4B53-909E-BE751BF0ED0F}"/>
          </ac:picMkLst>
        </pc:picChg>
        <pc:picChg chg="del">
          <ac:chgData name="Neemias e Catia Lima" userId="b77af7bd85500281" providerId="LiveId" clId="{8BB4A252-31CD-4F97-8301-FAD4CC2062C4}" dt="2021-05-04T17:54:02.862" v="186" actId="478"/>
          <ac:picMkLst>
            <pc:docMk/>
            <pc:sldMk cId="1959249856" sldId="286"/>
            <ac:picMk id="25" creationId="{6F5DCD9F-0540-4CC4-87F4-40F6F91677A0}"/>
          </ac:picMkLst>
        </pc:picChg>
      </pc:sldChg>
      <pc:sldChg chg="modSp mod">
        <pc:chgData name="Neemias e Catia Lima" userId="b77af7bd85500281" providerId="LiveId" clId="{8BB4A252-31CD-4F97-8301-FAD4CC2062C4}" dt="2021-05-04T17:52:38.775" v="178" actId="20577"/>
        <pc:sldMkLst>
          <pc:docMk/>
          <pc:sldMk cId="2857006406" sldId="287"/>
        </pc:sldMkLst>
        <pc:spChg chg="mod">
          <ac:chgData name="Neemias e Catia Lima" userId="b77af7bd85500281" providerId="LiveId" clId="{8BB4A252-31CD-4F97-8301-FAD4CC2062C4}" dt="2021-05-04T17:52:38.775" v="178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addSp delSp modSp mod">
        <pc:chgData name="Neemias e Catia Lima" userId="b77af7bd85500281" providerId="LiveId" clId="{8BB4A252-31CD-4F97-8301-FAD4CC2062C4}" dt="2021-05-04T17:57:01.301" v="210"/>
        <pc:sldMkLst>
          <pc:docMk/>
          <pc:sldMk cId="2630436816" sldId="288"/>
        </pc:sldMkLst>
        <pc:spChg chg="mod">
          <ac:chgData name="Neemias e Catia Lima" userId="b77af7bd85500281" providerId="LiveId" clId="{8BB4A252-31CD-4F97-8301-FAD4CC2062C4}" dt="2021-05-04T17:38:06.623" v="23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37:11.114" v="6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e Catia Lima" userId="b77af7bd85500281" providerId="LiveId" clId="{8BB4A252-31CD-4F97-8301-FAD4CC2062C4}" dt="2021-05-04T17:57:01.301" v="210"/>
          <ac:picMkLst>
            <pc:docMk/>
            <pc:sldMk cId="2630436816" sldId="288"/>
            <ac:picMk id="17" creationId="{2962FF35-813B-4E0D-A658-E76E01A1AD44}"/>
          </ac:picMkLst>
        </pc:picChg>
        <pc:picChg chg="add del">
          <ac:chgData name="Neemias e Catia Lima" userId="b77af7bd85500281" providerId="LiveId" clId="{8BB4A252-31CD-4F97-8301-FAD4CC2062C4}" dt="2021-05-04T17:57:00.984" v="209" actId="478"/>
          <ac:picMkLst>
            <pc:docMk/>
            <pc:sldMk cId="2630436816" sldId="288"/>
            <ac:picMk id="25" creationId="{B42D5DCB-433E-4CEF-BFBE-18C0CDEC2F58}"/>
          </ac:picMkLst>
        </pc:picChg>
      </pc:sldChg>
      <pc:sldChg chg="addSp delSp modSp mod">
        <pc:chgData name="Neemias e Catia Lima" userId="b77af7bd85500281" providerId="LiveId" clId="{8BB4A252-31CD-4F97-8301-FAD4CC2062C4}" dt="2021-05-04T17:55:29.838" v="194" actId="1440"/>
        <pc:sldMkLst>
          <pc:docMk/>
          <pc:sldMk cId="3032827026" sldId="289"/>
        </pc:sldMkLst>
        <pc:spChg chg="mod">
          <ac:chgData name="Neemias e Catia Lima" userId="b77af7bd85500281" providerId="LiveId" clId="{8BB4A252-31CD-4F97-8301-FAD4CC2062C4}" dt="2021-05-04T17:45:29.743" v="70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8BB4A252-31CD-4F97-8301-FAD4CC2062C4}" dt="2021-05-04T17:44:19.262" v="50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e Catia Lima" userId="b77af7bd85500281" providerId="LiveId" clId="{8BB4A252-31CD-4F97-8301-FAD4CC2062C4}" dt="2021-05-04T17:55:12.382" v="188" actId="478"/>
          <ac:picMkLst>
            <pc:docMk/>
            <pc:sldMk cId="3032827026" sldId="289"/>
            <ac:picMk id="24" creationId="{988094A6-621D-4E20-BDB5-E58A9D35F79C}"/>
          </ac:picMkLst>
        </pc:picChg>
        <pc:picChg chg="add mod">
          <ac:chgData name="Neemias e Catia Lima" userId="b77af7bd85500281" providerId="LiveId" clId="{8BB4A252-31CD-4F97-8301-FAD4CC2062C4}" dt="2021-05-04T17:55:29.838" v="194" actId="1440"/>
          <ac:picMkLst>
            <pc:docMk/>
            <pc:sldMk cId="3032827026" sldId="289"/>
            <ac:picMk id="2050" creationId="{CF7D0738-7737-475B-9CE3-C6C0460EF3E7}"/>
          </ac:picMkLst>
        </pc:picChg>
      </pc:sldChg>
      <pc:sldChg chg="modSp mod">
        <pc:chgData name="Neemias e Catia Lima" userId="b77af7bd85500281" providerId="LiveId" clId="{8BB4A252-31CD-4F97-8301-FAD4CC2062C4}" dt="2021-05-04T17:47:00.358" v="104" actId="20577"/>
        <pc:sldMkLst>
          <pc:docMk/>
          <pc:sldMk cId="3772032319" sldId="290"/>
        </pc:sldMkLst>
        <pc:spChg chg="mod">
          <ac:chgData name="Neemias e Catia Lima" userId="b77af7bd85500281" providerId="LiveId" clId="{8BB4A252-31CD-4F97-8301-FAD4CC2062C4}" dt="2021-05-04T17:47:00.358" v="104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8BB4A252-31CD-4F97-8301-FAD4CC2062C4}" dt="2021-05-04T17:45:54.143" v="80"/>
          <ac:spMkLst>
            <pc:docMk/>
            <pc:sldMk cId="3772032319" sldId="290"/>
            <ac:spMk id="14" creationId="{00000000-0000-0000-0000-000000000000}"/>
          </ac:spMkLst>
        </pc:spChg>
      </pc:sldChg>
      <pc:sldChg chg="modSp mod">
        <pc:chgData name="Neemias e Catia Lima" userId="b77af7bd85500281" providerId="LiveId" clId="{8BB4A252-31CD-4F97-8301-FAD4CC2062C4}" dt="2021-05-04T17:49:14.613" v="126"/>
        <pc:sldMkLst>
          <pc:docMk/>
          <pc:sldMk cId="1768216317" sldId="291"/>
        </pc:sldMkLst>
        <pc:spChg chg="mod">
          <ac:chgData name="Neemias e Catia Lima" userId="b77af7bd85500281" providerId="LiveId" clId="{8BB4A252-31CD-4F97-8301-FAD4CC2062C4}" dt="2021-05-04T17:49:14.613" v="126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8BB4A252-31CD-4F97-8301-FAD4CC2062C4}" dt="2021-05-04T17:47:43.590" v="108"/>
          <ac:spMkLst>
            <pc:docMk/>
            <pc:sldMk cId="1768216317" sldId="291"/>
            <ac:spMk id="14" creationId="{00000000-0000-0000-0000-000000000000}"/>
          </ac:spMkLst>
        </pc:spChg>
      </pc:sldChg>
      <pc:sldChg chg="addSp delSp modSp mod">
        <pc:chgData name="Neemias e Catia Lima" userId="b77af7bd85500281" providerId="LiveId" clId="{8BB4A252-31CD-4F97-8301-FAD4CC2062C4}" dt="2021-05-04T17:53:58.240" v="185" actId="1440"/>
        <pc:sldMkLst>
          <pc:docMk/>
          <pc:sldMk cId="3757265641" sldId="292"/>
        </pc:sldMkLst>
        <pc:spChg chg="mod">
          <ac:chgData name="Neemias e Catia Lima" userId="b77af7bd85500281" providerId="LiveId" clId="{8BB4A252-31CD-4F97-8301-FAD4CC2062C4}" dt="2021-05-04T17:51:26.683" v="166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8BB4A252-31CD-4F97-8301-FAD4CC2062C4}" dt="2021-05-04T17:49:57.901" v="132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e Catia Lima" userId="b77af7bd85500281" providerId="LiveId" clId="{8BB4A252-31CD-4F97-8301-FAD4CC2062C4}" dt="2021-05-04T17:53:58.240" v="185" actId="1440"/>
          <ac:picMkLst>
            <pc:docMk/>
            <pc:sldMk cId="3757265641" sldId="292"/>
            <ac:picMk id="1026" creationId="{7F094247-0380-4F73-BFBA-6F1BAD9B0A27}"/>
          </ac:picMkLst>
        </pc:picChg>
        <pc:picChg chg="del">
          <ac:chgData name="Neemias e Catia Lima" userId="b77af7bd85500281" providerId="LiveId" clId="{8BB4A252-31CD-4F97-8301-FAD4CC2062C4}" dt="2021-05-04T17:53:42.802" v="179" actId="478"/>
          <ac:picMkLst>
            <pc:docMk/>
            <pc:sldMk cId="3757265641" sldId="292"/>
            <ac:picMk id="9218" creationId="{923F9D24-2F88-46BD-8101-4C66A9A3F0FA}"/>
          </ac:picMkLst>
        </pc:picChg>
      </pc:sldChg>
      <pc:sldChg chg="modSp mod">
        <pc:chgData name="Neemias e Catia Lima" userId="b77af7bd85500281" providerId="LiveId" clId="{8BB4A252-31CD-4F97-8301-FAD4CC2062C4}" dt="2021-05-04T17:51:55.987" v="172" actId="20577"/>
        <pc:sldMkLst>
          <pc:docMk/>
          <pc:sldMk cId="3114938747" sldId="293"/>
        </pc:sldMkLst>
        <pc:spChg chg="mod">
          <ac:chgData name="Neemias e Catia Lima" userId="b77af7bd85500281" providerId="LiveId" clId="{8BB4A252-31CD-4F97-8301-FAD4CC2062C4}" dt="2021-05-04T17:51:55.987" v="172" actId="20577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Informatica Lima" userId="b77af7bd85500281" providerId="LiveId" clId="{33F8152A-0F54-4056-A65F-BA99A2A0D88B}"/>
    <pc:docChg chg="undo redo custSel modSld">
      <pc:chgData name="Neemias Informatica Lima" userId="b77af7bd85500281" providerId="LiveId" clId="{33F8152A-0F54-4056-A65F-BA99A2A0D88B}" dt="2022-11-04T17:01:14.898" v="206" actId="20577"/>
      <pc:docMkLst>
        <pc:docMk/>
      </pc:docMkLst>
      <pc:sldChg chg="addSp delSp modSp mod">
        <pc:chgData name="Neemias Informatica Lima" userId="b77af7bd85500281" providerId="LiveId" clId="{33F8152A-0F54-4056-A65F-BA99A2A0D88B}" dt="2022-11-04T16:43:43.323" v="27" actId="20577"/>
        <pc:sldMkLst>
          <pc:docMk/>
          <pc:sldMk cId="2232331225" sldId="280"/>
        </pc:sldMkLst>
        <pc:spChg chg="mod">
          <ac:chgData name="Neemias Informatica Lima" userId="b77af7bd85500281" providerId="LiveId" clId="{33F8152A-0F54-4056-A65F-BA99A2A0D88B}" dt="2022-11-04T16:42:07.015" v="12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33F8152A-0F54-4056-A65F-BA99A2A0D88B}" dt="2022-11-04T16:41:39.947" v="6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33F8152A-0F54-4056-A65F-BA99A2A0D88B}" dt="2022-11-04T16:43:22.821" v="21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33F8152A-0F54-4056-A65F-BA99A2A0D88B}" dt="2022-11-04T16:41:35.267" v="2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33F8152A-0F54-4056-A65F-BA99A2A0D88B}" dt="2022-11-04T16:43:43.323" v="27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33F8152A-0F54-4056-A65F-BA99A2A0D88B}" dt="2022-11-04T16:41:33.612" v="0" actId="478"/>
          <ac:picMkLst>
            <pc:docMk/>
            <pc:sldMk cId="2232331225" sldId="280"/>
            <ac:picMk id="4" creationId="{CAF76669-31D4-281E-E5AA-093FDEC699B3}"/>
          </ac:picMkLst>
        </pc:picChg>
        <pc:picChg chg="add mod">
          <ac:chgData name="Neemias Informatica Lima" userId="b77af7bd85500281" providerId="LiveId" clId="{33F8152A-0F54-4056-A65F-BA99A2A0D88B}" dt="2022-11-04T16:42:44.740" v="18"/>
          <ac:picMkLst>
            <pc:docMk/>
            <pc:sldMk cId="2232331225" sldId="280"/>
            <ac:picMk id="8" creationId="{8311FA12-B2AA-9C38-2972-63367EA8CF8A}"/>
          </ac:picMkLst>
        </pc:picChg>
      </pc:sldChg>
      <pc:sldChg chg="addSp delSp modSp mod">
        <pc:chgData name="Neemias Informatica Lima" userId="b77af7bd85500281" providerId="LiveId" clId="{33F8152A-0F54-4056-A65F-BA99A2A0D88B}" dt="2022-11-04T16:45:23.004" v="45" actId="14100"/>
        <pc:sldMkLst>
          <pc:docMk/>
          <pc:sldMk cId="2103443556" sldId="281"/>
        </pc:sldMkLst>
        <pc:spChg chg="mod">
          <ac:chgData name="Neemias Informatica Lima" userId="b77af7bd85500281" providerId="LiveId" clId="{33F8152A-0F54-4056-A65F-BA99A2A0D88B}" dt="2022-11-04T16:44:16.129" v="34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33F8152A-0F54-4056-A65F-BA99A2A0D88B}" dt="2022-11-04T16:45:12.835" v="41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33F8152A-0F54-4056-A65F-BA99A2A0D88B}" dt="2022-11-04T16:45:00.236" v="38" actId="6549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33F8152A-0F54-4056-A65F-BA99A2A0D88B}" dt="2022-11-04T16:45:23.004" v="45" actId="14100"/>
          <ac:picMkLst>
            <pc:docMk/>
            <pc:sldMk cId="2103443556" sldId="281"/>
            <ac:picMk id="2" creationId="{25442C44-4695-69B0-20CD-42BCD04AA8CB}"/>
          </ac:picMkLst>
        </pc:picChg>
        <pc:picChg chg="del">
          <ac:chgData name="Neemias Informatica Lima" userId="b77af7bd85500281" providerId="LiveId" clId="{33F8152A-0F54-4056-A65F-BA99A2A0D88B}" dt="2022-11-04T16:45:10.906" v="39" actId="478"/>
          <ac:picMkLst>
            <pc:docMk/>
            <pc:sldMk cId="2103443556" sldId="281"/>
            <ac:picMk id="4" creationId="{0A4FC539-2859-C6A5-AD20-E3317DEB8ECC}"/>
          </ac:picMkLst>
        </pc:picChg>
      </pc:sldChg>
      <pc:sldChg chg="addSp delSp modSp mod">
        <pc:chgData name="Neemias Informatica Lima" userId="b77af7bd85500281" providerId="LiveId" clId="{33F8152A-0F54-4056-A65F-BA99A2A0D88B}" dt="2022-11-04T16:49:52.208" v="87"/>
        <pc:sldMkLst>
          <pc:docMk/>
          <pc:sldMk cId="3683219421" sldId="282"/>
        </pc:sldMkLst>
        <pc:spChg chg="add mod">
          <ac:chgData name="Neemias Informatica Lima" userId="b77af7bd85500281" providerId="LiveId" clId="{33F8152A-0F54-4056-A65F-BA99A2A0D88B}" dt="2022-11-04T16:46:16.359" v="49"/>
          <ac:spMkLst>
            <pc:docMk/>
            <pc:sldMk cId="3683219421" sldId="282"/>
            <ac:spMk id="2" creationId="{315F98F5-0A3B-E0DA-CB0F-A226BA43269A}"/>
          </ac:spMkLst>
        </pc:spChg>
        <pc:spChg chg="add mod">
          <ac:chgData name="Neemias Informatica Lima" userId="b77af7bd85500281" providerId="LiveId" clId="{33F8152A-0F54-4056-A65F-BA99A2A0D88B}" dt="2022-11-04T16:46:16.359" v="49"/>
          <ac:spMkLst>
            <pc:docMk/>
            <pc:sldMk cId="3683219421" sldId="282"/>
            <ac:spMk id="4" creationId="{6C7FCAD9-84E9-174E-EB4D-8FC9CE8AF812}"/>
          </ac:spMkLst>
        </pc:spChg>
        <pc:spChg chg="del">
          <ac:chgData name="Neemias Informatica Lima" userId="b77af7bd85500281" providerId="LiveId" clId="{33F8152A-0F54-4056-A65F-BA99A2A0D88B}" dt="2022-11-04T16:46:16.001" v="48" actId="478"/>
          <ac:spMkLst>
            <pc:docMk/>
            <pc:sldMk cId="3683219421" sldId="282"/>
            <ac:spMk id="7" creationId="{D3783E25-CAC8-EC6D-CEB8-FD12A7C11707}"/>
          </ac:spMkLst>
        </pc:spChg>
        <pc:spChg chg="del">
          <ac:chgData name="Neemias Informatica Lima" userId="b77af7bd85500281" providerId="LiveId" clId="{33F8152A-0F54-4056-A65F-BA99A2A0D88B}" dt="2022-11-04T16:46:16.001" v="48" actId="478"/>
          <ac:spMkLst>
            <pc:docMk/>
            <pc:sldMk cId="3683219421" sldId="282"/>
            <ac:spMk id="8" creationId="{7A37D8F4-AFBE-7B21-0DB8-E480D808D745}"/>
          </ac:spMkLst>
        </pc:spChg>
        <pc:spChg chg="mod">
          <ac:chgData name="Neemias Informatica Lima" userId="b77af7bd85500281" providerId="LiveId" clId="{33F8152A-0F54-4056-A65F-BA99A2A0D88B}" dt="2022-11-04T16:49:52.208" v="8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33F8152A-0F54-4056-A65F-BA99A2A0D88B}" dt="2022-11-04T16:48:28.485" v="75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33F8152A-0F54-4056-A65F-BA99A2A0D88B}" dt="2022-11-04T16:46:16.359" v="49"/>
          <ac:picMkLst>
            <pc:docMk/>
            <pc:sldMk cId="3683219421" sldId="282"/>
            <ac:picMk id="5" creationId="{92F5FA67-BC88-A0D5-5B6E-C2F4B669BAE2}"/>
          </ac:picMkLst>
        </pc:picChg>
        <pc:picChg chg="del">
          <ac:chgData name="Neemias Informatica Lima" userId="b77af7bd85500281" providerId="LiveId" clId="{33F8152A-0F54-4056-A65F-BA99A2A0D88B}" dt="2022-11-04T16:46:16.001" v="48" actId="478"/>
          <ac:picMkLst>
            <pc:docMk/>
            <pc:sldMk cId="3683219421" sldId="282"/>
            <ac:picMk id="9" creationId="{43FEA459-FDA2-79C8-F28F-3D69FF67B34D}"/>
          </ac:picMkLst>
        </pc:picChg>
      </pc:sldChg>
      <pc:sldChg chg="addSp delSp modSp mod">
        <pc:chgData name="Neemias Informatica Lima" userId="b77af7bd85500281" providerId="LiveId" clId="{33F8152A-0F54-4056-A65F-BA99A2A0D88B}" dt="2022-11-04T16:52:11.421" v="109" actId="20577"/>
        <pc:sldMkLst>
          <pc:docMk/>
          <pc:sldMk cId="3902406419" sldId="283"/>
        </pc:sldMkLst>
        <pc:spChg chg="add mod">
          <ac:chgData name="Neemias Informatica Lima" userId="b77af7bd85500281" providerId="LiveId" clId="{33F8152A-0F54-4056-A65F-BA99A2A0D88B}" dt="2022-11-04T16:46:23.777" v="51"/>
          <ac:spMkLst>
            <pc:docMk/>
            <pc:sldMk cId="3902406419" sldId="283"/>
            <ac:spMk id="2" creationId="{18BCA608-F212-C053-A6E8-F562E539B552}"/>
          </ac:spMkLst>
        </pc:spChg>
        <pc:spChg chg="add mod">
          <ac:chgData name="Neemias Informatica Lima" userId="b77af7bd85500281" providerId="LiveId" clId="{33F8152A-0F54-4056-A65F-BA99A2A0D88B}" dt="2022-11-04T16:46:23.777" v="51"/>
          <ac:spMkLst>
            <pc:docMk/>
            <pc:sldMk cId="3902406419" sldId="283"/>
            <ac:spMk id="3" creationId="{2FDD0BF8-32E7-F359-A3FE-4C8F56AE35CA}"/>
          </ac:spMkLst>
        </pc:spChg>
        <pc:spChg chg="del">
          <ac:chgData name="Neemias Informatica Lima" userId="b77af7bd85500281" providerId="LiveId" clId="{33F8152A-0F54-4056-A65F-BA99A2A0D88B}" dt="2022-11-04T16:46:23.482" v="50" actId="478"/>
          <ac:spMkLst>
            <pc:docMk/>
            <pc:sldMk cId="3902406419" sldId="283"/>
            <ac:spMk id="6" creationId="{5B76BBF2-32A8-1C67-3986-EABC85376DB8}"/>
          </ac:spMkLst>
        </pc:spChg>
        <pc:spChg chg="del">
          <ac:chgData name="Neemias Informatica Lima" userId="b77af7bd85500281" providerId="LiveId" clId="{33F8152A-0F54-4056-A65F-BA99A2A0D88B}" dt="2022-11-04T16:46:23.482" v="50" actId="478"/>
          <ac:spMkLst>
            <pc:docMk/>
            <pc:sldMk cId="3902406419" sldId="283"/>
            <ac:spMk id="7" creationId="{E2762F37-1996-8448-2ADB-9ACE19300024}"/>
          </ac:spMkLst>
        </pc:spChg>
        <pc:spChg chg="mod">
          <ac:chgData name="Neemias Informatica Lima" userId="b77af7bd85500281" providerId="LiveId" clId="{33F8152A-0F54-4056-A65F-BA99A2A0D88B}" dt="2022-11-04T16:50:09.061" v="9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33F8152A-0F54-4056-A65F-BA99A2A0D88B}" dt="2022-11-04T16:52:11.421" v="109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33F8152A-0F54-4056-A65F-BA99A2A0D88B}" dt="2022-11-04T16:46:23.777" v="51"/>
          <ac:picMkLst>
            <pc:docMk/>
            <pc:sldMk cId="3902406419" sldId="283"/>
            <ac:picMk id="4" creationId="{90894389-095B-5AF6-CC7D-4B94ABAA4D96}"/>
          </ac:picMkLst>
        </pc:picChg>
        <pc:picChg chg="del">
          <ac:chgData name="Neemias Informatica Lima" userId="b77af7bd85500281" providerId="LiveId" clId="{33F8152A-0F54-4056-A65F-BA99A2A0D88B}" dt="2022-11-04T16:46:23.482" v="50" actId="478"/>
          <ac:picMkLst>
            <pc:docMk/>
            <pc:sldMk cId="3902406419" sldId="283"/>
            <ac:picMk id="8" creationId="{24AFD2E4-EA7F-51D8-576B-A43CCB688751}"/>
          </ac:picMkLst>
        </pc:picChg>
      </pc:sldChg>
      <pc:sldChg chg="addSp delSp modSp mod">
        <pc:chgData name="Neemias Informatica Lima" userId="b77af7bd85500281" providerId="LiveId" clId="{33F8152A-0F54-4056-A65F-BA99A2A0D88B}" dt="2022-11-04T16:53:49.075" v="132" actId="20577"/>
        <pc:sldMkLst>
          <pc:docMk/>
          <pc:sldMk cId="2424059023" sldId="284"/>
        </pc:sldMkLst>
        <pc:spChg chg="add mod">
          <ac:chgData name="Neemias Informatica Lima" userId="b77af7bd85500281" providerId="LiveId" clId="{33F8152A-0F54-4056-A65F-BA99A2A0D88B}" dt="2022-11-04T16:46:37.687" v="55"/>
          <ac:spMkLst>
            <pc:docMk/>
            <pc:sldMk cId="2424059023" sldId="284"/>
            <ac:spMk id="2" creationId="{BD34EE6B-D44E-2D30-B99C-3EFBCF425135}"/>
          </ac:spMkLst>
        </pc:spChg>
        <pc:spChg chg="add mod">
          <ac:chgData name="Neemias Informatica Lima" userId="b77af7bd85500281" providerId="LiveId" clId="{33F8152A-0F54-4056-A65F-BA99A2A0D88B}" dt="2022-11-04T16:46:37.687" v="55"/>
          <ac:spMkLst>
            <pc:docMk/>
            <pc:sldMk cId="2424059023" sldId="284"/>
            <ac:spMk id="3" creationId="{12435F73-030A-6D6C-9709-39AFE4A2A0EC}"/>
          </ac:spMkLst>
        </pc:spChg>
        <pc:spChg chg="del">
          <ac:chgData name="Neemias Informatica Lima" userId="b77af7bd85500281" providerId="LiveId" clId="{33F8152A-0F54-4056-A65F-BA99A2A0D88B}" dt="2022-11-04T16:46:37.410" v="54" actId="478"/>
          <ac:spMkLst>
            <pc:docMk/>
            <pc:sldMk cId="2424059023" sldId="284"/>
            <ac:spMk id="6" creationId="{66BCE9E4-ED96-C9B4-A283-C95755487F6E}"/>
          </ac:spMkLst>
        </pc:spChg>
        <pc:spChg chg="del">
          <ac:chgData name="Neemias Informatica Lima" userId="b77af7bd85500281" providerId="LiveId" clId="{33F8152A-0F54-4056-A65F-BA99A2A0D88B}" dt="2022-11-04T16:46:37.410" v="54" actId="478"/>
          <ac:spMkLst>
            <pc:docMk/>
            <pc:sldMk cId="2424059023" sldId="284"/>
            <ac:spMk id="7" creationId="{EB5D03D9-06CE-5991-03BF-5FCA32C78132}"/>
          </ac:spMkLst>
        </pc:spChg>
        <pc:spChg chg="mod">
          <ac:chgData name="Neemias Informatica Lima" userId="b77af7bd85500281" providerId="LiveId" clId="{33F8152A-0F54-4056-A65F-BA99A2A0D88B}" dt="2022-11-04T16:52:58.095" v="119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33F8152A-0F54-4056-A65F-BA99A2A0D88B}" dt="2022-11-04T16:53:49.075" v="132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33F8152A-0F54-4056-A65F-BA99A2A0D88B}" dt="2022-11-04T16:46:37.687" v="55"/>
          <ac:picMkLst>
            <pc:docMk/>
            <pc:sldMk cId="2424059023" sldId="284"/>
            <ac:picMk id="4" creationId="{83411703-5C54-B2BA-7483-B55E017A1C33}"/>
          </ac:picMkLst>
        </pc:picChg>
        <pc:picChg chg="del">
          <ac:chgData name="Neemias Informatica Lima" userId="b77af7bd85500281" providerId="LiveId" clId="{33F8152A-0F54-4056-A65F-BA99A2A0D88B}" dt="2022-11-04T16:46:37.410" v="54" actId="478"/>
          <ac:picMkLst>
            <pc:docMk/>
            <pc:sldMk cId="2424059023" sldId="284"/>
            <ac:picMk id="8" creationId="{F4B2BD2A-77BA-EDE8-5856-BB3C0A345FC1}"/>
          </ac:picMkLst>
        </pc:picChg>
      </pc:sldChg>
      <pc:sldChg chg="addSp delSp modSp mod">
        <pc:chgData name="Neemias Informatica Lima" userId="b77af7bd85500281" providerId="LiveId" clId="{33F8152A-0F54-4056-A65F-BA99A2A0D88B}" dt="2022-11-04T16:56:22.964" v="162" actId="20577"/>
        <pc:sldMkLst>
          <pc:docMk/>
          <pc:sldMk cId="2241968852" sldId="285"/>
        </pc:sldMkLst>
        <pc:spChg chg="add mod">
          <ac:chgData name="Neemias Informatica Lima" userId="b77af7bd85500281" providerId="LiveId" clId="{33F8152A-0F54-4056-A65F-BA99A2A0D88B}" dt="2022-11-04T16:46:57.439" v="59"/>
          <ac:spMkLst>
            <pc:docMk/>
            <pc:sldMk cId="2241968852" sldId="285"/>
            <ac:spMk id="2" creationId="{9CE1213A-32D9-514F-0A70-05E6185DF6A8}"/>
          </ac:spMkLst>
        </pc:spChg>
        <pc:spChg chg="add mod">
          <ac:chgData name="Neemias Informatica Lima" userId="b77af7bd85500281" providerId="LiveId" clId="{33F8152A-0F54-4056-A65F-BA99A2A0D88B}" dt="2022-11-04T16:46:57.439" v="59"/>
          <ac:spMkLst>
            <pc:docMk/>
            <pc:sldMk cId="2241968852" sldId="285"/>
            <ac:spMk id="3" creationId="{27A78947-447F-2017-2FA0-EF40ED31F5C5}"/>
          </ac:spMkLst>
        </pc:spChg>
        <pc:spChg chg="del">
          <ac:chgData name="Neemias Informatica Lima" userId="b77af7bd85500281" providerId="LiveId" clId="{33F8152A-0F54-4056-A65F-BA99A2A0D88B}" dt="2022-11-04T16:46:57.186" v="58" actId="478"/>
          <ac:spMkLst>
            <pc:docMk/>
            <pc:sldMk cId="2241968852" sldId="285"/>
            <ac:spMk id="6" creationId="{FFA41BB4-AB61-7B64-5500-15FE3BAC0301}"/>
          </ac:spMkLst>
        </pc:spChg>
        <pc:spChg chg="del">
          <ac:chgData name="Neemias Informatica Lima" userId="b77af7bd85500281" providerId="LiveId" clId="{33F8152A-0F54-4056-A65F-BA99A2A0D88B}" dt="2022-11-04T16:46:57.186" v="58" actId="478"/>
          <ac:spMkLst>
            <pc:docMk/>
            <pc:sldMk cId="2241968852" sldId="285"/>
            <ac:spMk id="7" creationId="{187F97F6-7D46-877D-22D7-D5746E04E60F}"/>
          </ac:spMkLst>
        </pc:spChg>
        <pc:spChg chg="mod">
          <ac:chgData name="Neemias Informatica Lima" userId="b77af7bd85500281" providerId="LiveId" clId="{33F8152A-0F54-4056-A65F-BA99A2A0D88B}" dt="2022-11-04T16:54:44.759" v="150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33F8152A-0F54-4056-A65F-BA99A2A0D88B}" dt="2022-11-04T16:56:22.964" v="162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33F8152A-0F54-4056-A65F-BA99A2A0D88B}" dt="2022-11-04T16:46:57.439" v="59"/>
          <ac:picMkLst>
            <pc:docMk/>
            <pc:sldMk cId="2241968852" sldId="285"/>
            <ac:picMk id="4" creationId="{89362A6E-653D-1BC9-E779-65E0CA5B448A}"/>
          </ac:picMkLst>
        </pc:picChg>
        <pc:picChg chg="del">
          <ac:chgData name="Neemias Informatica Lima" userId="b77af7bd85500281" providerId="LiveId" clId="{33F8152A-0F54-4056-A65F-BA99A2A0D88B}" dt="2022-11-04T16:46:57.186" v="58" actId="478"/>
          <ac:picMkLst>
            <pc:docMk/>
            <pc:sldMk cId="2241968852" sldId="285"/>
            <ac:picMk id="8" creationId="{8F077027-1D02-6606-0A53-1B07FBBAEAB8}"/>
          </ac:picMkLst>
        </pc:picChg>
      </pc:sldChg>
      <pc:sldChg chg="addSp delSp modSp mod">
        <pc:chgData name="Neemias Informatica Lima" userId="b77af7bd85500281" providerId="LiveId" clId="{33F8152A-0F54-4056-A65F-BA99A2A0D88B}" dt="2022-11-04T17:01:14.898" v="206" actId="20577"/>
        <pc:sldMkLst>
          <pc:docMk/>
          <pc:sldMk cId="1959249856" sldId="286"/>
        </pc:sldMkLst>
        <pc:spChg chg="add mod">
          <ac:chgData name="Neemias Informatica Lima" userId="b77af7bd85500281" providerId="LiveId" clId="{33F8152A-0F54-4056-A65F-BA99A2A0D88B}" dt="2022-11-04T16:47:10.887" v="63"/>
          <ac:spMkLst>
            <pc:docMk/>
            <pc:sldMk cId="1959249856" sldId="286"/>
            <ac:spMk id="2" creationId="{EEB20626-1BF1-F5E8-CE4A-E37CAEF65501}"/>
          </ac:spMkLst>
        </pc:spChg>
        <pc:spChg chg="add mod">
          <ac:chgData name="Neemias Informatica Lima" userId="b77af7bd85500281" providerId="LiveId" clId="{33F8152A-0F54-4056-A65F-BA99A2A0D88B}" dt="2022-11-04T16:47:10.887" v="63"/>
          <ac:spMkLst>
            <pc:docMk/>
            <pc:sldMk cId="1959249856" sldId="286"/>
            <ac:spMk id="3" creationId="{54E781A8-C21B-75E5-201C-1A0AF70D9BBE}"/>
          </ac:spMkLst>
        </pc:spChg>
        <pc:spChg chg="del">
          <ac:chgData name="Neemias Informatica Lima" userId="b77af7bd85500281" providerId="LiveId" clId="{33F8152A-0F54-4056-A65F-BA99A2A0D88B}" dt="2022-11-04T16:47:10.618" v="62" actId="478"/>
          <ac:spMkLst>
            <pc:docMk/>
            <pc:sldMk cId="1959249856" sldId="286"/>
            <ac:spMk id="6" creationId="{C4C60838-3DF2-DEE4-984A-45E7857356B0}"/>
          </ac:spMkLst>
        </pc:spChg>
        <pc:spChg chg="del">
          <ac:chgData name="Neemias Informatica Lima" userId="b77af7bd85500281" providerId="LiveId" clId="{33F8152A-0F54-4056-A65F-BA99A2A0D88B}" dt="2022-11-04T16:47:10.618" v="62" actId="478"/>
          <ac:spMkLst>
            <pc:docMk/>
            <pc:sldMk cId="1959249856" sldId="286"/>
            <ac:spMk id="7" creationId="{5D5926E0-EFCC-7E81-9F74-CE87C4FC0214}"/>
          </ac:spMkLst>
        </pc:spChg>
        <pc:spChg chg="mod">
          <ac:chgData name="Neemias Informatica Lima" userId="b77af7bd85500281" providerId="LiveId" clId="{33F8152A-0F54-4056-A65F-BA99A2A0D88B}" dt="2022-11-04T16:57:24.121" v="173" actId="2057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33F8152A-0F54-4056-A65F-BA99A2A0D88B}" dt="2022-11-04T17:01:14.898" v="206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33F8152A-0F54-4056-A65F-BA99A2A0D88B}" dt="2022-11-04T16:47:10.887" v="63"/>
          <ac:picMkLst>
            <pc:docMk/>
            <pc:sldMk cId="1959249856" sldId="286"/>
            <ac:picMk id="4" creationId="{449FF02E-D547-D707-1029-C9E0EA2E8339}"/>
          </ac:picMkLst>
        </pc:picChg>
        <pc:picChg chg="del">
          <ac:chgData name="Neemias Informatica Lima" userId="b77af7bd85500281" providerId="LiveId" clId="{33F8152A-0F54-4056-A65F-BA99A2A0D88B}" dt="2022-11-04T16:47:10.618" v="62" actId="478"/>
          <ac:picMkLst>
            <pc:docMk/>
            <pc:sldMk cId="1959249856" sldId="286"/>
            <ac:picMk id="8" creationId="{57ADC139-5BE4-CCD5-32AC-6473F17C1358}"/>
          </ac:picMkLst>
        </pc:picChg>
      </pc:sldChg>
      <pc:sldChg chg="addSp delSp modSp mod">
        <pc:chgData name="Neemias Informatica Lima" userId="b77af7bd85500281" providerId="LiveId" clId="{33F8152A-0F54-4056-A65F-BA99A2A0D88B}" dt="2022-11-04T17:00:32.260" v="204"/>
        <pc:sldMkLst>
          <pc:docMk/>
          <pc:sldMk cId="2857006406" sldId="287"/>
        </pc:sldMkLst>
        <pc:spChg chg="add mod">
          <ac:chgData name="Neemias Informatica Lima" userId="b77af7bd85500281" providerId="LiveId" clId="{33F8152A-0F54-4056-A65F-BA99A2A0D88B}" dt="2022-11-04T16:47:30.495" v="69"/>
          <ac:spMkLst>
            <pc:docMk/>
            <pc:sldMk cId="2857006406" sldId="287"/>
            <ac:spMk id="2" creationId="{5C10464F-4A61-F7D3-F9BC-38FBD97C66DC}"/>
          </ac:spMkLst>
        </pc:spChg>
        <pc:spChg chg="add mod">
          <ac:chgData name="Neemias Informatica Lima" userId="b77af7bd85500281" providerId="LiveId" clId="{33F8152A-0F54-4056-A65F-BA99A2A0D88B}" dt="2022-11-04T16:47:30.495" v="69"/>
          <ac:spMkLst>
            <pc:docMk/>
            <pc:sldMk cId="2857006406" sldId="287"/>
            <ac:spMk id="3" creationId="{4C01FBB0-DB12-0A01-FE0E-259C3294B285}"/>
          </ac:spMkLst>
        </pc:spChg>
        <pc:spChg chg="del">
          <ac:chgData name="Neemias Informatica Lima" userId="b77af7bd85500281" providerId="LiveId" clId="{33F8152A-0F54-4056-A65F-BA99A2A0D88B}" dt="2022-11-04T16:47:30.227" v="68" actId="478"/>
          <ac:spMkLst>
            <pc:docMk/>
            <pc:sldMk cId="2857006406" sldId="287"/>
            <ac:spMk id="6" creationId="{597C2996-3FC9-6D7D-7A20-542DD909AD54}"/>
          </ac:spMkLst>
        </pc:spChg>
        <pc:spChg chg="del">
          <ac:chgData name="Neemias Informatica Lima" userId="b77af7bd85500281" providerId="LiveId" clId="{33F8152A-0F54-4056-A65F-BA99A2A0D88B}" dt="2022-11-04T16:47:30.227" v="68" actId="478"/>
          <ac:spMkLst>
            <pc:docMk/>
            <pc:sldMk cId="2857006406" sldId="287"/>
            <ac:spMk id="7" creationId="{332AB40E-C5E2-F95A-1233-921C8DCE3AD5}"/>
          </ac:spMkLst>
        </pc:spChg>
        <pc:spChg chg="mod">
          <ac:chgData name="Neemias Informatica Lima" userId="b77af7bd85500281" providerId="LiveId" clId="{33F8152A-0F54-4056-A65F-BA99A2A0D88B}" dt="2022-11-04T17:00:32.260" v="204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33F8152A-0F54-4056-A65F-BA99A2A0D88B}" dt="2022-11-04T16:47:30.495" v="69"/>
          <ac:picMkLst>
            <pc:docMk/>
            <pc:sldMk cId="2857006406" sldId="287"/>
            <ac:picMk id="4" creationId="{0E871703-534A-25B8-B7EE-D0A371CE0AFF}"/>
          </ac:picMkLst>
        </pc:picChg>
        <pc:picChg chg="del">
          <ac:chgData name="Neemias Informatica Lima" userId="b77af7bd85500281" providerId="LiveId" clId="{33F8152A-0F54-4056-A65F-BA99A2A0D88B}" dt="2022-11-04T16:47:30.227" v="68" actId="478"/>
          <ac:picMkLst>
            <pc:docMk/>
            <pc:sldMk cId="2857006406" sldId="287"/>
            <ac:picMk id="8" creationId="{411A6773-57D2-A499-2921-910F3A17F3A1}"/>
          </ac:picMkLst>
        </pc:picChg>
      </pc:sldChg>
      <pc:sldChg chg="addSp delSp modSp mod">
        <pc:chgData name="Neemias Informatica Lima" userId="b77af7bd85500281" providerId="LiveId" clId="{33F8152A-0F54-4056-A65F-BA99A2A0D88B}" dt="2022-11-04T16:48:57.686" v="84" actId="20577"/>
        <pc:sldMkLst>
          <pc:docMk/>
          <pc:sldMk cId="2630436816" sldId="288"/>
        </pc:sldMkLst>
        <pc:spChg chg="add mod">
          <ac:chgData name="Neemias Informatica Lima" userId="b77af7bd85500281" providerId="LiveId" clId="{33F8152A-0F54-4056-A65F-BA99A2A0D88B}" dt="2022-11-04T16:45:59.351" v="47"/>
          <ac:spMkLst>
            <pc:docMk/>
            <pc:sldMk cId="2630436816" sldId="288"/>
            <ac:spMk id="2" creationId="{138D5642-4D64-794A-8C9E-7893CBA59D09}"/>
          </ac:spMkLst>
        </pc:spChg>
        <pc:spChg chg="add mod">
          <ac:chgData name="Neemias Informatica Lima" userId="b77af7bd85500281" providerId="LiveId" clId="{33F8152A-0F54-4056-A65F-BA99A2A0D88B}" dt="2022-11-04T16:45:59.351" v="47"/>
          <ac:spMkLst>
            <pc:docMk/>
            <pc:sldMk cId="2630436816" sldId="288"/>
            <ac:spMk id="3" creationId="{7CC09D18-F7DB-886F-DDCD-4D31581BB086}"/>
          </ac:spMkLst>
        </pc:spChg>
        <pc:spChg chg="del">
          <ac:chgData name="Neemias Informatica Lima" userId="b77af7bd85500281" providerId="LiveId" clId="{33F8152A-0F54-4056-A65F-BA99A2A0D88B}" dt="2022-11-04T16:45:59.034" v="46" actId="478"/>
          <ac:spMkLst>
            <pc:docMk/>
            <pc:sldMk cId="2630436816" sldId="288"/>
            <ac:spMk id="6" creationId="{26D9B219-5EDF-4909-4688-80D9EBD68CAC}"/>
          </ac:spMkLst>
        </pc:spChg>
        <pc:spChg chg="del">
          <ac:chgData name="Neemias Informatica Lima" userId="b77af7bd85500281" providerId="LiveId" clId="{33F8152A-0F54-4056-A65F-BA99A2A0D88B}" dt="2022-11-04T16:45:59.034" v="46" actId="478"/>
          <ac:spMkLst>
            <pc:docMk/>
            <pc:sldMk cId="2630436816" sldId="288"/>
            <ac:spMk id="7" creationId="{51FDFBAB-A9B6-DA4E-DD5E-8495E5D095A1}"/>
          </ac:spMkLst>
        </pc:spChg>
        <pc:spChg chg="mod">
          <ac:chgData name="Neemias Informatica Lima" userId="b77af7bd85500281" providerId="LiveId" clId="{33F8152A-0F54-4056-A65F-BA99A2A0D88B}" dt="2022-11-04T16:48:57.686" v="84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33F8152A-0F54-4056-A65F-BA99A2A0D88B}" dt="2022-11-04T16:48:24.354" v="72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33F8152A-0F54-4056-A65F-BA99A2A0D88B}" dt="2022-11-04T16:45:59.351" v="47"/>
          <ac:picMkLst>
            <pc:docMk/>
            <pc:sldMk cId="2630436816" sldId="288"/>
            <ac:picMk id="4" creationId="{A0C4A5F1-B3F5-7D83-9EE6-446D2FA782C1}"/>
          </ac:picMkLst>
        </pc:picChg>
        <pc:picChg chg="del">
          <ac:chgData name="Neemias Informatica Lima" userId="b77af7bd85500281" providerId="LiveId" clId="{33F8152A-0F54-4056-A65F-BA99A2A0D88B}" dt="2022-11-04T16:45:59.034" v="46" actId="478"/>
          <ac:picMkLst>
            <pc:docMk/>
            <pc:sldMk cId="2630436816" sldId="288"/>
            <ac:picMk id="8" creationId="{EABDD0B6-38FE-6556-234B-2B8C11049D2E}"/>
          </ac:picMkLst>
        </pc:picChg>
      </pc:sldChg>
      <pc:sldChg chg="addSp delSp modSp mod">
        <pc:chgData name="Neemias Informatica Lima" userId="b77af7bd85500281" providerId="LiveId" clId="{33F8152A-0F54-4056-A65F-BA99A2A0D88B}" dt="2022-11-04T16:52:34.595" v="116" actId="6549"/>
        <pc:sldMkLst>
          <pc:docMk/>
          <pc:sldMk cId="3032827026" sldId="289"/>
        </pc:sldMkLst>
        <pc:spChg chg="add mod">
          <ac:chgData name="Neemias Informatica Lima" userId="b77af7bd85500281" providerId="LiveId" clId="{33F8152A-0F54-4056-A65F-BA99A2A0D88B}" dt="2022-11-04T16:46:30.151" v="53"/>
          <ac:spMkLst>
            <pc:docMk/>
            <pc:sldMk cId="3032827026" sldId="289"/>
            <ac:spMk id="2" creationId="{CA236641-AFC3-F218-0998-C6524DC659B7}"/>
          </ac:spMkLst>
        </pc:spChg>
        <pc:spChg chg="add mod">
          <ac:chgData name="Neemias Informatica Lima" userId="b77af7bd85500281" providerId="LiveId" clId="{33F8152A-0F54-4056-A65F-BA99A2A0D88B}" dt="2022-11-04T16:46:30.151" v="53"/>
          <ac:spMkLst>
            <pc:docMk/>
            <pc:sldMk cId="3032827026" sldId="289"/>
            <ac:spMk id="3" creationId="{D867DE3C-FBF6-3384-F48D-D55AA8191AF9}"/>
          </ac:spMkLst>
        </pc:spChg>
        <pc:spChg chg="del">
          <ac:chgData name="Neemias Informatica Lima" userId="b77af7bd85500281" providerId="LiveId" clId="{33F8152A-0F54-4056-A65F-BA99A2A0D88B}" dt="2022-11-04T16:46:29.811" v="52" actId="478"/>
          <ac:spMkLst>
            <pc:docMk/>
            <pc:sldMk cId="3032827026" sldId="289"/>
            <ac:spMk id="6" creationId="{9AF1E3AE-6175-BDCA-71FE-255465363FA6}"/>
          </ac:spMkLst>
        </pc:spChg>
        <pc:spChg chg="del">
          <ac:chgData name="Neemias Informatica Lima" userId="b77af7bd85500281" providerId="LiveId" clId="{33F8152A-0F54-4056-A65F-BA99A2A0D88B}" dt="2022-11-04T16:46:29.811" v="52" actId="478"/>
          <ac:spMkLst>
            <pc:docMk/>
            <pc:sldMk cId="3032827026" sldId="289"/>
            <ac:spMk id="7" creationId="{4ABD3B24-6608-F0AB-5E69-66ABC2FDB444}"/>
          </ac:spMkLst>
        </pc:spChg>
        <pc:spChg chg="mod">
          <ac:chgData name="Neemias Informatica Lima" userId="b77af7bd85500281" providerId="LiveId" clId="{33F8152A-0F54-4056-A65F-BA99A2A0D88B}" dt="2022-11-04T16:52:34.595" v="116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33F8152A-0F54-4056-A65F-BA99A2A0D88B}" dt="2022-11-04T16:50:28.864" v="99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33F8152A-0F54-4056-A65F-BA99A2A0D88B}" dt="2022-11-04T16:46:30.151" v="53"/>
          <ac:picMkLst>
            <pc:docMk/>
            <pc:sldMk cId="3032827026" sldId="289"/>
            <ac:picMk id="4" creationId="{5B2BE56E-E865-C83E-1B27-7DCD04927C11}"/>
          </ac:picMkLst>
        </pc:picChg>
        <pc:picChg chg="del">
          <ac:chgData name="Neemias Informatica Lima" userId="b77af7bd85500281" providerId="LiveId" clId="{33F8152A-0F54-4056-A65F-BA99A2A0D88B}" dt="2022-11-04T16:46:29.811" v="52" actId="478"/>
          <ac:picMkLst>
            <pc:docMk/>
            <pc:sldMk cId="3032827026" sldId="289"/>
            <ac:picMk id="8" creationId="{32D513AE-6A0B-7E46-0667-6CA48F038E50}"/>
          </ac:picMkLst>
        </pc:picChg>
      </pc:sldChg>
      <pc:sldChg chg="addSp delSp modSp mod">
        <pc:chgData name="Neemias Informatica Lima" userId="b77af7bd85500281" providerId="LiveId" clId="{33F8152A-0F54-4056-A65F-BA99A2A0D88B}" dt="2022-11-04T16:54:29.339" v="147" actId="20577"/>
        <pc:sldMkLst>
          <pc:docMk/>
          <pc:sldMk cId="3772032319" sldId="290"/>
        </pc:sldMkLst>
        <pc:spChg chg="add mod">
          <ac:chgData name="Neemias Informatica Lima" userId="b77af7bd85500281" providerId="LiveId" clId="{33F8152A-0F54-4056-A65F-BA99A2A0D88B}" dt="2022-11-04T16:46:51" v="57"/>
          <ac:spMkLst>
            <pc:docMk/>
            <pc:sldMk cId="3772032319" sldId="290"/>
            <ac:spMk id="2" creationId="{198504F5-C115-0834-B009-FE8C2DF37E10}"/>
          </ac:spMkLst>
        </pc:spChg>
        <pc:spChg chg="add mod">
          <ac:chgData name="Neemias Informatica Lima" userId="b77af7bd85500281" providerId="LiveId" clId="{33F8152A-0F54-4056-A65F-BA99A2A0D88B}" dt="2022-11-04T16:46:51" v="57"/>
          <ac:spMkLst>
            <pc:docMk/>
            <pc:sldMk cId="3772032319" sldId="290"/>
            <ac:spMk id="3" creationId="{FC313DB2-C817-28B6-8C06-619BD3EB689A}"/>
          </ac:spMkLst>
        </pc:spChg>
        <pc:spChg chg="del">
          <ac:chgData name="Neemias Informatica Lima" userId="b77af7bd85500281" providerId="LiveId" clId="{33F8152A-0F54-4056-A65F-BA99A2A0D88B}" dt="2022-11-04T16:46:50.698" v="56" actId="478"/>
          <ac:spMkLst>
            <pc:docMk/>
            <pc:sldMk cId="3772032319" sldId="290"/>
            <ac:spMk id="9" creationId="{032B9489-0CAE-DC87-AE4A-90C2A0E60765}"/>
          </ac:spMkLst>
        </pc:spChg>
        <pc:spChg chg="del">
          <ac:chgData name="Neemias Informatica Lima" userId="b77af7bd85500281" providerId="LiveId" clId="{33F8152A-0F54-4056-A65F-BA99A2A0D88B}" dt="2022-11-04T16:46:50.698" v="56" actId="478"/>
          <ac:spMkLst>
            <pc:docMk/>
            <pc:sldMk cId="3772032319" sldId="290"/>
            <ac:spMk id="11" creationId="{9836A070-6F69-86BB-7877-58B4D6263ABA}"/>
          </ac:spMkLst>
        </pc:spChg>
        <pc:spChg chg="mod">
          <ac:chgData name="Neemias Informatica Lima" userId="b77af7bd85500281" providerId="LiveId" clId="{33F8152A-0F54-4056-A65F-BA99A2A0D88B}" dt="2022-11-04T16:54:29.339" v="147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33F8152A-0F54-4056-A65F-BA99A2A0D88B}" dt="2022-11-04T16:53:03.346" v="122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33F8152A-0F54-4056-A65F-BA99A2A0D88B}" dt="2022-11-04T16:46:51" v="57"/>
          <ac:picMkLst>
            <pc:docMk/>
            <pc:sldMk cId="3772032319" sldId="290"/>
            <ac:picMk id="4" creationId="{45AF40C9-C058-5200-7D79-EB51B17324AD}"/>
          </ac:picMkLst>
        </pc:picChg>
        <pc:picChg chg="del">
          <ac:chgData name="Neemias Informatica Lima" userId="b77af7bd85500281" providerId="LiveId" clId="{33F8152A-0F54-4056-A65F-BA99A2A0D88B}" dt="2022-11-04T16:46:50.698" v="56" actId="478"/>
          <ac:picMkLst>
            <pc:docMk/>
            <pc:sldMk cId="3772032319" sldId="290"/>
            <ac:picMk id="15" creationId="{14E9709A-4040-12FD-A36F-C7F9915A102D}"/>
          </ac:picMkLst>
        </pc:picChg>
      </pc:sldChg>
      <pc:sldChg chg="addSp delSp modSp mod">
        <pc:chgData name="Neemias Informatica Lima" userId="b77af7bd85500281" providerId="LiveId" clId="{33F8152A-0F54-4056-A65F-BA99A2A0D88B}" dt="2022-11-04T16:56:46.757" v="168" actId="313"/>
        <pc:sldMkLst>
          <pc:docMk/>
          <pc:sldMk cId="1768216317" sldId="291"/>
        </pc:sldMkLst>
        <pc:spChg chg="add mod">
          <ac:chgData name="Neemias Informatica Lima" userId="b77af7bd85500281" providerId="LiveId" clId="{33F8152A-0F54-4056-A65F-BA99A2A0D88B}" dt="2022-11-04T16:47:04.695" v="61"/>
          <ac:spMkLst>
            <pc:docMk/>
            <pc:sldMk cId="1768216317" sldId="291"/>
            <ac:spMk id="2" creationId="{DAC45696-FC7B-BC9D-0D27-15F054EEBAF4}"/>
          </ac:spMkLst>
        </pc:spChg>
        <pc:spChg chg="add mod">
          <ac:chgData name="Neemias Informatica Lima" userId="b77af7bd85500281" providerId="LiveId" clId="{33F8152A-0F54-4056-A65F-BA99A2A0D88B}" dt="2022-11-04T16:47:04.695" v="61"/>
          <ac:spMkLst>
            <pc:docMk/>
            <pc:sldMk cId="1768216317" sldId="291"/>
            <ac:spMk id="3" creationId="{39110252-64D8-D7A9-9766-31CF2802DF63}"/>
          </ac:spMkLst>
        </pc:spChg>
        <pc:spChg chg="del">
          <ac:chgData name="Neemias Informatica Lima" userId="b77af7bd85500281" providerId="LiveId" clId="{33F8152A-0F54-4056-A65F-BA99A2A0D88B}" dt="2022-11-04T16:47:04.354" v="60" actId="478"/>
          <ac:spMkLst>
            <pc:docMk/>
            <pc:sldMk cId="1768216317" sldId="291"/>
            <ac:spMk id="6" creationId="{D2854416-9831-823C-065C-D858E102C3A4}"/>
          </ac:spMkLst>
        </pc:spChg>
        <pc:spChg chg="del">
          <ac:chgData name="Neemias Informatica Lima" userId="b77af7bd85500281" providerId="LiveId" clId="{33F8152A-0F54-4056-A65F-BA99A2A0D88B}" dt="2022-11-04T16:47:04.354" v="60" actId="478"/>
          <ac:spMkLst>
            <pc:docMk/>
            <pc:sldMk cId="1768216317" sldId="291"/>
            <ac:spMk id="7" creationId="{64F47B91-89A9-FBB6-4CAB-78920D060B88}"/>
          </ac:spMkLst>
        </pc:spChg>
        <pc:spChg chg="mod">
          <ac:chgData name="Neemias Informatica Lima" userId="b77af7bd85500281" providerId="LiveId" clId="{33F8152A-0F54-4056-A65F-BA99A2A0D88B}" dt="2022-11-04T16:56:46.757" v="168" actId="3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33F8152A-0F54-4056-A65F-BA99A2A0D88B}" dt="2022-11-04T16:54:53.544" v="153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33F8152A-0F54-4056-A65F-BA99A2A0D88B}" dt="2022-11-04T16:47:04.695" v="61"/>
          <ac:picMkLst>
            <pc:docMk/>
            <pc:sldMk cId="1768216317" sldId="291"/>
            <ac:picMk id="4" creationId="{28E4BF39-4967-3F6A-B460-B5DA499F1285}"/>
          </ac:picMkLst>
        </pc:picChg>
        <pc:picChg chg="del">
          <ac:chgData name="Neemias Informatica Lima" userId="b77af7bd85500281" providerId="LiveId" clId="{33F8152A-0F54-4056-A65F-BA99A2A0D88B}" dt="2022-11-04T16:47:04.354" v="60" actId="478"/>
          <ac:picMkLst>
            <pc:docMk/>
            <pc:sldMk cId="1768216317" sldId="291"/>
            <ac:picMk id="8" creationId="{D832F352-19C8-75B2-45BF-2F1707887F61}"/>
          </ac:picMkLst>
        </pc:picChg>
      </pc:sldChg>
      <pc:sldChg chg="addSp delSp modSp mod">
        <pc:chgData name="Neemias Informatica Lima" userId="b77af7bd85500281" providerId="LiveId" clId="{33F8152A-0F54-4056-A65F-BA99A2A0D88B}" dt="2022-11-04T16:59:22.256" v="201"/>
        <pc:sldMkLst>
          <pc:docMk/>
          <pc:sldMk cId="3757265641" sldId="292"/>
        </pc:sldMkLst>
        <pc:spChg chg="add mod">
          <ac:chgData name="Neemias Informatica Lima" userId="b77af7bd85500281" providerId="LiveId" clId="{33F8152A-0F54-4056-A65F-BA99A2A0D88B}" dt="2022-11-04T16:47:17.808" v="65"/>
          <ac:spMkLst>
            <pc:docMk/>
            <pc:sldMk cId="3757265641" sldId="292"/>
            <ac:spMk id="2" creationId="{7897D923-AC39-FD3A-1151-ACBE12E89547}"/>
          </ac:spMkLst>
        </pc:spChg>
        <pc:spChg chg="add mod">
          <ac:chgData name="Neemias Informatica Lima" userId="b77af7bd85500281" providerId="LiveId" clId="{33F8152A-0F54-4056-A65F-BA99A2A0D88B}" dt="2022-11-04T16:47:17.808" v="65"/>
          <ac:spMkLst>
            <pc:docMk/>
            <pc:sldMk cId="3757265641" sldId="292"/>
            <ac:spMk id="3" creationId="{7BA42C62-E00C-9281-EA2E-6067B3D098E0}"/>
          </ac:spMkLst>
        </pc:spChg>
        <pc:spChg chg="del">
          <ac:chgData name="Neemias Informatica Lima" userId="b77af7bd85500281" providerId="LiveId" clId="{33F8152A-0F54-4056-A65F-BA99A2A0D88B}" dt="2022-11-04T16:47:17.458" v="64" actId="478"/>
          <ac:spMkLst>
            <pc:docMk/>
            <pc:sldMk cId="3757265641" sldId="292"/>
            <ac:spMk id="6" creationId="{411C2D8A-3DE9-D595-4BAF-D7367A80FC6E}"/>
          </ac:spMkLst>
        </pc:spChg>
        <pc:spChg chg="del">
          <ac:chgData name="Neemias Informatica Lima" userId="b77af7bd85500281" providerId="LiveId" clId="{33F8152A-0F54-4056-A65F-BA99A2A0D88B}" dt="2022-11-04T16:47:17.458" v="64" actId="478"/>
          <ac:spMkLst>
            <pc:docMk/>
            <pc:sldMk cId="3757265641" sldId="292"/>
            <ac:spMk id="7" creationId="{66838F73-084C-F123-50DE-B8AE61398AC2}"/>
          </ac:spMkLst>
        </pc:spChg>
        <pc:spChg chg="mod">
          <ac:chgData name="Neemias Informatica Lima" userId="b77af7bd85500281" providerId="LiveId" clId="{33F8152A-0F54-4056-A65F-BA99A2A0D88B}" dt="2022-11-04T16:59:22.256" v="201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33F8152A-0F54-4056-A65F-BA99A2A0D88B}" dt="2022-11-04T16:57:38.447" v="178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33F8152A-0F54-4056-A65F-BA99A2A0D88B}" dt="2022-11-04T16:47:17.808" v="65"/>
          <ac:picMkLst>
            <pc:docMk/>
            <pc:sldMk cId="3757265641" sldId="292"/>
            <ac:picMk id="4" creationId="{1F6C16B1-3C55-A8F3-B334-D4DF0689CDBD}"/>
          </ac:picMkLst>
        </pc:picChg>
        <pc:picChg chg="del">
          <ac:chgData name="Neemias Informatica Lima" userId="b77af7bd85500281" providerId="LiveId" clId="{33F8152A-0F54-4056-A65F-BA99A2A0D88B}" dt="2022-11-04T16:47:17.458" v="64" actId="478"/>
          <ac:picMkLst>
            <pc:docMk/>
            <pc:sldMk cId="3757265641" sldId="292"/>
            <ac:picMk id="8" creationId="{644AE15F-2046-458E-90F7-DB588E80EF7B}"/>
          </ac:picMkLst>
        </pc:picChg>
        <pc:picChg chg="add del">
          <ac:chgData name="Neemias Informatica Lima" userId="b77af7bd85500281" providerId="LiveId" clId="{33F8152A-0F54-4056-A65F-BA99A2A0D88B}" dt="2022-11-04T16:57:36.603" v="177" actId="22"/>
          <ac:picMkLst>
            <pc:docMk/>
            <pc:sldMk cId="3757265641" sldId="292"/>
            <ac:picMk id="11" creationId="{3E3D4DFA-E7D5-F627-ED22-C5F96E07D524}"/>
          </ac:picMkLst>
        </pc:picChg>
      </pc:sldChg>
      <pc:sldChg chg="addSp delSp modSp mod">
        <pc:chgData name="Neemias Informatica Lima" userId="b77af7bd85500281" providerId="LiveId" clId="{33F8152A-0F54-4056-A65F-BA99A2A0D88B}" dt="2022-11-04T16:47:24.103" v="67"/>
        <pc:sldMkLst>
          <pc:docMk/>
          <pc:sldMk cId="3114938747" sldId="293"/>
        </pc:sldMkLst>
        <pc:spChg chg="add mod">
          <ac:chgData name="Neemias Informatica Lima" userId="b77af7bd85500281" providerId="LiveId" clId="{33F8152A-0F54-4056-A65F-BA99A2A0D88B}" dt="2022-11-04T16:47:24.103" v="67"/>
          <ac:spMkLst>
            <pc:docMk/>
            <pc:sldMk cId="3114938747" sldId="293"/>
            <ac:spMk id="2" creationId="{06C9DE1B-BEB6-840F-5B10-97E3D86786FB}"/>
          </ac:spMkLst>
        </pc:spChg>
        <pc:spChg chg="add mod">
          <ac:chgData name="Neemias Informatica Lima" userId="b77af7bd85500281" providerId="LiveId" clId="{33F8152A-0F54-4056-A65F-BA99A2A0D88B}" dt="2022-11-04T16:47:24.103" v="67"/>
          <ac:spMkLst>
            <pc:docMk/>
            <pc:sldMk cId="3114938747" sldId="293"/>
            <ac:spMk id="3" creationId="{E146FACD-3C65-DB66-8A06-DA5F69238CEA}"/>
          </ac:spMkLst>
        </pc:spChg>
        <pc:spChg chg="del">
          <ac:chgData name="Neemias Informatica Lima" userId="b77af7bd85500281" providerId="LiveId" clId="{33F8152A-0F54-4056-A65F-BA99A2A0D88B}" dt="2022-11-04T16:47:23.786" v="66" actId="478"/>
          <ac:spMkLst>
            <pc:docMk/>
            <pc:sldMk cId="3114938747" sldId="293"/>
            <ac:spMk id="6" creationId="{8E6BF73C-1D2B-BFF8-C7C4-2CF188FA606E}"/>
          </ac:spMkLst>
        </pc:spChg>
        <pc:spChg chg="del">
          <ac:chgData name="Neemias Informatica Lima" userId="b77af7bd85500281" providerId="LiveId" clId="{33F8152A-0F54-4056-A65F-BA99A2A0D88B}" dt="2022-11-04T16:47:23.786" v="66" actId="478"/>
          <ac:spMkLst>
            <pc:docMk/>
            <pc:sldMk cId="3114938747" sldId="293"/>
            <ac:spMk id="7" creationId="{465F0B55-FEF8-4375-2191-13834B0CD7E2}"/>
          </ac:spMkLst>
        </pc:spChg>
        <pc:picChg chg="add mod">
          <ac:chgData name="Neemias Informatica Lima" userId="b77af7bd85500281" providerId="LiveId" clId="{33F8152A-0F54-4056-A65F-BA99A2A0D88B}" dt="2022-11-04T16:47:24.103" v="67"/>
          <ac:picMkLst>
            <pc:docMk/>
            <pc:sldMk cId="3114938747" sldId="293"/>
            <ac:picMk id="4" creationId="{4BFE99E7-7251-6679-F860-A4E13B0F391F}"/>
          </ac:picMkLst>
        </pc:picChg>
        <pc:picChg chg="del">
          <ac:chgData name="Neemias Informatica Lima" userId="b77af7bd85500281" providerId="LiveId" clId="{33F8152A-0F54-4056-A65F-BA99A2A0D88B}" dt="2022-11-04T16:47:23.786" v="66" actId="478"/>
          <ac:picMkLst>
            <pc:docMk/>
            <pc:sldMk cId="3114938747" sldId="293"/>
            <ac:picMk id="8" creationId="{28A6D5A3-F38E-CBEE-ED3C-4CF05B67A5C9}"/>
          </ac:picMkLst>
        </pc:picChg>
      </pc:sldChg>
    </pc:docChg>
  </pc:docChgLst>
  <pc:docChgLst>
    <pc:chgData name="Neemias e Catia Lima" userId="b77af7bd85500281" providerId="LiveId" clId="{66E88CED-EB25-4063-A036-6CF037D4BC01}"/>
    <pc:docChg chg="undo redo custSel modSld">
      <pc:chgData name="Neemias e Catia Lima" userId="b77af7bd85500281" providerId="LiveId" clId="{66E88CED-EB25-4063-A036-6CF037D4BC01}" dt="2021-04-25T10:22:17.348" v="138" actId="20577"/>
      <pc:docMkLst>
        <pc:docMk/>
      </pc:docMkLst>
      <pc:sldChg chg="addSp delSp modSp mod">
        <pc:chgData name="Neemias e Catia Lima" userId="b77af7bd85500281" providerId="LiveId" clId="{66E88CED-EB25-4063-A036-6CF037D4BC01}" dt="2021-04-25T10:14:03.500" v="46" actId="14100"/>
        <pc:sldMkLst>
          <pc:docMk/>
          <pc:sldMk cId="2232331225" sldId="280"/>
        </pc:sldMkLst>
        <pc:spChg chg="mod">
          <ac:chgData name="Neemias e Catia Lima" userId="b77af7bd85500281" providerId="LiveId" clId="{66E88CED-EB25-4063-A036-6CF037D4BC01}" dt="2021-04-25T10:12:13.261" v="26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3:17.757" v="3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2:39.257" v="30" actId="1036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4:03.500" v="46" actId="14100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e Catia Lima" userId="b77af7bd85500281" providerId="LiveId" clId="{66E88CED-EB25-4063-A036-6CF037D4BC01}" dt="2021-04-25T10:08:26.398" v="4" actId="1440"/>
          <ac:picMkLst>
            <pc:docMk/>
            <pc:sldMk cId="2232331225" sldId="280"/>
            <ac:picMk id="3" creationId="{AB1EF268-9E2F-4213-B8B5-263AC3FC07C1}"/>
          </ac:picMkLst>
        </pc:picChg>
        <pc:picChg chg="del">
          <ac:chgData name="Neemias e Catia Lima" userId="b77af7bd85500281" providerId="LiveId" clId="{66E88CED-EB25-4063-A036-6CF037D4BC01}" dt="2021-04-25T10:08:12.399" v="0" actId="478"/>
          <ac:picMkLst>
            <pc:docMk/>
            <pc:sldMk cId="2232331225" sldId="280"/>
            <ac:picMk id="4" creationId="{0758D784-1597-4B8F-AF84-7C5AAA7AF4D4}"/>
          </ac:picMkLst>
        </pc:picChg>
        <pc:picChg chg="add mod">
          <ac:chgData name="Neemias e Catia Lima" userId="b77af7bd85500281" providerId="LiveId" clId="{66E88CED-EB25-4063-A036-6CF037D4BC01}" dt="2021-04-25T10:12:55.546" v="34" actId="14100"/>
          <ac:picMkLst>
            <pc:docMk/>
            <pc:sldMk cId="2232331225" sldId="280"/>
            <ac:picMk id="13" creationId="{F0777F7F-1700-4211-B4E1-14FFED49C148}"/>
          </ac:picMkLst>
        </pc:picChg>
        <pc:picChg chg="del">
          <ac:chgData name="Neemias e Catia Lima" userId="b77af7bd85500281" providerId="LiveId" clId="{66E88CED-EB25-4063-A036-6CF037D4BC01}" dt="2021-04-25T10:11:05.681" v="14" actId="478"/>
          <ac:picMkLst>
            <pc:docMk/>
            <pc:sldMk cId="2232331225" sldId="280"/>
            <ac:picMk id="14" creationId="{1AA47835-8522-4CB4-A277-E28BBF622FBF}"/>
          </ac:picMkLst>
        </pc:picChg>
      </pc:sldChg>
      <pc:sldChg chg="addSp delSp modSp mod">
        <pc:chgData name="Neemias e Catia Lima" userId="b77af7bd85500281" providerId="LiveId" clId="{66E88CED-EB25-4063-A036-6CF037D4BC01}" dt="2021-04-25T10:21:39.343" v="114" actId="1440"/>
        <pc:sldMkLst>
          <pc:docMk/>
          <pc:sldMk cId="2103443556" sldId="281"/>
        </pc:sldMkLst>
        <pc:spChg chg="add del">
          <ac:chgData name="Neemias e Catia Lima" userId="b77af7bd85500281" providerId="LiveId" clId="{66E88CED-EB25-4063-A036-6CF037D4BC01}" dt="2021-04-25T10:20:55.550" v="107"/>
          <ac:spMkLst>
            <pc:docMk/>
            <pc:sldMk cId="2103443556" sldId="281"/>
            <ac:spMk id="4" creationId="{97387214-262E-42FD-9635-97CF8B5AA48B}"/>
          </ac:spMkLst>
        </pc:spChg>
        <pc:spChg chg="mod">
          <ac:chgData name="Neemias e Catia Lima" userId="b77af7bd85500281" providerId="LiveId" clId="{66E88CED-EB25-4063-A036-6CF037D4BC01}" dt="2021-04-25T10:19:52.653" v="104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4:23.958" v="51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e Catia Lima" userId="b77af7bd85500281" providerId="LiveId" clId="{66E88CED-EB25-4063-A036-6CF037D4BC01}" dt="2021-04-25T10:20:38.120" v="105" actId="478"/>
          <ac:picMkLst>
            <pc:docMk/>
            <pc:sldMk cId="2103443556" sldId="281"/>
            <ac:picMk id="2" creationId="{06F3396B-9297-43B3-B4D1-A9F21DFB0961}"/>
          </ac:picMkLst>
        </pc:picChg>
        <pc:picChg chg="add mod">
          <ac:chgData name="Neemias e Catia Lima" userId="b77af7bd85500281" providerId="LiveId" clId="{66E88CED-EB25-4063-A036-6CF037D4BC01}" dt="2021-04-25T10:21:39.343" v="114" actId="1440"/>
          <ac:picMkLst>
            <pc:docMk/>
            <pc:sldMk cId="2103443556" sldId="281"/>
            <ac:picMk id="6" creationId="{9C2BDEC3-5B8E-4368-ACAF-35511A23935B}"/>
          </ac:picMkLst>
        </pc:picChg>
        <pc:picChg chg="del">
          <ac:chgData name="Neemias e Catia Lima" userId="b77af7bd85500281" providerId="LiveId" clId="{66E88CED-EB25-4063-A036-6CF037D4BC01}" dt="2021-04-25T10:09:56.212" v="6" actId="478"/>
          <ac:picMkLst>
            <pc:docMk/>
            <pc:sldMk cId="2103443556" sldId="281"/>
            <ac:picMk id="12" creationId="{F73680B5-D453-4C89-A02F-E4FA939E8D4B}"/>
          </ac:picMkLst>
        </pc:picChg>
        <pc:picChg chg="del">
          <ac:chgData name="Neemias e Catia Lima" userId="b77af7bd85500281" providerId="LiveId" clId="{66E88CED-EB25-4063-A036-6CF037D4BC01}" dt="2021-04-25T10:14:30.668" v="52" actId="478"/>
          <ac:picMkLst>
            <pc:docMk/>
            <pc:sldMk cId="2103443556" sldId="281"/>
            <ac:picMk id="13" creationId="{208373B7-B0F3-42EA-9693-9BE1FA5E3F07}"/>
          </ac:picMkLst>
        </pc:picChg>
        <pc:picChg chg="add mod">
          <ac:chgData name="Neemias e Catia Lima" userId="b77af7bd85500281" providerId="LiveId" clId="{66E88CED-EB25-4063-A036-6CF037D4BC01}" dt="2021-04-25T10:10:23.738" v="13" actId="14100"/>
          <ac:picMkLst>
            <pc:docMk/>
            <pc:sldMk cId="2103443556" sldId="281"/>
            <ac:picMk id="15" creationId="{B6BEDBB8-6BD7-4298-8DA4-A0215189B5E7}"/>
          </ac:picMkLst>
        </pc:picChg>
        <pc:picChg chg="add mod">
          <ac:chgData name="Neemias e Catia Lima" userId="b77af7bd85500281" providerId="LiveId" clId="{66E88CED-EB25-4063-A036-6CF037D4BC01}" dt="2021-04-25T10:15:34.544" v="68" actId="1037"/>
          <ac:picMkLst>
            <pc:docMk/>
            <pc:sldMk cId="2103443556" sldId="281"/>
            <ac:picMk id="16" creationId="{526DEBA6-A2CD-4647-B674-1E2A6DB5C4AA}"/>
          </ac:picMkLst>
        </pc:picChg>
      </pc:sldChg>
      <pc:sldChg chg="addSp delSp modSp mod">
        <pc:chgData name="Neemias e Catia Lima" userId="b77af7bd85500281" providerId="LiveId" clId="{66E88CED-EB25-4063-A036-6CF037D4BC01}" dt="2021-04-25T10:16:21.675" v="72"/>
        <pc:sldMkLst>
          <pc:docMk/>
          <pc:sldMk cId="3683219421" sldId="282"/>
        </pc:sldMkLst>
        <pc:spChg chg="add mod">
          <ac:chgData name="Neemias e Catia Lima" userId="b77af7bd85500281" providerId="LiveId" clId="{66E88CED-EB25-4063-A036-6CF037D4BC01}" dt="2021-04-25T10:16:21.675" v="72"/>
          <ac:spMkLst>
            <pc:docMk/>
            <pc:sldMk cId="3683219421" sldId="282"/>
            <ac:spMk id="15" creationId="{834FC239-74FD-41F6-B0FF-52E13106B3C7}"/>
          </ac:spMkLst>
        </pc:spChg>
        <pc:spChg chg="add mod">
          <ac:chgData name="Neemias e Catia Lima" userId="b77af7bd85500281" providerId="LiveId" clId="{66E88CED-EB25-4063-A036-6CF037D4BC01}" dt="2021-04-25T10:16:21.675" v="72"/>
          <ac:spMkLst>
            <pc:docMk/>
            <pc:sldMk cId="3683219421" sldId="282"/>
            <ac:spMk id="17" creationId="{5FE506DC-D962-407A-A48E-646AFB906F5C}"/>
          </ac:spMkLst>
        </pc:spChg>
        <pc:spChg chg="del">
          <ac:chgData name="Neemias e Catia Lima" userId="b77af7bd85500281" providerId="LiveId" clId="{66E88CED-EB25-4063-A036-6CF037D4BC01}" dt="2021-04-25T10:16:20.995" v="71" actId="478"/>
          <ac:spMkLst>
            <pc:docMk/>
            <pc:sldMk cId="3683219421" sldId="282"/>
            <ac:spMk id="22" creationId="{D2D8A74B-2CA5-4233-9A56-01AED1D8D103}"/>
          </ac:spMkLst>
        </pc:spChg>
        <pc:picChg chg="add mod">
          <ac:chgData name="Neemias e Catia Lima" userId="b77af7bd85500281" providerId="LiveId" clId="{66E88CED-EB25-4063-A036-6CF037D4BC01}" dt="2021-04-25T10:16:21.675" v="72"/>
          <ac:picMkLst>
            <pc:docMk/>
            <pc:sldMk cId="3683219421" sldId="282"/>
            <ac:picMk id="18" creationId="{EDD29A2A-89B7-4468-9AE1-847380515A70}"/>
          </ac:picMkLst>
        </pc:picChg>
        <pc:picChg chg="del">
          <ac:chgData name="Neemias e Catia Lima" userId="b77af7bd85500281" providerId="LiveId" clId="{66E88CED-EB25-4063-A036-6CF037D4BC01}" dt="2021-04-25T10:16:20.995" v="71" actId="478"/>
          <ac:picMkLst>
            <pc:docMk/>
            <pc:sldMk cId="3683219421" sldId="282"/>
            <ac:picMk id="19" creationId="{BAD575A9-3957-442A-903D-0126834CBDBF}"/>
          </ac:picMkLst>
        </pc:picChg>
        <pc:picChg chg="del">
          <ac:chgData name="Neemias e Catia Lima" userId="b77af7bd85500281" providerId="LiveId" clId="{66E88CED-EB25-4063-A036-6CF037D4BC01}" dt="2021-04-25T10:16:20.995" v="71" actId="478"/>
          <ac:picMkLst>
            <pc:docMk/>
            <pc:sldMk cId="3683219421" sldId="282"/>
            <ac:picMk id="20" creationId="{06433064-A1CF-4682-B5B0-644F12C61525}"/>
          </ac:picMkLst>
        </pc:picChg>
        <pc:picChg chg="add mod">
          <ac:chgData name="Neemias e Catia Lima" userId="b77af7bd85500281" providerId="LiveId" clId="{66E88CED-EB25-4063-A036-6CF037D4BC01}" dt="2021-04-25T10:16:21.675" v="72"/>
          <ac:picMkLst>
            <pc:docMk/>
            <pc:sldMk cId="3683219421" sldId="282"/>
            <ac:picMk id="21" creationId="{C372667F-BCC6-4972-8A31-802F9A2FC8CE}"/>
          </ac:picMkLst>
        </pc:picChg>
      </pc:sldChg>
      <pc:sldChg chg="addSp delSp modSp mod">
        <pc:chgData name="Neemias e Catia Lima" userId="b77af7bd85500281" providerId="LiveId" clId="{66E88CED-EB25-4063-A036-6CF037D4BC01}" dt="2021-04-25T10:16:40.291" v="74"/>
        <pc:sldMkLst>
          <pc:docMk/>
          <pc:sldMk cId="3902406419" sldId="283"/>
        </pc:sldMkLst>
        <pc:spChg chg="add mod">
          <ac:chgData name="Neemias e Catia Lima" userId="b77af7bd85500281" providerId="LiveId" clId="{66E88CED-EB25-4063-A036-6CF037D4BC01}" dt="2021-04-25T10:16:40.291" v="74"/>
          <ac:spMkLst>
            <pc:docMk/>
            <pc:sldMk cId="3902406419" sldId="283"/>
            <ac:spMk id="12" creationId="{C3290409-560D-477C-A157-B9CAC6A6FBEA}"/>
          </ac:spMkLst>
        </pc:spChg>
        <pc:spChg chg="add mod">
          <ac:chgData name="Neemias e Catia Lima" userId="b77af7bd85500281" providerId="LiveId" clId="{66E88CED-EB25-4063-A036-6CF037D4BC01}" dt="2021-04-25T10:16:40.291" v="74"/>
          <ac:spMkLst>
            <pc:docMk/>
            <pc:sldMk cId="3902406419" sldId="283"/>
            <ac:spMk id="17" creationId="{EB7F8A88-B906-4396-AD44-F3357B3E72F9}"/>
          </ac:spMkLst>
        </pc:spChg>
        <pc:spChg chg="del">
          <ac:chgData name="Neemias e Catia Lima" userId="b77af7bd85500281" providerId="LiveId" clId="{66E88CED-EB25-4063-A036-6CF037D4BC01}" dt="2021-04-25T10:16:39.586" v="73" actId="478"/>
          <ac:spMkLst>
            <pc:docMk/>
            <pc:sldMk cId="3902406419" sldId="283"/>
            <ac:spMk id="24" creationId="{8E71D80C-BBB3-4BC0-BED3-A04F07E499D6}"/>
          </ac:spMkLst>
        </pc:spChg>
        <pc:picChg chg="add mod">
          <ac:chgData name="Neemias e Catia Lima" userId="b77af7bd85500281" providerId="LiveId" clId="{66E88CED-EB25-4063-A036-6CF037D4BC01}" dt="2021-04-25T10:16:40.291" v="74"/>
          <ac:picMkLst>
            <pc:docMk/>
            <pc:sldMk cId="3902406419" sldId="283"/>
            <ac:picMk id="18" creationId="{156BA565-75DF-42AA-BE60-5EF276903F22}"/>
          </ac:picMkLst>
        </pc:picChg>
        <pc:picChg chg="del">
          <ac:chgData name="Neemias e Catia Lima" userId="b77af7bd85500281" providerId="LiveId" clId="{66E88CED-EB25-4063-A036-6CF037D4BC01}" dt="2021-04-25T10:16:39.586" v="73" actId="478"/>
          <ac:picMkLst>
            <pc:docMk/>
            <pc:sldMk cId="3902406419" sldId="283"/>
            <ac:picMk id="19" creationId="{B6489B6C-6DB8-4C27-B1B0-C409600C1BF2}"/>
          </ac:picMkLst>
        </pc:picChg>
        <pc:picChg chg="add mod">
          <ac:chgData name="Neemias e Catia Lima" userId="b77af7bd85500281" providerId="LiveId" clId="{66E88CED-EB25-4063-A036-6CF037D4BC01}" dt="2021-04-25T10:16:40.291" v="74"/>
          <ac:picMkLst>
            <pc:docMk/>
            <pc:sldMk cId="3902406419" sldId="283"/>
            <ac:picMk id="20" creationId="{6748B8A3-F13F-4F4D-A994-D64DDE4537DD}"/>
          </ac:picMkLst>
        </pc:picChg>
        <pc:picChg chg="del">
          <ac:chgData name="Neemias e Catia Lima" userId="b77af7bd85500281" providerId="LiveId" clId="{66E88CED-EB25-4063-A036-6CF037D4BC01}" dt="2021-04-25T10:16:39.586" v="73" actId="478"/>
          <ac:picMkLst>
            <pc:docMk/>
            <pc:sldMk cId="3902406419" sldId="283"/>
            <ac:picMk id="21" creationId="{8ECFC189-39F6-4240-A36C-C9877B211B6F}"/>
          </ac:picMkLst>
        </pc:picChg>
      </pc:sldChg>
      <pc:sldChg chg="addSp delSp modSp mod">
        <pc:chgData name="Neemias e Catia Lima" userId="b77af7bd85500281" providerId="LiveId" clId="{66E88CED-EB25-4063-A036-6CF037D4BC01}" dt="2021-04-25T10:17:07.827" v="78"/>
        <pc:sldMkLst>
          <pc:docMk/>
          <pc:sldMk cId="2424059023" sldId="284"/>
        </pc:sldMkLst>
        <pc:spChg chg="add mod">
          <ac:chgData name="Neemias e Catia Lima" userId="b77af7bd85500281" providerId="LiveId" clId="{66E88CED-EB25-4063-A036-6CF037D4BC01}" dt="2021-04-25T10:17:07.827" v="78"/>
          <ac:spMkLst>
            <pc:docMk/>
            <pc:sldMk cId="2424059023" sldId="284"/>
            <ac:spMk id="16" creationId="{71827421-4296-4A1A-BE3C-979111292EBE}"/>
          </ac:spMkLst>
        </pc:spChg>
        <pc:spChg chg="add mod">
          <ac:chgData name="Neemias e Catia Lima" userId="b77af7bd85500281" providerId="LiveId" clId="{66E88CED-EB25-4063-A036-6CF037D4BC01}" dt="2021-04-25T10:17:07.827" v="78"/>
          <ac:spMkLst>
            <pc:docMk/>
            <pc:sldMk cId="2424059023" sldId="284"/>
            <ac:spMk id="17" creationId="{C845DFF0-2581-4FC6-AB44-4987F63544A7}"/>
          </ac:spMkLst>
        </pc:spChg>
        <pc:spChg chg="del">
          <ac:chgData name="Neemias e Catia Lima" userId="b77af7bd85500281" providerId="LiveId" clId="{66E88CED-EB25-4063-A036-6CF037D4BC01}" dt="2021-04-25T10:17:07.186" v="77" actId="478"/>
          <ac:spMkLst>
            <pc:docMk/>
            <pc:sldMk cId="2424059023" sldId="284"/>
            <ac:spMk id="20" creationId="{3813CF3B-75B7-4DB6-8D85-A0B062D6E699}"/>
          </ac:spMkLst>
        </pc:spChg>
        <pc:picChg chg="del">
          <ac:chgData name="Neemias e Catia Lima" userId="b77af7bd85500281" providerId="LiveId" clId="{66E88CED-EB25-4063-A036-6CF037D4BC01}" dt="2021-04-25T10:17:07.186" v="77" actId="478"/>
          <ac:picMkLst>
            <pc:docMk/>
            <pc:sldMk cId="2424059023" sldId="284"/>
            <ac:picMk id="18" creationId="{CF8C9485-4DA0-4098-AA50-540AACC4B372}"/>
          </ac:picMkLst>
        </pc:picChg>
        <pc:picChg chg="del">
          <ac:chgData name="Neemias e Catia Lima" userId="b77af7bd85500281" providerId="LiveId" clId="{66E88CED-EB25-4063-A036-6CF037D4BC01}" dt="2021-04-25T10:17:07.186" v="77" actId="478"/>
          <ac:picMkLst>
            <pc:docMk/>
            <pc:sldMk cId="2424059023" sldId="284"/>
            <ac:picMk id="19" creationId="{F0359B73-2EDD-4331-BF02-48D144B8E73B}"/>
          </ac:picMkLst>
        </pc:picChg>
        <pc:picChg chg="add mod">
          <ac:chgData name="Neemias e Catia Lima" userId="b77af7bd85500281" providerId="LiveId" clId="{66E88CED-EB25-4063-A036-6CF037D4BC01}" dt="2021-04-25T10:17:07.827" v="78"/>
          <ac:picMkLst>
            <pc:docMk/>
            <pc:sldMk cId="2424059023" sldId="284"/>
            <ac:picMk id="21" creationId="{C2CAC771-9431-4625-AE81-F7F4E142B675}"/>
          </ac:picMkLst>
        </pc:picChg>
        <pc:picChg chg="add mod">
          <ac:chgData name="Neemias e Catia Lima" userId="b77af7bd85500281" providerId="LiveId" clId="{66E88CED-EB25-4063-A036-6CF037D4BC01}" dt="2021-04-25T10:17:07.827" v="78"/>
          <ac:picMkLst>
            <pc:docMk/>
            <pc:sldMk cId="2424059023" sldId="284"/>
            <ac:picMk id="23" creationId="{0C26A93D-90DF-4CD5-9DDC-FC50C3270327}"/>
          </ac:picMkLst>
        </pc:picChg>
      </pc:sldChg>
      <pc:sldChg chg="addSp delSp modSp mod">
        <pc:chgData name="Neemias e Catia Lima" userId="b77af7bd85500281" providerId="LiveId" clId="{66E88CED-EB25-4063-A036-6CF037D4BC01}" dt="2021-04-25T10:17:29.252" v="82"/>
        <pc:sldMkLst>
          <pc:docMk/>
          <pc:sldMk cId="2241968852" sldId="285"/>
        </pc:sldMkLst>
        <pc:spChg chg="add mod">
          <ac:chgData name="Neemias e Catia Lima" userId="b77af7bd85500281" providerId="LiveId" clId="{66E88CED-EB25-4063-A036-6CF037D4BC01}" dt="2021-04-25T10:17:29.252" v="82"/>
          <ac:spMkLst>
            <pc:docMk/>
            <pc:sldMk cId="2241968852" sldId="285"/>
            <ac:spMk id="16" creationId="{246A5F12-9088-446D-8B34-3C1FCF9F3F82}"/>
          </ac:spMkLst>
        </pc:spChg>
        <pc:spChg chg="del">
          <ac:chgData name="Neemias e Catia Lima" userId="b77af7bd85500281" providerId="LiveId" clId="{66E88CED-EB25-4063-A036-6CF037D4BC01}" dt="2021-04-25T10:17:28.638" v="81" actId="478"/>
          <ac:spMkLst>
            <pc:docMk/>
            <pc:sldMk cId="2241968852" sldId="285"/>
            <ac:spMk id="19" creationId="{E2E0CE26-1F45-4D68-A14E-2839903ECED1}"/>
          </ac:spMkLst>
        </pc:spChg>
        <pc:spChg chg="add mod">
          <ac:chgData name="Neemias e Catia Lima" userId="b77af7bd85500281" providerId="LiveId" clId="{66E88CED-EB25-4063-A036-6CF037D4BC01}" dt="2021-04-25T10:17:29.252" v="82"/>
          <ac:spMkLst>
            <pc:docMk/>
            <pc:sldMk cId="2241968852" sldId="285"/>
            <ac:spMk id="20" creationId="{27D90F3E-6036-414B-BB3F-CF216D1C3FB0}"/>
          </ac:spMkLst>
        </pc:spChg>
        <pc:picChg chg="del">
          <ac:chgData name="Neemias e Catia Lima" userId="b77af7bd85500281" providerId="LiveId" clId="{66E88CED-EB25-4063-A036-6CF037D4BC01}" dt="2021-04-25T10:17:28.638" v="81" actId="478"/>
          <ac:picMkLst>
            <pc:docMk/>
            <pc:sldMk cId="2241968852" sldId="285"/>
            <ac:picMk id="17" creationId="{B193407A-3161-41BD-8968-C03FDE0EC7DD}"/>
          </ac:picMkLst>
        </pc:picChg>
        <pc:picChg chg="del">
          <ac:chgData name="Neemias e Catia Lima" userId="b77af7bd85500281" providerId="LiveId" clId="{66E88CED-EB25-4063-A036-6CF037D4BC01}" dt="2021-04-25T10:17:28.638" v="81" actId="478"/>
          <ac:picMkLst>
            <pc:docMk/>
            <pc:sldMk cId="2241968852" sldId="285"/>
            <ac:picMk id="18" creationId="{872C2F0F-6944-43E0-83B4-5E07F9F088FF}"/>
          </ac:picMkLst>
        </pc:picChg>
        <pc:picChg chg="add mod">
          <ac:chgData name="Neemias e Catia Lima" userId="b77af7bd85500281" providerId="LiveId" clId="{66E88CED-EB25-4063-A036-6CF037D4BC01}" dt="2021-04-25T10:17:29.252" v="82"/>
          <ac:picMkLst>
            <pc:docMk/>
            <pc:sldMk cId="2241968852" sldId="285"/>
            <ac:picMk id="21" creationId="{E6E2ABBD-175C-4F65-B12F-E624FA534472}"/>
          </ac:picMkLst>
        </pc:picChg>
        <pc:picChg chg="add mod">
          <ac:chgData name="Neemias e Catia Lima" userId="b77af7bd85500281" providerId="LiveId" clId="{66E88CED-EB25-4063-A036-6CF037D4BC01}" dt="2021-04-25T10:17:29.252" v="82"/>
          <ac:picMkLst>
            <pc:docMk/>
            <pc:sldMk cId="2241968852" sldId="285"/>
            <ac:picMk id="23" creationId="{ED39F6F1-C89D-42F1-9EBB-B85DB177DFD6}"/>
          </ac:picMkLst>
        </pc:picChg>
      </pc:sldChg>
      <pc:sldChg chg="addSp delSp modSp mod">
        <pc:chgData name="Neemias e Catia Lima" userId="b77af7bd85500281" providerId="LiveId" clId="{66E88CED-EB25-4063-A036-6CF037D4BC01}" dt="2021-04-25T10:17:53.602" v="86"/>
        <pc:sldMkLst>
          <pc:docMk/>
          <pc:sldMk cId="1959249856" sldId="286"/>
        </pc:sldMkLst>
        <pc:spChg chg="add mod">
          <ac:chgData name="Neemias e Catia Lima" userId="b77af7bd85500281" providerId="LiveId" clId="{66E88CED-EB25-4063-A036-6CF037D4BC01}" dt="2021-04-25T10:17:53.602" v="86"/>
          <ac:spMkLst>
            <pc:docMk/>
            <pc:sldMk cId="1959249856" sldId="286"/>
            <ac:spMk id="16" creationId="{C7D6AD51-2907-44E0-9FFE-8B978050442C}"/>
          </ac:spMkLst>
        </pc:spChg>
        <pc:spChg chg="add mod">
          <ac:chgData name="Neemias e Catia Lima" userId="b77af7bd85500281" providerId="LiveId" clId="{66E88CED-EB25-4063-A036-6CF037D4BC01}" dt="2021-04-25T10:17:53.602" v="86"/>
          <ac:spMkLst>
            <pc:docMk/>
            <pc:sldMk cId="1959249856" sldId="286"/>
            <ac:spMk id="17" creationId="{88DDBE8F-8735-4C65-92E3-8B9AD03BF961}"/>
          </ac:spMkLst>
        </pc:spChg>
        <pc:spChg chg="del">
          <ac:chgData name="Neemias e Catia Lima" userId="b77af7bd85500281" providerId="LiveId" clId="{66E88CED-EB25-4063-A036-6CF037D4BC01}" dt="2021-04-25T10:17:52.946" v="85" actId="478"/>
          <ac:spMkLst>
            <pc:docMk/>
            <pc:sldMk cId="1959249856" sldId="286"/>
            <ac:spMk id="24" creationId="{B950A7A9-BA80-4907-93E0-678A64407229}"/>
          </ac:spMkLst>
        </pc:spChg>
        <pc:picChg chg="del">
          <ac:chgData name="Neemias e Catia Lima" userId="b77af7bd85500281" providerId="LiveId" clId="{66E88CED-EB25-4063-A036-6CF037D4BC01}" dt="2021-04-25T10:17:52.946" v="85" actId="478"/>
          <ac:picMkLst>
            <pc:docMk/>
            <pc:sldMk cId="1959249856" sldId="286"/>
            <ac:picMk id="18" creationId="{C177EA06-53E3-493D-9225-573319401251}"/>
          </ac:picMkLst>
        </pc:picChg>
        <pc:picChg chg="del">
          <ac:chgData name="Neemias e Catia Lima" userId="b77af7bd85500281" providerId="LiveId" clId="{66E88CED-EB25-4063-A036-6CF037D4BC01}" dt="2021-04-25T10:17:52.946" v="85" actId="478"/>
          <ac:picMkLst>
            <pc:docMk/>
            <pc:sldMk cId="1959249856" sldId="286"/>
            <ac:picMk id="19" creationId="{BC9CC994-A681-4CBA-9733-27DD898D0B89}"/>
          </ac:picMkLst>
        </pc:picChg>
        <pc:picChg chg="add mod">
          <ac:chgData name="Neemias e Catia Lima" userId="b77af7bd85500281" providerId="LiveId" clId="{66E88CED-EB25-4063-A036-6CF037D4BC01}" dt="2021-04-25T10:17:53.602" v="86"/>
          <ac:picMkLst>
            <pc:docMk/>
            <pc:sldMk cId="1959249856" sldId="286"/>
            <ac:picMk id="20" creationId="{0A4C4AFD-ADF0-4D3D-B102-A4DE2538E075}"/>
          </ac:picMkLst>
        </pc:picChg>
        <pc:picChg chg="add mod">
          <ac:chgData name="Neemias e Catia Lima" userId="b77af7bd85500281" providerId="LiveId" clId="{66E88CED-EB25-4063-A036-6CF037D4BC01}" dt="2021-04-25T10:17:53.602" v="86"/>
          <ac:picMkLst>
            <pc:docMk/>
            <pc:sldMk cId="1959249856" sldId="286"/>
            <ac:picMk id="21" creationId="{7AA4B699-144F-40E0-A847-E2FB03D819D0}"/>
          </ac:picMkLst>
        </pc:picChg>
      </pc:sldChg>
      <pc:sldChg chg="addSp delSp modSp mod">
        <pc:chgData name="Neemias e Catia Lima" userId="b77af7bd85500281" providerId="LiveId" clId="{66E88CED-EB25-4063-A036-6CF037D4BC01}" dt="2021-04-25T10:18:29.177" v="92"/>
        <pc:sldMkLst>
          <pc:docMk/>
          <pc:sldMk cId="2857006406" sldId="287"/>
        </pc:sldMkLst>
        <pc:spChg chg="add mod">
          <ac:chgData name="Neemias e Catia Lima" userId="b77af7bd85500281" providerId="LiveId" clId="{66E88CED-EB25-4063-A036-6CF037D4BC01}" dt="2021-04-25T10:18:29.177" v="92"/>
          <ac:spMkLst>
            <pc:docMk/>
            <pc:sldMk cId="2857006406" sldId="287"/>
            <ac:spMk id="15" creationId="{4BB5D5AE-9BBB-46E1-B054-D735791E4AA6}"/>
          </ac:spMkLst>
        </pc:spChg>
        <pc:spChg chg="add mod">
          <ac:chgData name="Neemias e Catia Lima" userId="b77af7bd85500281" providerId="LiveId" clId="{66E88CED-EB25-4063-A036-6CF037D4BC01}" dt="2021-04-25T10:18:29.177" v="92"/>
          <ac:spMkLst>
            <pc:docMk/>
            <pc:sldMk cId="2857006406" sldId="287"/>
            <ac:spMk id="17" creationId="{1517DE9C-D46F-4E5E-AF54-DA68CCB9ED9A}"/>
          </ac:spMkLst>
        </pc:spChg>
        <pc:spChg chg="del">
          <ac:chgData name="Neemias e Catia Lima" userId="b77af7bd85500281" providerId="LiveId" clId="{66E88CED-EB25-4063-A036-6CF037D4BC01}" dt="2021-04-25T10:18:28.589" v="91" actId="478"/>
          <ac:spMkLst>
            <pc:docMk/>
            <pc:sldMk cId="2857006406" sldId="287"/>
            <ac:spMk id="23" creationId="{7DB3738B-E0BD-4F51-A4EE-23323AEAC830}"/>
          </ac:spMkLst>
        </pc:spChg>
        <pc:picChg chg="del">
          <ac:chgData name="Neemias e Catia Lima" userId="b77af7bd85500281" providerId="LiveId" clId="{66E88CED-EB25-4063-A036-6CF037D4BC01}" dt="2021-04-25T10:18:28.589" v="91" actId="478"/>
          <ac:picMkLst>
            <pc:docMk/>
            <pc:sldMk cId="2857006406" sldId="287"/>
            <ac:picMk id="18" creationId="{5B11211E-C927-4E14-83F6-24B7EDDC780A}"/>
          </ac:picMkLst>
        </pc:picChg>
        <pc:picChg chg="del">
          <ac:chgData name="Neemias e Catia Lima" userId="b77af7bd85500281" providerId="LiveId" clId="{66E88CED-EB25-4063-A036-6CF037D4BC01}" dt="2021-04-25T10:18:28.589" v="91" actId="478"/>
          <ac:picMkLst>
            <pc:docMk/>
            <pc:sldMk cId="2857006406" sldId="287"/>
            <ac:picMk id="19" creationId="{2FCF8F42-042B-4EB6-B62F-CDBE2A0296FC}"/>
          </ac:picMkLst>
        </pc:picChg>
        <pc:picChg chg="add mod">
          <ac:chgData name="Neemias e Catia Lima" userId="b77af7bd85500281" providerId="LiveId" clId="{66E88CED-EB25-4063-A036-6CF037D4BC01}" dt="2021-04-25T10:18:29.177" v="92"/>
          <ac:picMkLst>
            <pc:docMk/>
            <pc:sldMk cId="2857006406" sldId="287"/>
            <ac:picMk id="20" creationId="{1D97B2F8-C537-451E-BB41-C0C4A42654AE}"/>
          </ac:picMkLst>
        </pc:picChg>
        <pc:picChg chg="add mod">
          <ac:chgData name="Neemias e Catia Lima" userId="b77af7bd85500281" providerId="LiveId" clId="{66E88CED-EB25-4063-A036-6CF037D4BC01}" dt="2021-04-25T10:18:29.177" v="92"/>
          <ac:picMkLst>
            <pc:docMk/>
            <pc:sldMk cId="2857006406" sldId="287"/>
            <ac:picMk id="21" creationId="{3EB010AC-8ED3-4193-A9E2-55276A9A2ED9}"/>
          </ac:picMkLst>
        </pc:picChg>
      </pc:sldChg>
      <pc:sldChg chg="addSp delSp modSp mod">
        <pc:chgData name="Neemias e Catia Lima" userId="b77af7bd85500281" providerId="LiveId" clId="{66E88CED-EB25-4063-A036-6CF037D4BC01}" dt="2021-04-25T10:22:17.348" v="138" actId="20577"/>
        <pc:sldMkLst>
          <pc:docMk/>
          <pc:sldMk cId="2630436816" sldId="288"/>
        </pc:sldMkLst>
        <pc:spChg chg="add mod">
          <ac:chgData name="Neemias e Catia Lima" userId="b77af7bd85500281" providerId="LiveId" clId="{66E88CED-EB25-4063-A036-6CF037D4BC01}" dt="2021-04-25T10:16:05.151" v="70"/>
          <ac:spMkLst>
            <pc:docMk/>
            <pc:sldMk cId="2630436816" sldId="288"/>
            <ac:spMk id="12" creationId="{0A14A823-5A89-4788-84BD-C30FEF6879C8}"/>
          </ac:spMkLst>
        </pc:spChg>
        <pc:spChg chg="mod">
          <ac:chgData name="Neemias e Catia Lima" userId="b77af7bd85500281" providerId="LiveId" clId="{66E88CED-EB25-4063-A036-6CF037D4BC01}" dt="2021-04-25T10:22:17.348" v="138" actId="20577"/>
          <ac:spMkLst>
            <pc:docMk/>
            <pc:sldMk cId="2630436816" sldId="288"/>
            <ac:spMk id="14" creationId="{00000000-0000-0000-0000-000000000000}"/>
          </ac:spMkLst>
        </pc:spChg>
        <pc:spChg chg="add mod">
          <ac:chgData name="Neemias e Catia Lima" userId="b77af7bd85500281" providerId="LiveId" clId="{66E88CED-EB25-4063-A036-6CF037D4BC01}" dt="2021-04-25T10:16:05.151" v="70"/>
          <ac:spMkLst>
            <pc:docMk/>
            <pc:sldMk cId="2630436816" sldId="288"/>
            <ac:spMk id="19" creationId="{AD8EFDCC-6896-45B7-96B1-D2DA1F0B8064}"/>
          </ac:spMkLst>
        </pc:spChg>
        <pc:spChg chg="del">
          <ac:chgData name="Neemias e Catia Lima" userId="b77af7bd85500281" providerId="LiveId" clId="{66E88CED-EB25-4063-A036-6CF037D4BC01}" dt="2021-04-25T10:16:04.369" v="69" actId="478"/>
          <ac:spMkLst>
            <pc:docMk/>
            <pc:sldMk cId="2630436816" sldId="288"/>
            <ac:spMk id="24" creationId="{62898820-C50B-49BA-BCAD-1B77F45AA8D0}"/>
          </ac:spMkLst>
        </pc:spChg>
        <pc:picChg chg="del">
          <ac:chgData name="Neemias e Catia Lima" userId="b77af7bd85500281" providerId="LiveId" clId="{66E88CED-EB25-4063-A036-6CF037D4BC01}" dt="2021-04-25T10:16:04.369" v="69" actId="478"/>
          <ac:picMkLst>
            <pc:docMk/>
            <pc:sldMk cId="2630436816" sldId="288"/>
            <ac:picMk id="17" creationId="{8912F2D1-2832-4CC9-88E2-018CE9716162}"/>
          </ac:picMkLst>
        </pc:picChg>
        <pc:picChg chg="del">
          <ac:chgData name="Neemias e Catia Lima" userId="b77af7bd85500281" providerId="LiveId" clId="{66E88CED-EB25-4063-A036-6CF037D4BC01}" dt="2021-04-25T10:16:04.369" v="69" actId="478"/>
          <ac:picMkLst>
            <pc:docMk/>
            <pc:sldMk cId="2630436816" sldId="288"/>
            <ac:picMk id="18" creationId="{50B3A59D-544E-4F04-AE3F-A9F7D0971A0E}"/>
          </ac:picMkLst>
        </pc:picChg>
        <pc:picChg chg="add mod">
          <ac:chgData name="Neemias e Catia Lima" userId="b77af7bd85500281" providerId="LiveId" clId="{66E88CED-EB25-4063-A036-6CF037D4BC01}" dt="2021-04-25T10:16:05.151" v="70"/>
          <ac:picMkLst>
            <pc:docMk/>
            <pc:sldMk cId="2630436816" sldId="288"/>
            <ac:picMk id="20" creationId="{CA73DAAD-FF02-45BA-B8D1-B4E99DB32BC3}"/>
          </ac:picMkLst>
        </pc:picChg>
        <pc:picChg chg="add mod">
          <ac:chgData name="Neemias e Catia Lima" userId="b77af7bd85500281" providerId="LiveId" clId="{66E88CED-EB25-4063-A036-6CF037D4BC01}" dt="2021-04-25T10:16:05.151" v="70"/>
          <ac:picMkLst>
            <pc:docMk/>
            <pc:sldMk cId="2630436816" sldId="288"/>
            <ac:picMk id="22" creationId="{1C65574D-66E3-4912-BDFF-4248E7C6EE02}"/>
          </ac:picMkLst>
        </pc:picChg>
      </pc:sldChg>
      <pc:sldChg chg="addSp delSp modSp mod">
        <pc:chgData name="Neemias e Catia Lima" userId="b77af7bd85500281" providerId="LiveId" clId="{66E88CED-EB25-4063-A036-6CF037D4BC01}" dt="2021-04-25T10:16:56.111" v="76"/>
        <pc:sldMkLst>
          <pc:docMk/>
          <pc:sldMk cId="3032827026" sldId="289"/>
        </pc:sldMkLst>
        <pc:spChg chg="add mod">
          <ac:chgData name="Neemias e Catia Lima" userId="b77af7bd85500281" providerId="LiveId" clId="{66E88CED-EB25-4063-A036-6CF037D4BC01}" dt="2021-04-25T10:16:56.111" v="76"/>
          <ac:spMkLst>
            <pc:docMk/>
            <pc:sldMk cId="3032827026" sldId="289"/>
            <ac:spMk id="17" creationId="{7ABD93F4-81F5-4C92-B6D7-EA55E30F1104}"/>
          </ac:spMkLst>
        </pc:spChg>
        <pc:spChg chg="add mod">
          <ac:chgData name="Neemias e Catia Lima" userId="b77af7bd85500281" providerId="LiveId" clId="{66E88CED-EB25-4063-A036-6CF037D4BC01}" dt="2021-04-25T10:16:56.111" v="76"/>
          <ac:spMkLst>
            <pc:docMk/>
            <pc:sldMk cId="3032827026" sldId="289"/>
            <ac:spMk id="18" creationId="{CBF89CF5-EEBE-4972-A473-2227F95E0CC7}"/>
          </ac:spMkLst>
        </pc:spChg>
        <pc:spChg chg="del">
          <ac:chgData name="Neemias e Catia Lima" userId="b77af7bd85500281" providerId="LiveId" clId="{66E88CED-EB25-4063-A036-6CF037D4BC01}" dt="2021-04-25T10:16:55.473" v="75" actId="478"/>
          <ac:spMkLst>
            <pc:docMk/>
            <pc:sldMk cId="3032827026" sldId="289"/>
            <ac:spMk id="21" creationId="{7F8D65C8-ABE6-415C-81C4-14DB491FDEE3}"/>
          </ac:spMkLst>
        </pc:spChg>
        <pc:picChg chg="del">
          <ac:chgData name="Neemias e Catia Lima" userId="b77af7bd85500281" providerId="LiveId" clId="{66E88CED-EB25-4063-A036-6CF037D4BC01}" dt="2021-04-25T10:16:55.473" v="75" actId="478"/>
          <ac:picMkLst>
            <pc:docMk/>
            <pc:sldMk cId="3032827026" sldId="289"/>
            <ac:picMk id="19" creationId="{C7A14A65-4BE6-44B3-A564-CC32A6B889DF}"/>
          </ac:picMkLst>
        </pc:picChg>
        <pc:picChg chg="del">
          <ac:chgData name="Neemias e Catia Lima" userId="b77af7bd85500281" providerId="LiveId" clId="{66E88CED-EB25-4063-A036-6CF037D4BC01}" dt="2021-04-25T10:16:55.473" v="75" actId="478"/>
          <ac:picMkLst>
            <pc:docMk/>
            <pc:sldMk cId="3032827026" sldId="289"/>
            <ac:picMk id="20" creationId="{F74F4650-88F4-4881-8F82-866FB1B9A3D9}"/>
          </ac:picMkLst>
        </pc:picChg>
        <pc:picChg chg="add mod">
          <ac:chgData name="Neemias e Catia Lima" userId="b77af7bd85500281" providerId="LiveId" clId="{66E88CED-EB25-4063-A036-6CF037D4BC01}" dt="2021-04-25T10:16:56.111" v="76"/>
          <ac:picMkLst>
            <pc:docMk/>
            <pc:sldMk cId="3032827026" sldId="289"/>
            <ac:picMk id="22" creationId="{F6589BB4-9464-4A9F-B75E-048A143997D1}"/>
          </ac:picMkLst>
        </pc:picChg>
        <pc:picChg chg="add mod">
          <ac:chgData name="Neemias e Catia Lima" userId="b77af7bd85500281" providerId="LiveId" clId="{66E88CED-EB25-4063-A036-6CF037D4BC01}" dt="2021-04-25T10:16:56.111" v="76"/>
          <ac:picMkLst>
            <pc:docMk/>
            <pc:sldMk cId="3032827026" sldId="289"/>
            <ac:picMk id="23" creationId="{78AE393B-D22B-43B4-9A6A-37780B1444A1}"/>
          </ac:picMkLst>
        </pc:picChg>
      </pc:sldChg>
      <pc:sldChg chg="addSp delSp modSp mod">
        <pc:chgData name="Neemias e Catia Lima" userId="b77af7bd85500281" providerId="LiveId" clId="{66E88CED-EB25-4063-A036-6CF037D4BC01}" dt="2021-04-25T10:17:17.670" v="80"/>
        <pc:sldMkLst>
          <pc:docMk/>
          <pc:sldMk cId="3772032319" sldId="290"/>
        </pc:sldMkLst>
        <pc:spChg chg="add mod">
          <ac:chgData name="Neemias e Catia Lima" userId="b77af7bd85500281" providerId="LiveId" clId="{66E88CED-EB25-4063-A036-6CF037D4BC01}" dt="2021-04-25T10:17:17.670" v="80"/>
          <ac:spMkLst>
            <pc:docMk/>
            <pc:sldMk cId="3772032319" sldId="290"/>
            <ac:spMk id="15" creationId="{6A7FF78E-BDB1-4D55-B7F7-9859FD2B47C7}"/>
          </ac:spMkLst>
        </pc:spChg>
        <pc:spChg chg="add mod">
          <ac:chgData name="Neemias e Catia Lima" userId="b77af7bd85500281" providerId="LiveId" clId="{66E88CED-EB25-4063-A036-6CF037D4BC01}" dt="2021-04-25T10:17:17.670" v="80"/>
          <ac:spMkLst>
            <pc:docMk/>
            <pc:sldMk cId="3772032319" sldId="290"/>
            <ac:spMk id="19" creationId="{FBE1A34C-F070-4CD5-9A8C-1DF4896677C2}"/>
          </ac:spMkLst>
        </pc:spChg>
        <pc:spChg chg="del">
          <ac:chgData name="Neemias e Catia Lima" userId="b77af7bd85500281" providerId="LiveId" clId="{66E88CED-EB25-4063-A036-6CF037D4BC01}" dt="2021-04-25T10:17:17.097" v="79" actId="478"/>
          <ac:spMkLst>
            <pc:docMk/>
            <pc:sldMk cId="3772032319" sldId="290"/>
            <ac:spMk id="24" creationId="{74968B2C-8BDE-45DF-84CE-80FD8BA889CA}"/>
          </ac:spMkLst>
        </pc:spChg>
        <pc:picChg chg="del">
          <ac:chgData name="Neemias e Catia Lima" userId="b77af7bd85500281" providerId="LiveId" clId="{66E88CED-EB25-4063-A036-6CF037D4BC01}" dt="2021-04-25T10:17:17.097" v="79" actId="478"/>
          <ac:picMkLst>
            <pc:docMk/>
            <pc:sldMk cId="3772032319" sldId="290"/>
            <ac:picMk id="16" creationId="{12414F0B-CABF-4DB6-BEC2-9658A3B449C2}"/>
          </ac:picMkLst>
        </pc:picChg>
        <pc:picChg chg="del">
          <ac:chgData name="Neemias e Catia Lima" userId="b77af7bd85500281" providerId="LiveId" clId="{66E88CED-EB25-4063-A036-6CF037D4BC01}" dt="2021-04-25T10:17:17.097" v="79" actId="478"/>
          <ac:picMkLst>
            <pc:docMk/>
            <pc:sldMk cId="3772032319" sldId="290"/>
            <ac:picMk id="18" creationId="{04093B17-9E39-45C6-8BCE-E9BAE6506FE6}"/>
          </ac:picMkLst>
        </pc:picChg>
        <pc:picChg chg="add mod">
          <ac:chgData name="Neemias e Catia Lima" userId="b77af7bd85500281" providerId="LiveId" clId="{66E88CED-EB25-4063-A036-6CF037D4BC01}" dt="2021-04-25T10:17:17.670" v="80"/>
          <ac:picMkLst>
            <pc:docMk/>
            <pc:sldMk cId="3772032319" sldId="290"/>
            <ac:picMk id="20" creationId="{6842D9A1-B098-4A60-98AC-BCDEB6CCA819}"/>
          </ac:picMkLst>
        </pc:picChg>
        <pc:picChg chg="add mod">
          <ac:chgData name="Neemias e Catia Lima" userId="b77af7bd85500281" providerId="LiveId" clId="{66E88CED-EB25-4063-A036-6CF037D4BC01}" dt="2021-04-25T10:17:17.670" v="80"/>
          <ac:picMkLst>
            <pc:docMk/>
            <pc:sldMk cId="3772032319" sldId="290"/>
            <ac:picMk id="22" creationId="{A37ED2F7-BEE4-48C5-AAE0-D85AC967C927}"/>
          </ac:picMkLst>
        </pc:picChg>
      </pc:sldChg>
      <pc:sldChg chg="addSp delSp modSp mod">
        <pc:chgData name="Neemias e Catia Lima" userId="b77af7bd85500281" providerId="LiveId" clId="{66E88CED-EB25-4063-A036-6CF037D4BC01}" dt="2021-04-25T10:17:40.739" v="84"/>
        <pc:sldMkLst>
          <pc:docMk/>
          <pc:sldMk cId="1768216317" sldId="291"/>
        </pc:sldMkLst>
        <pc:spChg chg="add mod">
          <ac:chgData name="Neemias e Catia Lima" userId="b77af7bd85500281" providerId="LiveId" clId="{66E88CED-EB25-4063-A036-6CF037D4BC01}" dt="2021-04-25T10:17:40.739" v="84"/>
          <ac:spMkLst>
            <pc:docMk/>
            <pc:sldMk cId="1768216317" sldId="291"/>
            <ac:spMk id="16" creationId="{7239DD75-1939-4316-9F21-5176C07B524E}"/>
          </ac:spMkLst>
        </pc:spChg>
        <pc:spChg chg="add mod">
          <ac:chgData name="Neemias e Catia Lima" userId="b77af7bd85500281" providerId="LiveId" clId="{66E88CED-EB25-4063-A036-6CF037D4BC01}" dt="2021-04-25T10:17:40.739" v="84"/>
          <ac:spMkLst>
            <pc:docMk/>
            <pc:sldMk cId="1768216317" sldId="291"/>
            <ac:spMk id="18" creationId="{152C1F28-AB17-4707-B1D3-092DECDA20CF}"/>
          </ac:spMkLst>
        </pc:spChg>
        <pc:spChg chg="del">
          <ac:chgData name="Neemias e Catia Lima" userId="b77af7bd85500281" providerId="LiveId" clId="{66E88CED-EB25-4063-A036-6CF037D4BC01}" dt="2021-04-25T10:17:40.168" v="83" actId="478"/>
          <ac:spMkLst>
            <pc:docMk/>
            <pc:sldMk cId="1768216317" sldId="291"/>
            <ac:spMk id="23" creationId="{229FF26D-8F3E-47D3-A7A4-A9006C959F88}"/>
          </ac:spMkLst>
        </pc:spChg>
        <pc:picChg chg="del">
          <ac:chgData name="Neemias e Catia Lima" userId="b77af7bd85500281" providerId="LiveId" clId="{66E88CED-EB25-4063-A036-6CF037D4BC01}" dt="2021-04-25T10:17:40.168" v="83" actId="478"/>
          <ac:picMkLst>
            <pc:docMk/>
            <pc:sldMk cId="1768216317" sldId="291"/>
            <ac:picMk id="19" creationId="{725FE7C6-109F-4630-B892-52A0CCB09FFE}"/>
          </ac:picMkLst>
        </pc:picChg>
        <pc:picChg chg="del">
          <ac:chgData name="Neemias e Catia Lima" userId="b77af7bd85500281" providerId="LiveId" clId="{66E88CED-EB25-4063-A036-6CF037D4BC01}" dt="2021-04-25T10:17:40.168" v="83" actId="478"/>
          <ac:picMkLst>
            <pc:docMk/>
            <pc:sldMk cId="1768216317" sldId="291"/>
            <ac:picMk id="20" creationId="{8F4BCA0C-CA2D-469C-9C41-6A1D1A7FEA4B}"/>
          </ac:picMkLst>
        </pc:picChg>
        <pc:picChg chg="add mod">
          <ac:chgData name="Neemias e Catia Lima" userId="b77af7bd85500281" providerId="LiveId" clId="{66E88CED-EB25-4063-A036-6CF037D4BC01}" dt="2021-04-25T10:17:40.739" v="84"/>
          <ac:picMkLst>
            <pc:docMk/>
            <pc:sldMk cId="1768216317" sldId="291"/>
            <ac:picMk id="21" creationId="{CE4F7F57-D222-4C73-BF97-97D690D47D6A}"/>
          </ac:picMkLst>
        </pc:picChg>
        <pc:picChg chg="add mod">
          <ac:chgData name="Neemias e Catia Lima" userId="b77af7bd85500281" providerId="LiveId" clId="{66E88CED-EB25-4063-A036-6CF037D4BC01}" dt="2021-04-25T10:17:40.739" v="84"/>
          <ac:picMkLst>
            <pc:docMk/>
            <pc:sldMk cId="1768216317" sldId="291"/>
            <ac:picMk id="22" creationId="{71DD7588-BF27-4D85-B770-A35A22551DC2}"/>
          </ac:picMkLst>
        </pc:picChg>
      </pc:sldChg>
      <pc:sldChg chg="addSp delSp modSp mod">
        <pc:chgData name="Neemias e Catia Lima" userId="b77af7bd85500281" providerId="LiveId" clId="{66E88CED-EB25-4063-A036-6CF037D4BC01}" dt="2021-04-25T10:18:09.630" v="88"/>
        <pc:sldMkLst>
          <pc:docMk/>
          <pc:sldMk cId="3757265641" sldId="292"/>
        </pc:sldMkLst>
        <pc:spChg chg="add mod">
          <ac:chgData name="Neemias e Catia Lima" userId="b77af7bd85500281" providerId="LiveId" clId="{66E88CED-EB25-4063-A036-6CF037D4BC01}" dt="2021-04-25T10:18:09.630" v="88"/>
          <ac:spMkLst>
            <pc:docMk/>
            <pc:sldMk cId="3757265641" sldId="292"/>
            <ac:spMk id="16" creationId="{219CD554-FC1D-4796-BEBB-DFFA36313BE4}"/>
          </ac:spMkLst>
        </pc:spChg>
        <pc:spChg chg="add mod">
          <ac:chgData name="Neemias e Catia Lima" userId="b77af7bd85500281" providerId="LiveId" clId="{66E88CED-EB25-4063-A036-6CF037D4BC01}" dt="2021-04-25T10:18:09.630" v="88"/>
          <ac:spMkLst>
            <pc:docMk/>
            <pc:sldMk cId="3757265641" sldId="292"/>
            <ac:spMk id="20" creationId="{ECC754C2-1D86-4FDF-BBBA-36F0FB823A2F}"/>
          </ac:spMkLst>
        </pc:spChg>
        <pc:spChg chg="del">
          <ac:chgData name="Neemias e Catia Lima" userId="b77af7bd85500281" providerId="LiveId" clId="{66E88CED-EB25-4063-A036-6CF037D4BC01}" dt="2021-04-25T10:18:09.005" v="87" actId="478"/>
          <ac:spMkLst>
            <pc:docMk/>
            <pc:sldMk cId="3757265641" sldId="292"/>
            <ac:spMk id="23" creationId="{9109A1A0-AC06-41DE-A7AB-C0688B34C450}"/>
          </ac:spMkLst>
        </pc:spChg>
        <pc:picChg chg="del">
          <ac:chgData name="Neemias e Catia Lima" userId="b77af7bd85500281" providerId="LiveId" clId="{66E88CED-EB25-4063-A036-6CF037D4BC01}" dt="2021-04-25T10:18:09.005" v="87" actId="478"/>
          <ac:picMkLst>
            <pc:docMk/>
            <pc:sldMk cId="3757265641" sldId="292"/>
            <ac:picMk id="18" creationId="{E1A2143D-EA52-46E7-A4E7-50CA8A97CA8A}"/>
          </ac:picMkLst>
        </pc:picChg>
        <pc:picChg chg="del">
          <ac:chgData name="Neemias e Catia Lima" userId="b77af7bd85500281" providerId="LiveId" clId="{66E88CED-EB25-4063-A036-6CF037D4BC01}" dt="2021-04-25T10:18:09.005" v="87" actId="478"/>
          <ac:picMkLst>
            <pc:docMk/>
            <pc:sldMk cId="3757265641" sldId="292"/>
            <ac:picMk id="19" creationId="{962415E7-661E-464C-9AF7-179248D7FB7F}"/>
          </ac:picMkLst>
        </pc:picChg>
        <pc:picChg chg="add mod">
          <ac:chgData name="Neemias e Catia Lima" userId="b77af7bd85500281" providerId="LiveId" clId="{66E88CED-EB25-4063-A036-6CF037D4BC01}" dt="2021-04-25T10:18:09.630" v="88"/>
          <ac:picMkLst>
            <pc:docMk/>
            <pc:sldMk cId="3757265641" sldId="292"/>
            <ac:picMk id="21" creationId="{BAD7D191-F1F6-451E-AF69-98E37A188598}"/>
          </ac:picMkLst>
        </pc:picChg>
        <pc:picChg chg="add mod">
          <ac:chgData name="Neemias e Catia Lima" userId="b77af7bd85500281" providerId="LiveId" clId="{66E88CED-EB25-4063-A036-6CF037D4BC01}" dt="2021-04-25T10:18:09.630" v="88"/>
          <ac:picMkLst>
            <pc:docMk/>
            <pc:sldMk cId="3757265641" sldId="292"/>
            <ac:picMk id="22" creationId="{50F3F568-03BF-415D-B3CF-704B3A2F840C}"/>
          </ac:picMkLst>
        </pc:picChg>
      </pc:sldChg>
      <pc:sldChg chg="addSp delSp modSp mod">
        <pc:chgData name="Neemias e Catia Lima" userId="b77af7bd85500281" providerId="LiveId" clId="{66E88CED-EB25-4063-A036-6CF037D4BC01}" dt="2021-04-25T10:18:21.506" v="90"/>
        <pc:sldMkLst>
          <pc:docMk/>
          <pc:sldMk cId="3114938747" sldId="293"/>
        </pc:sldMkLst>
        <pc:spChg chg="add mod">
          <ac:chgData name="Neemias e Catia Lima" userId="b77af7bd85500281" providerId="LiveId" clId="{66E88CED-EB25-4063-A036-6CF037D4BC01}" dt="2021-04-25T10:18:21.506" v="90"/>
          <ac:spMkLst>
            <pc:docMk/>
            <pc:sldMk cId="3114938747" sldId="293"/>
            <ac:spMk id="15" creationId="{59CD4B13-D399-4A4D-A2F7-421F99AE5CE7}"/>
          </ac:spMkLst>
        </pc:spChg>
        <pc:spChg chg="add mod">
          <ac:chgData name="Neemias e Catia Lima" userId="b77af7bd85500281" providerId="LiveId" clId="{66E88CED-EB25-4063-A036-6CF037D4BC01}" dt="2021-04-25T10:18:21.506" v="90"/>
          <ac:spMkLst>
            <pc:docMk/>
            <pc:sldMk cId="3114938747" sldId="293"/>
            <ac:spMk id="18" creationId="{D9E8F8F3-44CA-4DA6-A84E-50643020835B}"/>
          </ac:spMkLst>
        </pc:spChg>
        <pc:spChg chg="del">
          <ac:chgData name="Neemias e Catia Lima" userId="b77af7bd85500281" providerId="LiveId" clId="{66E88CED-EB25-4063-A036-6CF037D4BC01}" dt="2021-04-25T10:18:20.938" v="89" actId="478"/>
          <ac:spMkLst>
            <pc:docMk/>
            <pc:sldMk cId="3114938747" sldId="293"/>
            <ac:spMk id="23" creationId="{168642ED-E31E-486E-8FE1-F6C511EB2F9B}"/>
          </ac:spMkLst>
        </pc:spChg>
        <pc:picChg chg="del">
          <ac:chgData name="Neemias e Catia Lima" userId="b77af7bd85500281" providerId="LiveId" clId="{66E88CED-EB25-4063-A036-6CF037D4BC01}" dt="2021-04-25T10:18:20.938" v="89" actId="478"/>
          <ac:picMkLst>
            <pc:docMk/>
            <pc:sldMk cId="3114938747" sldId="293"/>
            <ac:picMk id="19" creationId="{8044FC40-DB5C-4D3A-90CD-1A9669F382C5}"/>
          </ac:picMkLst>
        </pc:picChg>
        <pc:picChg chg="del">
          <ac:chgData name="Neemias e Catia Lima" userId="b77af7bd85500281" providerId="LiveId" clId="{66E88CED-EB25-4063-A036-6CF037D4BC01}" dt="2021-04-25T10:18:20.938" v="89" actId="478"/>
          <ac:picMkLst>
            <pc:docMk/>
            <pc:sldMk cId="3114938747" sldId="293"/>
            <ac:picMk id="20" creationId="{A826F740-995D-4D1C-9A86-769B445A9F4C}"/>
          </ac:picMkLst>
        </pc:picChg>
        <pc:picChg chg="add mod">
          <ac:chgData name="Neemias e Catia Lima" userId="b77af7bd85500281" providerId="LiveId" clId="{66E88CED-EB25-4063-A036-6CF037D4BC01}" dt="2021-04-25T10:18:21.506" v="90"/>
          <ac:picMkLst>
            <pc:docMk/>
            <pc:sldMk cId="3114938747" sldId="293"/>
            <ac:picMk id="21" creationId="{782541E6-593D-4207-AAF4-57A1DEF6E40D}"/>
          </ac:picMkLst>
        </pc:picChg>
        <pc:picChg chg="add mod">
          <ac:chgData name="Neemias e Catia Lima" userId="b77af7bd85500281" providerId="LiveId" clId="{66E88CED-EB25-4063-A036-6CF037D4BC01}" dt="2021-04-25T10:18:21.506" v="90"/>
          <ac:picMkLst>
            <pc:docMk/>
            <pc:sldMk cId="3114938747" sldId="293"/>
            <ac:picMk id="22" creationId="{70CBA0EC-BBAF-455F-A711-7DCBB544F42F}"/>
          </ac:picMkLst>
        </pc:picChg>
      </pc:sldChg>
    </pc:docChg>
  </pc:docChgLst>
  <pc:docChgLst>
    <pc:chgData name="Neemias Informatica Lima" userId="b77af7bd85500281" providerId="LiveId" clId="{00C2FB7E-DA29-4AF3-AC78-BF983A0A143A}"/>
    <pc:docChg chg="undo redo custSel modSld">
      <pc:chgData name="Neemias Informatica Lima" userId="b77af7bd85500281" providerId="LiveId" clId="{00C2FB7E-DA29-4AF3-AC78-BF983A0A143A}" dt="2022-11-04T17:50:01.180" v="372" actId="6549"/>
      <pc:docMkLst>
        <pc:docMk/>
      </pc:docMkLst>
      <pc:sldChg chg="addSp delSp modSp mod">
        <pc:chgData name="Neemias Informatica Lima" userId="b77af7bd85500281" providerId="LiveId" clId="{00C2FB7E-DA29-4AF3-AC78-BF983A0A143A}" dt="2022-11-04T17:50:01.180" v="372" actId="6549"/>
        <pc:sldMkLst>
          <pc:docMk/>
          <pc:sldMk cId="2232331225" sldId="280"/>
        </pc:sldMkLst>
        <pc:spChg chg="mod">
          <ac:chgData name="Neemias Informatica Lima" userId="b77af7bd85500281" providerId="LiveId" clId="{00C2FB7E-DA29-4AF3-AC78-BF983A0A143A}" dt="2022-11-04T17:50:01.180" v="372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00C2FB7E-DA29-4AF3-AC78-BF983A0A143A}" dt="2022-11-04T17:21:55.487" v="6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00C2FB7E-DA29-4AF3-AC78-BF983A0A143A}" dt="2022-11-04T17:23:49.496" v="37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00C2FB7E-DA29-4AF3-AC78-BF983A0A143A}" dt="2022-11-04T17:21:50.367" v="2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00C2FB7E-DA29-4AF3-AC78-BF983A0A143A}" dt="2022-11-04T17:27:35.710" v="77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00C2FB7E-DA29-4AF3-AC78-BF983A0A143A}" dt="2022-11-04T17:21:48.287" v="0" actId="478"/>
          <ac:picMkLst>
            <pc:docMk/>
            <pc:sldMk cId="2232331225" sldId="280"/>
            <ac:picMk id="4" creationId="{BE7D0BB4-5B62-E755-8002-FBBDF1DC10CD}"/>
          </ac:picMkLst>
        </pc:picChg>
        <pc:picChg chg="add mod">
          <ac:chgData name="Neemias Informatica Lima" userId="b77af7bd85500281" providerId="LiveId" clId="{00C2FB7E-DA29-4AF3-AC78-BF983A0A143A}" dt="2022-11-04T17:24:05.241" v="42" actId="1076"/>
          <ac:picMkLst>
            <pc:docMk/>
            <pc:sldMk cId="2232331225" sldId="280"/>
            <ac:picMk id="8" creationId="{84C3DD87-BBE3-A665-434F-5F4F903925F2}"/>
          </ac:picMkLst>
        </pc:picChg>
      </pc:sldChg>
      <pc:sldChg chg="addSp delSp modSp mod">
        <pc:chgData name="Neemias Informatica Lima" userId="b77af7bd85500281" providerId="LiveId" clId="{00C2FB7E-DA29-4AF3-AC78-BF983A0A143A}" dt="2022-11-04T17:28:36.867" v="108" actId="6549"/>
        <pc:sldMkLst>
          <pc:docMk/>
          <pc:sldMk cId="2103443556" sldId="281"/>
        </pc:sldMkLst>
        <pc:spChg chg="mod">
          <ac:chgData name="Neemias Informatica Lima" userId="b77af7bd85500281" providerId="LiveId" clId="{00C2FB7E-DA29-4AF3-AC78-BF983A0A143A}" dt="2022-11-04T17:28:36.867" v="108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00C2FB7E-DA29-4AF3-AC78-BF983A0A143A}" dt="2022-11-04T17:22:55.727" v="20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00C2FB7E-DA29-4AF3-AC78-BF983A0A143A}" dt="2022-11-04T17:24:31.855" v="51" actId="2057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00C2FB7E-DA29-4AF3-AC78-BF983A0A143A}" dt="2022-11-04T17:23:04.353" v="24" actId="14100"/>
          <ac:picMkLst>
            <pc:docMk/>
            <pc:sldMk cId="2103443556" sldId="281"/>
            <ac:picMk id="2" creationId="{0CDB55CB-D1BD-7A85-7405-ECB6BF0132F8}"/>
          </ac:picMkLst>
        </pc:picChg>
        <pc:picChg chg="del">
          <ac:chgData name="Neemias Informatica Lima" userId="b77af7bd85500281" providerId="LiveId" clId="{00C2FB7E-DA29-4AF3-AC78-BF983A0A143A}" dt="2022-11-04T17:22:52.663" v="18" actId="478"/>
          <ac:picMkLst>
            <pc:docMk/>
            <pc:sldMk cId="2103443556" sldId="281"/>
            <ac:picMk id="4" creationId="{2BC35277-8387-7892-3A96-54E35AEAB813}"/>
          </ac:picMkLst>
        </pc:picChg>
      </pc:sldChg>
      <pc:sldChg chg="addSp delSp modSp mod">
        <pc:chgData name="Neemias Informatica Lima" userId="b77af7bd85500281" providerId="LiveId" clId="{00C2FB7E-DA29-4AF3-AC78-BF983A0A143A}" dt="2022-11-04T17:30:57.533" v="158" actId="6549"/>
        <pc:sldMkLst>
          <pc:docMk/>
          <pc:sldMk cId="3683219421" sldId="282"/>
        </pc:sldMkLst>
        <pc:spChg chg="add mod">
          <ac:chgData name="Neemias Informatica Lima" userId="b77af7bd85500281" providerId="LiveId" clId="{00C2FB7E-DA29-4AF3-AC78-BF983A0A143A}" dt="2022-11-04T17:25:09.533" v="55"/>
          <ac:spMkLst>
            <pc:docMk/>
            <pc:sldMk cId="3683219421" sldId="282"/>
            <ac:spMk id="2" creationId="{FF1114B5-6CD5-081B-A284-F15210C37606}"/>
          </ac:spMkLst>
        </pc:spChg>
        <pc:spChg chg="add mod">
          <ac:chgData name="Neemias Informatica Lima" userId="b77af7bd85500281" providerId="LiveId" clId="{00C2FB7E-DA29-4AF3-AC78-BF983A0A143A}" dt="2022-11-04T17:25:09.533" v="55"/>
          <ac:spMkLst>
            <pc:docMk/>
            <pc:sldMk cId="3683219421" sldId="282"/>
            <ac:spMk id="4" creationId="{63D3E97B-33EB-C2D0-9F17-D9521A9041CC}"/>
          </ac:spMkLst>
        </pc:spChg>
        <pc:spChg chg="del">
          <ac:chgData name="Neemias Informatica Lima" userId="b77af7bd85500281" providerId="LiveId" clId="{00C2FB7E-DA29-4AF3-AC78-BF983A0A143A}" dt="2022-11-04T17:25:09.255" v="54" actId="478"/>
          <ac:spMkLst>
            <pc:docMk/>
            <pc:sldMk cId="3683219421" sldId="282"/>
            <ac:spMk id="7" creationId="{B5E9F454-421D-D161-6EA8-124E95E3DA13}"/>
          </ac:spMkLst>
        </pc:spChg>
        <pc:spChg chg="del">
          <ac:chgData name="Neemias Informatica Lima" userId="b77af7bd85500281" providerId="LiveId" clId="{00C2FB7E-DA29-4AF3-AC78-BF983A0A143A}" dt="2022-11-04T17:25:09.255" v="54" actId="478"/>
          <ac:spMkLst>
            <pc:docMk/>
            <pc:sldMk cId="3683219421" sldId="282"/>
            <ac:spMk id="8" creationId="{CBD9643C-D8B7-638A-C28C-131FD0ABE744}"/>
          </ac:spMkLst>
        </pc:spChg>
        <pc:spChg chg="mod">
          <ac:chgData name="Neemias Informatica Lima" userId="b77af7bd85500281" providerId="LiveId" clId="{00C2FB7E-DA29-4AF3-AC78-BF983A0A143A}" dt="2022-11-04T17:30:57.533" v="158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00C2FB7E-DA29-4AF3-AC78-BF983A0A143A}" dt="2022-11-04T17:28:55.999" v="114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00C2FB7E-DA29-4AF3-AC78-BF983A0A143A}" dt="2022-11-04T17:25:09.533" v="55"/>
          <ac:picMkLst>
            <pc:docMk/>
            <pc:sldMk cId="3683219421" sldId="282"/>
            <ac:picMk id="5" creationId="{9B7C940A-02E4-89BB-EFD1-730BE174D202}"/>
          </ac:picMkLst>
        </pc:picChg>
        <pc:picChg chg="del">
          <ac:chgData name="Neemias Informatica Lima" userId="b77af7bd85500281" providerId="LiveId" clId="{00C2FB7E-DA29-4AF3-AC78-BF983A0A143A}" dt="2022-11-04T17:25:09.255" v="54" actId="478"/>
          <ac:picMkLst>
            <pc:docMk/>
            <pc:sldMk cId="3683219421" sldId="282"/>
            <ac:picMk id="9" creationId="{A099EC86-A42F-AE66-E5DF-A4DFEA9160A7}"/>
          </ac:picMkLst>
        </pc:picChg>
      </pc:sldChg>
      <pc:sldChg chg="addSp delSp modSp mod">
        <pc:chgData name="Neemias Informatica Lima" userId="b77af7bd85500281" providerId="LiveId" clId="{00C2FB7E-DA29-4AF3-AC78-BF983A0A143A}" dt="2022-11-04T17:39:29.160" v="181" actId="20577"/>
        <pc:sldMkLst>
          <pc:docMk/>
          <pc:sldMk cId="3902406419" sldId="283"/>
        </pc:sldMkLst>
        <pc:spChg chg="add mod">
          <ac:chgData name="Neemias Informatica Lima" userId="b77af7bd85500281" providerId="LiveId" clId="{00C2FB7E-DA29-4AF3-AC78-BF983A0A143A}" dt="2022-11-04T17:25:19.227" v="57"/>
          <ac:spMkLst>
            <pc:docMk/>
            <pc:sldMk cId="3902406419" sldId="283"/>
            <ac:spMk id="2" creationId="{87EEDC99-71D3-3173-D799-BBD5235B27D5}"/>
          </ac:spMkLst>
        </pc:spChg>
        <pc:spChg chg="add mod">
          <ac:chgData name="Neemias Informatica Lima" userId="b77af7bd85500281" providerId="LiveId" clId="{00C2FB7E-DA29-4AF3-AC78-BF983A0A143A}" dt="2022-11-04T17:25:19.227" v="57"/>
          <ac:spMkLst>
            <pc:docMk/>
            <pc:sldMk cId="3902406419" sldId="283"/>
            <ac:spMk id="3" creationId="{C1E004B8-1361-1A8F-A22A-D183CB815280}"/>
          </ac:spMkLst>
        </pc:spChg>
        <pc:spChg chg="del">
          <ac:chgData name="Neemias Informatica Lima" userId="b77af7bd85500281" providerId="LiveId" clId="{00C2FB7E-DA29-4AF3-AC78-BF983A0A143A}" dt="2022-11-04T17:25:18.942" v="56" actId="478"/>
          <ac:spMkLst>
            <pc:docMk/>
            <pc:sldMk cId="3902406419" sldId="283"/>
            <ac:spMk id="6" creationId="{11B23789-D77C-DF84-9376-59ACBD253A75}"/>
          </ac:spMkLst>
        </pc:spChg>
        <pc:spChg chg="del">
          <ac:chgData name="Neemias Informatica Lima" userId="b77af7bd85500281" providerId="LiveId" clId="{00C2FB7E-DA29-4AF3-AC78-BF983A0A143A}" dt="2022-11-04T17:25:18.942" v="56" actId="478"/>
          <ac:spMkLst>
            <pc:docMk/>
            <pc:sldMk cId="3902406419" sldId="283"/>
            <ac:spMk id="7" creationId="{49A2A63C-B93E-E57C-A00C-34DF79B24CB2}"/>
          </ac:spMkLst>
        </pc:spChg>
        <pc:spChg chg="mod">
          <ac:chgData name="Neemias Informatica Lima" userId="b77af7bd85500281" providerId="LiveId" clId="{00C2FB7E-DA29-4AF3-AC78-BF983A0A143A}" dt="2022-11-04T17:31:22.604" v="16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00C2FB7E-DA29-4AF3-AC78-BF983A0A143A}" dt="2022-11-04T17:39:29.160" v="181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00C2FB7E-DA29-4AF3-AC78-BF983A0A143A}" dt="2022-11-04T17:25:19.227" v="57"/>
          <ac:picMkLst>
            <pc:docMk/>
            <pc:sldMk cId="3902406419" sldId="283"/>
            <ac:picMk id="4" creationId="{A49B72D5-9047-ABB0-49E7-9E5FBD400525}"/>
          </ac:picMkLst>
        </pc:picChg>
        <pc:picChg chg="del">
          <ac:chgData name="Neemias Informatica Lima" userId="b77af7bd85500281" providerId="LiveId" clId="{00C2FB7E-DA29-4AF3-AC78-BF983A0A143A}" dt="2022-11-04T17:25:18.942" v="56" actId="478"/>
          <ac:picMkLst>
            <pc:docMk/>
            <pc:sldMk cId="3902406419" sldId="283"/>
            <ac:picMk id="8" creationId="{A802A514-D4DF-0E6C-98D9-1920D89B0D43}"/>
          </ac:picMkLst>
        </pc:picChg>
      </pc:sldChg>
      <pc:sldChg chg="addSp delSp modSp mod">
        <pc:chgData name="Neemias Informatica Lima" userId="b77af7bd85500281" providerId="LiveId" clId="{00C2FB7E-DA29-4AF3-AC78-BF983A0A143A}" dt="2022-11-04T17:41:55.680" v="213" actId="20577"/>
        <pc:sldMkLst>
          <pc:docMk/>
          <pc:sldMk cId="2424059023" sldId="284"/>
        </pc:sldMkLst>
        <pc:spChg chg="add mod">
          <ac:chgData name="Neemias Informatica Lima" userId="b77af7bd85500281" providerId="LiveId" clId="{00C2FB7E-DA29-4AF3-AC78-BF983A0A143A}" dt="2022-11-04T17:25:36.516" v="61"/>
          <ac:spMkLst>
            <pc:docMk/>
            <pc:sldMk cId="2424059023" sldId="284"/>
            <ac:spMk id="2" creationId="{1BE4F998-E6E1-F904-7F4C-4860C8D4BAFA}"/>
          </ac:spMkLst>
        </pc:spChg>
        <pc:spChg chg="add mod">
          <ac:chgData name="Neemias Informatica Lima" userId="b77af7bd85500281" providerId="LiveId" clId="{00C2FB7E-DA29-4AF3-AC78-BF983A0A143A}" dt="2022-11-04T17:25:36.516" v="61"/>
          <ac:spMkLst>
            <pc:docMk/>
            <pc:sldMk cId="2424059023" sldId="284"/>
            <ac:spMk id="3" creationId="{817120E3-E461-DD19-627C-2D5F108E0551}"/>
          </ac:spMkLst>
        </pc:spChg>
        <pc:spChg chg="del">
          <ac:chgData name="Neemias Informatica Lima" userId="b77af7bd85500281" providerId="LiveId" clId="{00C2FB7E-DA29-4AF3-AC78-BF983A0A143A}" dt="2022-11-04T17:25:36.150" v="60" actId="478"/>
          <ac:spMkLst>
            <pc:docMk/>
            <pc:sldMk cId="2424059023" sldId="284"/>
            <ac:spMk id="6" creationId="{EB322470-B269-58B3-E98A-A42FC3F2AE43}"/>
          </ac:spMkLst>
        </pc:spChg>
        <pc:spChg chg="del">
          <ac:chgData name="Neemias Informatica Lima" userId="b77af7bd85500281" providerId="LiveId" clId="{00C2FB7E-DA29-4AF3-AC78-BF983A0A143A}" dt="2022-11-04T17:25:36.150" v="60" actId="478"/>
          <ac:spMkLst>
            <pc:docMk/>
            <pc:sldMk cId="2424059023" sldId="284"/>
            <ac:spMk id="7" creationId="{F9D0D1AC-3A7A-080B-83C9-16DA6AFD9137}"/>
          </ac:spMkLst>
        </pc:spChg>
        <pc:spChg chg="mod">
          <ac:chgData name="Neemias Informatica Lima" userId="b77af7bd85500281" providerId="LiveId" clId="{00C2FB7E-DA29-4AF3-AC78-BF983A0A143A}" dt="2022-11-04T17:41:16.395" v="199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00C2FB7E-DA29-4AF3-AC78-BF983A0A143A}" dt="2022-11-04T17:41:55.680" v="213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00C2FB7E-DA29-4AF3-AC78-BF983A0A143A}" dt="2022-11-04T17:25:36.516" v="61"/>
          <ac:picMkLst>
            <pc:docMk/>
            <pc:sldMk cId="2424059023" sldId="284"/>
            <ac:picMk id="4" creationId="{214A14AC-3202-7DB5-E1BE-FCFBAE80EF38}"/>
          </ac:picMkLst>
        </pc:picChg>
        <pc:picChg chg="del">
          <ac:chgData name="Neemias Informatica Lima" userId="b77af7bd85500281" providerId="LiveId" clId="{00C2FB7E-DA29-4AF3-AC78-BF983A0A143A}" dt="2022-11-04T17:25:36.150" v="60" actId="478"/>
          <ac:picMkLst>
            <pc:docMk/>
            <pc:sldMk cId="2424059023" sldId="284"/>
            <ac:picMk id="8" creationId="{54E84428-75E9-6030-C3D5-8115F8C9CAA1}"/>
          </ac:picMkLst>
        </pc:picChg>
      </pc:sldChg>
      <pc:sldChg chg="addSp delSp modSp mod">
        <pc:chgData name="Neemias Informatica Lima" userId="b77af7bd85500281" providerId="LiveId" clId="{00C2FB7E-DA29-4AF3-AC78-BF983A0A143A}" dt="2022-11-04T17:44:04.399" v="250" actId="6549"/>
        <pc:sldMkLst>
          <pc:docMk/>
          <pc:sldMk cId="2241968852" sldId="285"/>
        </pc:sldMkLst>
        <pc:spChg chg="add mod">
          <ac:chgData name="Neemias Informatica Lima" userId="b77af7bd85500281" providerId="LiveId" clId="{00C2FB7E-DA29-4AF3-AC78-BF983A0A143A}" dt="2022-11-04T17:25:55.843" v="65"/>
          <ac:spMkLst>
            <pc:docMk/>
            <pc:sldMk cId="2241968852" sldId="285"/>
            <ac:spMk id="2" creationId="{22C327C4-066C-E59F-BCEA-CB9800DD19A8}"/>
          </ac:spMkLst>
        </pc:spChg>
        <pc:spChg chg="add mod">
          <ac:chgData name="Neemias Informatica Lima" userId="b77af7bd85500281" providerId="LiveId" clId="{00C2FB7E-DA29-4AF3-AC78-BF983A0A143A}" dt="2022-11-04T17:25:55.843" v="65"/>
          <ac:spMkLst>
            <pc:docMk/>
            <pc:sldMk cId="2241968852" sldId="285"/>
            <ac:spMk id="3" creationId="{794D688F-9D8A-4113-51FB-98BA7EB8B276}"/>
          </ac:spMkLst>
        </pc:spChg>
        <pc:spChg chg="del">
          <ac:chgData name="Neemias Informatica Lima" userId="b77af7bd85500281" providerId="LiveId" clId="{00C2FB7E-DA29-4AF3-AC78-BF983A0A143A}" dt="2022-11-04T17:25:55.558" v="64" actId="478"/>
          <ac:spMkLst>
            <pc:docMk/>
            <pc:sldMk cId="2241968852" sldId="285"/>
            <ac:spMk id="6" creationId="{23AA7256-0CE6-D235-717C-5ED52E32576C}"/>
          </ac:spMkLst>
        </pc:spChg>
        <pc:spChg chg="del">
          <ac:chgData name="Neemias Informatica Lima" userId="b77af7bd85500281" providerId="LiveId" clId="{00C2FB7E-DA29-4AF3-AC78-BF983A0A143A}" dt="2022-11-04T17:25:55.558" v="64" actId="478"/>
          <ac:spMkLst>
            <pc:docMk/>
            <pc:sldMk cId="2241968852" sldId="285"/>
            <ac:spMk id="7" creationId="{E470487F-A95B-2732-F620-EC4BBB98219F}"/>
          </ac:spMkLst>
        </pc:spChg>
        <pc:spChg chg="mod">
          <ac:chgData name="Neemias Informatica Lima" userId="b77af7bd85500281" providerId="LiveId" clId="{00C2FB7E-DA29-4AF3-AC78-BF983A0A143A}" dt="2022-11-04T17:43:15.257" v="243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00C2FB7E-DA29-4AF3-AC78-BF983A0A143A}" dt="2022-11-04T17:44:04.399" v="250" actId="6549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00C2FB7E-DA29-4AF3-AC78-BF983A0A143A}" dt="2022-11-04T17:25:55.843" v="65"/>
          <ac:picMkLst>
            <pc:docMk/>
            <pc:sldMk cId="2241968852" sldId="285"/>
            <ac:picMk id="4" creationId="{87340314-3359-8DAA-EA5D-38FDF6CFC0D3}"/>
          </ac:picMkLst>
        </pc:picChg>
        <pc:picChg chg="del">
          <ac:chgData name="Neemias Informatica Lima" userId="b77af7bd85500281" providerId="LiveId" clId="{00C2FB7E-DA29-4AF3-AC78-BF983A0A143A}" dt="2022-11-04T17:25:55.558" v="64" actId="478"/>
          <ac:picMkLst>
            <pc:docMk/>
            <pc:sldMk cId="2241968852" sldId="285"/>
            <ac:picMk id="8" creationId="{3E876ECB-F961-7F0B-3200-415E75E847F7}"/>
          </ac:picMkLst>
        </pc:picChg>
      </pc:sldChg>
      <pc:sldChg chg="addSp delSp modSp mod">
        <pc:chgData name="Neemias Informatica Lima" userId="b77af7bd85500281" providerId="LiveId" clId="{00C2FB7E-DA29-4AF3-AC78-BF983A0A143A}" dt="2022-11-04T17:46:38.152" v="307" actId="207"/>
        <pc:sldMkLst>
          <pc:docMk/>
          <pc:sldMk cId="1959249856" sldId="286"/>
        </pc:sldMkLst>
        <pc:spChg chg="add mod">
          <ac:chgData name="Neemias Informatica Lima" userId="b77af7bd85500281" providerId="LiveId" clId="{00C2FB7E-DA29-4AF3-AC78-BF983A0A143A}" dt="2022-11-04T17:26:14.012" v="69"/>
          <ac:spMkLst>
            <pc:docMk/>
            <pc:sldMk cId="1959249856" sldId="286"/>
            <ac:spMk id="2" creationId="{3AD03EEB-66E8-35B9-5E60-4DC53C80D19A}"/>
          </ac:spMkLst>
        </pc:spChg>
        <pc:spChg chg="add mod">
          <ac:chgData name="Neemias Informatica Lima" userId="b77af7bd85500281" providerId="LiveId" clId="{00C2FB7E-DA29-4AF3-AC78-BF983A0A143A}" dt="2022-11-04T17:26:14.012" v="69"/>
          <ac:spMkLst>
            <pc:docMk/>
            <pc:sldMk cId="1959249856" sldId="286"/>
            <ac:spMk id="3" creationId="{730DDF4E-A815-843D-3EF9-1C87E1ACC427}"/>
          </ac:spMkLst>
        </pc:spChg>
        <pc:spChg chg="del">
          <ac:chgData name="Neemias Informatica Lima" userId="b77af7bd85500281" providerId="LiveId" clId="{00C2FB7E-DA29-4AF3-AC78-BF983A0A143A}" dt="2022-11-04T17:26:13.686" v="68" actId="478"/>
          <ac:spMkLst>
            <pc:docMk/>
            <pc:sldMk cId="1959249856" sldId="286"/>
            <ac:spMk id="6" creationId="{C398282A-1049-4406-2C39-5D21BFCBAF6B}"/>
          </ac:spMkLst>
        </pc:spChg>
        <pc:spChg chg="del">
          <ac:chgData name="Neemias Informatica Lima" userId="b77af7bd85500281" providerId="LiveId" clId="{00C2FB7E-DA29-4AF3-AC78-BF983A0A143A}" dt="2022-11-04T17:26:13.686" v="68" actId="478"/>
          <ac:spMkLst>
            <pc:docMk/>
            <pc:sldMk cId="1959249856" sldId="286"/>
            <ac:spMk id="7" creationId="{4C063D06-8396-3AC3-9693-3E7F425B7A03}"/>
          </ac:spMkLst>
        </pc:spChg>
        <pc:spChg chg="mod">
          <ac:chgData name="Neemias Informatica Lima" userId="b77af7bd85500281" providerId="LiveId" clId="{00C2FB7E-DA29-4AF3-AC78-BF983A0A143A}" dt="2022-11-04T17:45:39.416" v="28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00C2FB7E-DA29-4AF3-AC78-BF983A0A143A}" dt="2022-11-04T17:46:38.152" v="307" actId="20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00C2FB7E-DA29-4AF3-AC78-BF983A0A143A}" dt="2022-11-04T17:26:14.012" v="69"/>
          <ac:picMkLst>
            <pc:docMk/>
            <pc:sldMk cId="1959249856" sldId="286"/>
            <ac:picMk id="4" creationId="{A7F71F28-F635-8D72-FED4-8310A2AD7AE3}"/>
          </ac:picMkLst>
        </pc:picChg>
        <pc:picChg chg="del">
          <ac:chgData name="Neemias Informatica Lima" userId="b77af7bd85500281" providerId="LiveId" clId="{00C2FB7E-DA29-4AF3-AC78-BF983A0A143A}" dt="2022-11-04T17:26:13.686" v="68" actId="478"/>
          <ac:picMkLst>
            <pc:docMk/>
            <pc:sldMk cId="1959249856" sldId="286"/>
            <ac:picMk id="8" creationId="{DF9320F7-05EE-7A2B-D46C-52D9739487F3}"/>
          </ac:picMkLst>
        </pc:picChg>
      </pc:sldChg>
      <pc:sldChg chg="addSp delSp modSp mod">
        <pc:chgData name="Neemias Informatica Lima" userId="b77af7bd85500281" providerId="LiveId" clId="{00C2FB7E-DA29-4AF3-AC78-BF983A0A143A}" dt="2022-11-04T17:49:09.354" v="367" actId="6549"/>
        <pc:sldMkLst>
          <pc:docMk/>
          <pc:sldMk cId="2857006406" sldId="287"/>
        </pc:sldMkLst>
        <pc:spChg chg="add mod">
          <ac:chgData name="Neemias Informatica Lima" userId="b77af7bd85500281" providerId="LiveId" clId="{00C2FB7E-DA29-4AF3-AC78-BF983A0A143A}" dt="2022-11-04T17:26:48.683" v="75"/>
          <ac:spMkLst>
            <pc:docMk/>
            <pc:sldMk cId="2857006406" sldId="287"/>
            <ac:spMk id="2" creationId="{1959B018-9BB3-C6E9-A410-C20B084F4D21}"/>
          </ac:spMkLst>
        </pc:spChg>
        <pc:spChg chg="add mod">
          <ac:chgData name="Neemias Informatica Lima" userId="b77af7bd85500281" providerId="LiveId" clId="{00C2FB7E-DA29-4AF3-AC78-BF983A0A143A}" dt="2022-11-04T17:26:48.683" v="75"/>
          <ac:spMkLst>
            <pc:docMk/>
            <pc:sldMk cId="2857006406" sldId="287"/>
            <ac:spMk id="3" creationId="{865DA7F3-874E-C0B8-72FD-7C9CC48EC4EA}"/>
          </ac:spMkLst>
        </pc:spChg>
        <pc:spChg chg="del">
          <ac:chgData name="Neemias Informatica Lima" userId="b77af7bd85500281" providerId="LiveId" clId="{00C2FB7E-DA29-4AF3-AC78-BF983A0A143A}" dt="2022-11-04T17:26:48.102" v="74" actId="478"/>
          <ac:spMkLst>
            <pc:docMk/>
            <pc:sldMk cId="2857006406" sldId="287"/>
            <ac:spMk id="6" creationId="{7865DDEB-13B9-4E6F-9683-D69CD1091E0D}"/>
          </ac:spMkLst>
        </pc:spChg>
        <pc:spChg chg="del">
          <ac:chgData name="Neemias Informatica Lima" userId="b77af7bd85500281" providerId="LiveId" clId="{00C2FB7E-DA29-4AF3-AC78-BF983A0A143A}" dt="2022-11-04T17:26:48.102" v="74" actId="478"/>
          <ac:spMkLst>
            <pc:docMk/>
            <pc:sldMk cId="2857006406" sldId="287"/>
            <ac:spMk id="7" creationId="{4A42EE71-BC88-B6A8-3487-403A1EF9E319}"/>
          </ac:spMkLst>
        </pc:spChg>
        <pc:spChg chg="mod">
          <ac:chgData name="Neemias Informatica Lima" userId="b77af7bd85500281" providerId="LiveId" clId="{00C2FB7E-DA29-4AF3-AC78-BF983A0A143A}" dt="2022-11-04T17:49:09.354" v="367" actId="6549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00C2FB7E-DA29-4AF3-AC78-BF983A0A143A}" dt="2022-11-04T17:26:48.683" v="75"/>
          <ac:picMkLst>
            <pc:docMk/>
            <pc:sldMk cId="2857006406" sldId="287"/>
            <ac:picMk id="4" creationId="{EEA23C47-A140-A29E-8F65-6D70233D8DAF}"/>
          </ac:picMkLst>
        </pc:picChg>
        <pc:picChg chg="del">
          <ac:chgData name="Neemias Informatica Lima" userId="b77af7bd85500281" providerId="LiveId" clId="{00C2FB7E-DA29-4AF3-AC78-BF983A0A143A}" dt="2022-11-04T17:26:48.102" v="74" actId="478"/>
          <ac:picMkLst>
            <pc:docMk/>
            <pc:sldMk cId="2857006406" sldId="287"/>
            <ac:picMk id="8" creationId="{91331672-0220-C149-587A-37F9E3920ACC}"/>
          </ac:picMkLst>
        </pc:picChg>
      </pc:sldChg>
      <pc:sldChg chg="addSp delSp modSp mod">
        <pc:chgData name="Neemias Informatica Lima" userId="b77af7bd85500281" providerId="LiveId" clId="{00C2FB7E-DA29-4AF3-AC78-BF983A0A143A}" dt="2022-11-04T17:29:36.865" v="128" actId="20577"/>
        <pc:sldMkLst>
          <pc:docMk/>
          <pc:sldMk cId="2630436816" sldId="288"/>
        </pc:sldMkLst>
        <pc:spChg chg="add mod">
          <ac:chgData name="Neemias Informatica Lima" userId="b77af7bd85500281" providerId="LiveId" clId="{00C2FB7E-DA29-4AF3-AC78-BF983A0A143A}" dt="2022-11-04T17:25:02.355" v="53"/>
          <ac:spMkLst>
            <pc:docMk/>
            <pc:sldMk cId="2630436816" sldId="288"/>
            <ac:spMk id="2" creationId="{B532036C-4403-496E-D8ED-5A0BBD2B9BF3}"/>
          </ac:spMkLst>
        </pc:spChg>
        <pc:spChg chg="add mod">
          <ac:chgData name="Neemias Informatica Lima" userId="b77af7bd85500281" providerId="LiveId" clId="{00C2FB7E-DA29-4AF3-AC78-BF983A0A143A}" dt="2022-11-04T17:25:02.355" v="53"/>
          <ac:spMkLst>
            <pc:docMk/>
            <pc:sldMk cId="2630436816" sldId="288"/>
            <ac:spMk id="3" creationId="{EE92FF85-FBC2-5D6B-5CF1-9F2C02676612}"/>
          </ac:spMkLst>
        </pc:spChg>
        <pc:spChg chg="del">
          <ac:chgData name="Neemias Informatica Lima" userId="b77af7bd85500281" providerId="LiveId" clId="{00C2FB7E-DA29-4AF3-AC78-BF983A0A143A}" dt="2022-11-04T17:25:02.070" v="52" actId="478"/>
          <ac:spMkLst>
            <pc:docMk/>
            <pc:sldMk cId="2630436816" sldId="288"/>
            <ac:spMk id="6" creationId="{DB523E87-9F36-1CC9-627A-93A697A94FE1}"/>
          </ac:spMkLst>
        </pc:spChg>
        <pc:spChg chg="del">
          <ac:chgData name="Neemias Informatica Lima" userId="b77af7bd85500281" providerId="LiveId" clId="{00C2FB7E-DA29-4AF3-AC78-BF983A0A143A}" dt="2022-11-04T17:25:02.070" v="52" actId="478"/>
          <ac:spMkLst>
            <pc:docMk/>
            <pc:sldMk cId="2630436816" sldId="288"/>
            <ac:spMk id="7" creationId="{69CBB3CD-6190-D55C-128D-5B2B45FC19E4}"/>
          </ac:spMkLst>
        </pc:spChg>
        <pc:spChg chg="mod">
          <ac:chgData name="Neemias Informatica Lima" userId="b77af7bd85500281" providerId="LiveId" clId="{00C2FB7E-DA29-4AF3-AC78-BF983A0A143A}" dt="2022-11-04T17:29:36.865" v="128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00C2FB7E-DA29-4AF3-AC78-BF983A0A143A}" dt="2022-11-04T17:28:50.630" v="111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00C2FB7E-DA29-4AF3-AC78-BF983A0A143A}" dt="2022-11-04T17:25:02.355" v="53"/>
          <ac:picMkLst>
            <pc:docMk/>
            <pc:sldMk cId="2630436816" sldId="288"/>
            <ac:picMk id="4" creationId="{B9DB13DB-0924-8269-8A44-B1EBAC8EF7CA}"/>
          </ac:picMkLst>
        </pc:picChg>
        <pc:picChg chg="del">
          <ac:chgData name="Neemias Informatica Lima" userId="b77af7bd85500281" providerId="LiveId" clId="{00C2FB7E-DA29-4AF3-AC78-BF983A0A143A}" dt="2022-11-04T17:25:02.070" v="52" actId="478"/>
          <ac:picMkLst>
            <pc:docMk/>
            <pc:sldMk cId="2630436816" sldId="288"/>
            <ac:picMk id="8" creationId="{01049A8C-D41E-017D-C082-3DB991D489F8}"/>
          </ac:picMkLst>
        </pc:picChg>
      </pc:sldChg>
      <pc:sldChg chg="addSp delSp modSp mod">
        <pc:chgData name="Neemias Informatica Lima" userId="b77af7bd85500281" providerId="LiveId" clId="{00C2FB7E-DA29-4AF3-AC78-BF983A0A143A}" dt="2022-11-04T17:40:51.839" v="196" actId="20577"/>
        <pc:sldMkLst>
          <pc:docMk/>
          <pc:sldMk cId="3032827026" sldId="289"/>
        </pc:sldMkLst>
        <pc:spChg chg="add mod">
          <ac:chgData name="Neemias Informatica Lima" userId="b77af7bd85500281" providerId="LiveId" clId="{00C2FB7E-DA29-4AF3-AC78-BF983A0A143A}" dt="2022-11-04T17:25:26.915" v="59"/>
          <ac:spMkLst>
            <pc:docMk/>
            <pc:sldMk cId="3032827026" sldId="289"/>
            <ac:spMk id="2" creationId="{3CD5DD05-72FE-4F46-E84D-41F14D90E5C8}"/>
          </ac:spMkLst>
        </pc:spChg>
        <pc:spChg chg="add mod">
          <ac:chgData name="Neemias Informatica Lima" userId="b77af7bd85500281" providerId="LiveId" clId="{00C2FB7E-DA29-4AF3-AC78-BF983A0A143A}" dt="2022-11-04T17:25:26.915" v="59"/>
          <ac:spMkLst>
            <pc:docMk/>
            <pc:sldMk cId="3032827026" sldId="289"/>
            <ac:spMk id="3" creationId="{C50140B8-6EC2-AD12-6866-AF7C2755D182}"/>
          </ac:spMkLst>
        </pc:spChg>
        <pc:spChg chg="del">
          <ac:chgData name="Neemias Informatica Lima" userId="b77af7bd85500281" providerId="LiveId" clId="{00C2FB7E-DA29-4AF3-AC78-BF983A0A143A}" dt="2022-11-04T17:25:26.534" v="58" actId="478"/>
          <ac:spMkLst>
            <pc:docMk/>
            <pc:sldMk cId="3032827026" sldId="289"/>
            <ac:spMk id="6" creationId="{2BF35CA2-58CA-009D-65BF-17E277ACB03A}"/>
          </ac:spMkLst>
        </pc:spChg>
        <pc:spChg chg="del">
          <ac:chgData name="Neemias Informatica Lima" userId="b77af7bd85500281" providerId="LiveId" clId="{00C2FB7E-DA29-4AF3-AC78-BF983A0A143A}" dt="2022-11-04T17:25:26.534" v="58" actId="478"/>
          <ac:spMkLst>
            <pc:docMk/>
            <pc:sldMk cId="3032827026" sldId="289"/>
            <ac:spMk id="7" creationId="{46540C27-37AF-D9A4-B125-B80170A6CF3F}"/>
          </ac:spMkLst>
        </pc:spChg>
        <pc:spChg chg="mod">
          <ac:chgData name="Neemias Informatica Lima" userId="b77af7bd85500281" providerId="LiveId" clId="{00C2FB7E-DA29-4AF3-AC78-BF983A0A143A}" dt="2022-11-04T17:40:51.839" v="196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00C2FB7E-DA29-4AF3-AC78-BF983A0A143A}" dt="2022-11-04T17:31:28.610" v="166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00C2FB7E-DA29-4AF3-AC78-BF983A0A143A}" dt="2022-11-04T17:25:26.915" v="59"/>
          <ac:picMkLst>
            <pc:docMk/>
            <pc:sldMk cId="3032827026" sldId="289"/>
            <ac:picMk id="4" creationId="{2A9102A9-B32D-3EB9-ECE7-1E84F66E1EAD}"/>
          </ac:picMkLst>
        </pc:picChg>
        <pc:picChg chg="del">
          <ac:chgData name="Neemias Informatica Lima" userId="b77af7bd85500281" providerId="LiveId" clId="{00C2FB7E-DA29-4AF3-AC78-BF983A0A143A}" dt="2022-11-04T17:25:26.534" v="58" actId="478"/>
          <ac:picMkLst>
            <pc:docMk/>
            <pc:sldMk cId="3032827026" sldId="289"/>
            <ac:picMk id="8" creationId="{C0B95257-D461-6C15-666C-81E850796142}"/>
          </ac:picMkLst>
        </pc:picChg>
      </pc:sldChg>
      <pc:sldChg chg="addSp delSp modSp mod">
        <pc:chgData name="Neemias Informatica Lima" userId="b77af7bd85500281" providerId="LiveId" clId="{00C2FB7E-DA29-4AF3-AC78-BF983A0A143A}" dt="2022-11-04T17:42:52.171" v="240" actId="6549"/>
        <pc:sldMkLst>
          <pc:docMk/>
          <pc:sldMk cId="3772032319" sldId="290"/>
        </pc:sldMkLst>
        <pc:spChg chg="add mod">
          <ac:chgData name="Neemias Informatica Lima" userId="b77af7bd85500281" providerId="LiveId" clId="{00C2FB7E-DA29-4AF3-AC78-BF983A0A143A}" dt="2022-11-04T17:25:45.531" v="63"/>
          <ac:spMkLst>
            <pc:docMk/>
            <pc:sldMk cId="3772032319" sldId="290"/>
            <ac:spMk id="2" creationId="{13522856-1A74-D743-9755-95A8000C1D1B}"/>
          </ac:spMkLst>
        </pc:spChg>
        <pc:spChg chg="add mod">
          <ac:chgData name="Neemias Informatica Lima" userId="b77af7bd85500281" providerId="LiveId" clId="{00C2FB7E-DA29-4AF3-AC78-BF983A0A143A}" dt="2022-11-04T17:25:45.531" v="63"/>
          <ac:spMkLst>
            <pc:docMk/>
            <pc:sldMk cId="3772032319" sldId="290"/>
            <ac:spMk id="3" creationId="{73502D6F-981E-746D-B35B-2357AB483A7B}"/>
          </ac:spMkLst>
        </pc:spChg>
        <pc:spChg chg="del">
          <ac:chgData name="Neemias Informatica Lima" userId="b77af7bd85500281" providerId="LiveId" clId="{00C2FB7E-DA29-4AF3-AC78-BF983A0A143A}" dt="2022-11-04T17:25:45.174" v="62" actId="478"/>
          <ac:spMkLst>
            <pc:docMk/>
            <pc:sldMk cId="3772032319" sldId="290"/>
            <ac:spMk id="6" creationId="{AE376A84-EBC7-CA80-D628-C83819086CA4}"/>
          </ac:spMkLst>
        </pc:spChg>
        <pc:spChg chg="del">
          <ac:chgData name="Neemias Informatica Lima" userId="b77af7bd85500281" providerId="LiveId" clId="{00C2FB7E-DA29-4AF3-AC78-BF983A0A143A}" dt="2022-11-04T17:25:45.174" v="62" actId="478"/>
          <ac:spMkLst>
            <pc:docMk/>
            <pc:sldMk cId="3772032319" sldId="290"/>
            <ac:spMk id="7" creationId="{550D3214-D568-16CD-45B8-B414DEEE9C2F}"/>
          </ac:spMkLst>
        </pc:spChg>
        <pc:spChg chg="mod">
          <ac:chgData name="Neemias Informatica Lima" userId="b77af7bd85500281" providerId="LiveId" clId="{00C2FB7E-DA29-4AF3-AC78-BF983A0A143A}" dt="2022-11-04T17:42:52.171" v="240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00C2FB7E-DA29-4AF3-AC78-BF983A0A143A}" dt="2022-11-04T17:41:23.813" v="202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00C2FB7E-DA29-4AF3-AC78-BF983A0A143A}" dt="2022-11-04T17:25:45.531" v="63"/>
          <ac:picMkLst>
            <pc:docMk/>
            <pc:sldMk cId="3772032319" sldId="290"/>
            <ac:picMk id="4" creationId="{02DB0A33-0A85-FA54-2B00-5EEB95A8FBAE}"/>
          </ac:picMkLst>
        </pc:picChg>
        <pc:picChg chg="del">
          <ac:chgData name="Neemias Informatica Lima" userId="b77af7bd85500281" providerId="LiveId" clId="{00C2FB7E-DA29-4AF3-AC78-BF983A0A143A}" dt="2022-11-04T17:25:45.174" v="62" actId="478"/>
          <ac:picMkLst>
            <pc:docMk/>
            <pc:sldMk cId="3772032319" sldId="290"/>
            <ac:picMk id="8" creationId="{5B5E0ABE-EA97-417F-2849-91680E584D90}"/>
          </ac:picMkLst>
        </pc:picChg>
      </pc:sldChg>
      <pc:sldChg chg="addSp delSp modSp mod">
        <pc:chgData name="Neemias Informatica Lima" userId="b77af7bd85500281" providerId="LiveId" clId="{00C2FB7E-DA29-4AF3-AC78-BF983A0A143A}" dt="2022-11-04T17:45:18.995" v="284" actId="6549"/>
        <pc:sldMkLst>
          <pc:docMk/>
          <pc:sldMk cId="1768216317" sldId="291"/>
        </pc:sldMkLst>
        <pc:spChg chg="add mod">
          <ac:chgData name="Neemias Informatica Lima" userId="b77af7bd85500281" providerId="LiveId" clId="{00C2FB7E-DA29-4AF3-AC78-BF983A0A143A}" dt="2022-11-04T17:26:05.147" v="67"/>
          <ac:spMkLst>
            <pc:docMk/>
            <pc:sldMk cId="1768216317" sldId="291"/>
            <ac:spMk id="2" creationId="{27F2BC8A-125B-5604-F505-3D2900296922}"/>
          </ac:spMkLst>
        </pc:spChg>
        <pc:spChg chg="add mod">
          <ac:chgData name="Neemias Informatica Lima" userId="b77af7bd85500281" providerId="LiveId" clId="{00C2FB7E-DA29-4AF3-AC78-BF983A0A143A}" dt="2022-11-04T17:26:05.147" v="67"/>
          <ac:spMkLst>
            <pc:docMk/>
            <pc:sldMk cId="1768216317" sldId="291"/>
            <ac:spMk id="3" creationId="{7912DEA6-3DC5-0164-A1BE-07315315553D}"/>
          </ac:spMkLst>
        </pc:spChg>
        <pc:spChg chg="del">
          <ac:chgData name="Neemias Informatica Lima" userId="b77af7bd85500281" providerId="LiveId" clId="{00C2FB7E-DA29-4AF3-AC78-BF983A0A143A}" dt="2022-11-04T17:26:04.735" v="66" actId="478"/>
          <ac:spMkLst>
            <pc:docMk/>
            <pc:sldMk cId="1768216317" sldId="291"/>
            <ac:spMk id="6" creationId="{2EB6CD05-C270-CCF4-B515-ADA54E83D7FA}"/>
          </ac:spMkLst>
        </pc:spChg>
        <pc:spChg chg="del">
          <ac:chgData name="Neemias Informatica Lima" userId="b77af7bd85500281" providerId="LiveId" clId="{00C2FB7E-DA29-4AF3-AC78-BF983A0A143A}" dt="2022-11-04T17:26:04.735" v="66" actId="478"/>
          <ac:spMkLst>
            <pc:docMk/>
            <pc:sldMk cId="1768216317" sldId="291"/>
            <ac:spMk id="7" creationId="{894C66FC-8A95-007C-001D-E027407D5B7F}"/>
          </ac:spMkLst>
        </pc:spChg>
        <pc:spChg chg="mod">
          <ac:chgData name="Neemias Informatica Lima" userId="b77af7bd85500281" providerId="LiveId" clId="{00C2FB7E-DA29-4AF3-AC78-BF983A0A143A}" dt="2022-11-04T17:45:18.995" v="284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00C2FB7E-DA29-4AF3-AC78-BF983A0A143A}" dt="2022-11-04T17:43:20.385" v="246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00C2FB7E-DA29-4AF3-AC78-BF983A0A143A}" dt="2022-11-04T17:26:05.147" v="67"/>
          <ac:picMkLst>
            <pc:docMk/>
            <pc:sldMk cId="1768216317" sldId="291"/>
            <ac:picMk id="4" creationId="{993D568B-29BC-986E-3DD7-565F61013AAE}"/>
          </ac:picMkLst>
        </pc:picChg>
        <pc:picChg chg="del">
          <ac:chgData name="Neemias Informatica Lima" userId="b77af7bd85500281" providerId="LiveId" clId="{00C2FB7E-DA29-4AF3-AC78-BF983A0A143A}" dt="2022-11-04T17:26:04.735" v="66" actId="478"/>
          <ac:picMkLst>
            <pc:docMk/>
            <pc:sldMk cId="1768216317" sldId="291"/>
            <ac:picMk id="8" creationId="{7000514C-5DBB-775B-215F-E786B279F264}"/>
          </ac:picMkLst>
        </pc:picChg>
      </pc:sldChg>
      <pc:sldChg chg="addSp delSp modSp mod">
        <pc:chgData name="Neemias Informatica Lima" userId="b77af7bd85500281" providerId="LiveId" clId="{00C2FB7E-DA29-4AF3-AC78-BF983A0A143A}" dt="2022-11-04T17:47:42.213" v="326" actId="20577"/>
        <pc:sldMkLst>
          <pc:docMk/>
          <pc:sldMk cId="3757265641" sldId="292"/>
        </pc:sldMkLst>
        <pc:spChg chg="add mod">
          <ac:chgData name="Neemias Informatica Lima" userId="b77af7bd85500281" providerId="LiveId" clId="{00C2FB7E-DA29-4AF3-AC78-BF983A0A143A}" dt="2022-11-04T17:26:22.267" v="71"/>
          <ac:spMkLst>
            <pc:docMk/>
            <pc:sldMk cId="3757265641" sldId="292"/>
            <ac:spMk id="2" creationId="{DB2071A4-9B08-B8F6-C011-C130A19B404F}"/>
          </ac:spMkLst>
        </pc:spChg>
        <pc:spChg chg="add mod">
          <ac:chgData name="Neemias Informatica Lima" userId="b77af7bd85500281" providerId="LiveId" clId="{00C2FB7E-DA29-4AF3-AC78-BF983A0A143A}" dt="2022-11-04T17:26:22.267" v="71"/>
          <ac:spMkLst>
            <pc:docMk/>
            <pc:sldMk cId="3757265641" sldId="292"/>
            <ac:spMk id="3" creationId="{21888AAE-EBA1-62CF-04B3-87F3CB707EC3}"/>
          </ac:spMkLst>
        </pc:spChg>
        <pc:spChg chg="del">
          <ac:chgData name="Neemias Informatica Lima" userId="b77af7bd85500281" providerId="LiveId" clId="{00C2FB7E-DA29-4AF3-AC78-BF983A0A143A}" dt="2022-11-04T17:26:21.999" v="70" actId="478"/>
          <ac:spMkLst>
            <pc:docMk/>
            <pc:sldMk cId="3757265641" sldId="292"/>
            <ac:spMk id="6" creationId="{2F64361A-E8A1-7554-7D42-97C3B70FBC6E}"/>
          </ac:spMkLst>
        </pc:spChg>
        <pc:spChg chg="del">
          <ac:chgData name="Neemias Informatica Lima" userId="b77af7bd85500281" providerId="LiveId" clId="{00C2FB7E-DA29-4AF3-AC78-BF983A0A143A}" dt="2022-11-04T17:26:21.999" v="70" actId="478"/>
          <ac:spMkLst>
            <pc:docMk/>
            <pc:sldMk cId="3757265641" sldId="292"/>
            <ac:spMk id="7" creationId="{B931442D-0694-E6E5-AAD7-EE20017BA9A1}"/>
          </ac:spMkLst>
        </pc:spChg>
        <pc:spChg chg="mod">
          <ac:chgData name="Neemias Informatica Lima" userId="b77af7bd85500281" providerId="LiveId" clId="{00C2FB7E-DA29-4AF3-AC78-BF983A0A143A}" dt="2022-11-04T17:47:42.213" v="326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00C2FB7E-DA29-4AF3-AC78-BF983A0A143A}" dt="2022-11-04T17:45:46.575" v="290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00C2FB7E-DA29-4AF3-AC78-BF983A0A143A}" dt="2022-11-04T17:26:22.267" v="71"/>
          <ac:picMkLst>
            <pc:docMk/>
            <pc:sldMk cId="3757265641" sldId="292"/>
            <ac:picMk id="4" creationId="{1DD54CED-A16A-C371-4F3A-7AC230A8E0EF}"/>
          </ac:picMkLst>
        </pc:picChg>
        <pc:picChg chg="del">
          <ac:chgData name="Neemias Informatica Lima" userId="b77af7bd85500281" providerId="LiveId" clId="{00C2FB7E-DA29-4AF3-AC78-BF983A0A143A}" dt="2022-11-04T17:26:21.999" v="70" actId="478"/>
          <ac:picMkLst>
            <pc:docMk/>
            <pc:sldMk cId="3757265641" sldId="292"/>
            <ac:picMk id="8" creationId="{91C90E37-C130-30F0-BC8E-B94CDAD289A6}"/>
          </ac:picMkLst>
        </pc:picChg>
      </pc:sldChg>
      <pc:sldChg chg="addSp delSp modSp mod">
        <pc:chgData name="Neemias Informatica Lima" userId="b77af7bd85500281" providerId="LiveId" clId="{00C2FB7E-DA29-4AF3-AC78-BF983A0A143A}" dt="2022-11-04T17:48:13.978" v="345" actId="6549"/>
        <pc:sldMkLst>
          <pc:docMk/>
          <pc:sldMk cId="3114938747" sldId="293"/>
        </pc:sldMkLst>
        <pc:spChg chg="add mod">
          <ac:chgData name="Neemias Informatica Lima" userId="b77af7bd85500281" providerId="LiveId" clId="{00C2FB7E-DA29-4AF3-AC78-BF983A0A143A}" dt="2022-11-04T17:26:31.459" v="73"/>
          <ac:spMkLst>
            <pc:docMk/>
            <pc:sldMk cId="3114938747" sldId="293"/>
            <ac:spMk id="2" creationId="{DFC454B0-5474-B1F0-7D37-ABFE38454673}"/>
          </ac:spMkLst>
        </pc:spChg>
        <pc:spChg chg="add mod">
          <ac:chgData name="Neemias Informatica Lima" userId="b77af7bd85500281" providerId="LiveId" clId="{00C2FB7E-DA29-4AF3-AC78-BF983A0A143A}" dt="2022-11-04T17:26:31.459" v="73"/>
          <ac:spMkLst>
            <pc:docMk/>
            <pc:sldMk cId="3114938747" sldId="293"/>
            <ac:spMk id="3" creationId="{530BA407-0A13-1F6B-DE09-7326B1C72738}"/>
          </ac:spMkLst>
        </pc:spChg>
        <pc:spChg chg="del">
          <ac:chgData name="Neemias Informatica Lima" userId="b77af7bd85500281" providerId="LiveId" clId="{00C2FB7E-DA29-4AF3-AC78-BF983A0A143A}" dt="2022-11-04T17:26:31.103" v="72" actId="478"/>
          <ac:spMkLst>
            <pc:docMk/>
            <pc:sldMk cId="3114938747" sldId="293"/>
            <ac:spMk id="6" creationId="{2D09138A-0382-224B-8D60-7CD7378D3F3F}"/>
          </ac:spMkLst>
        </pc:spChg>
        <pc:spChg chg="del">
          <ac:chgData name="Neemias Informatica Lima" userId="b77af7bd85500281" providerId="LiveId" clId="{00C2FB7E-DA29-4AF3-AC78-BF983A0A143A}" dt="2022-11-04T17:26:31.103" v="72" actId="478"/>
          <ac:spMkLst>
            <pc:docMk/>
            <pc:sldMk cId="3114938747" sldId="293"/>
            <ac:spMk id="7" creationId="{301BA1F2-A350-8299-B1C3-993EAE9D499E}"/>
          </ac:spMkLst>
        </pc:spChg>
        <pc:spChg chg="mod">
          <ac:chgData name="Neemias Informatica Lima" userId="b77af7bd85500281" providerId="LiveId" clId="{00C2FB7E-DA29-4AF3-AC78-BF983A0A143A}" dt="2022-11-04T17:48:13.978" v="345" actId="6549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00C2FB7E-DA29-4AF3-AC78-BF983A0A143A}" dt="2022-11-04T17:26:31.459" v="73"/>
          <ac:picMkLst>
            <pc:docMk/>
            <pc:sldMk cId="3114938747" sldId="293"/>
            <ac:picMk id="4" creationId="{CF84369C-9632-BDEE-9EAC-566014F1B121}"/>
          </ac:picMkLst>
        </pc:picChg>
        <pc:picChg chg="del">
          <ac:chgData name="Neemias Informatica Lima" userId="b77af7bd85500281" providerId="LiveId" clId="{00C2FB7E-DA29-4AF3-AC78-BF983A0A143A}" dt="2022-11-04T17:26:31.103" v="72" actId="478"/>
          <ac:picMkLst>
            <pc:docMk/>
            <pc:sldMk cId="3114938747" sldId="293"/>
            <ac:picMk id="8" creationId="{BC0B5915-03B3-877A-DD00-4189DEB0D06A}"/>
          </ac:picMkLst>
        </pc:picChg>
      </pc:sldChg>
    </pc:docChg>
  </pc:docChgLst>
  <pc:docChgLst>
    <pc:chgData name="Neemias e Catia Lima" userId="b77af7bd85500281" providerId="LiveId" clId="{C1ABD5EA-79EA-4C20-9877-9384152A0C22}"/>
    <pc:docChg chg="undo custSel modSld">
      <pc:chgData name="Neemias e Catia Lima" userId="b77af7bd85500281" providerId="LiveId" clId="{C1ABD5EA-79EA-4C20-9877-9384152A0C22}" dt="2020-10-29T09:55:12.853" v="328" actId="20577"/>
      <pc:docMkLst>
        <pc:docMk/>
      </pc:docMkLst>
      <pc:sldChg chg="addSp delSp modSp">
        <pc:chgData name="Neemias e Catia Lima" userId="b77af7bd85500281" providerId="LiveId" clId="{C1ABD5EA-79EA-4C20-9877-9384152A0C22}" dt="2020-10-29T09:28:23.060" v="109" actId="14100"/>
        <pc:sldMkLst>
          <pc:docMk/>
          <pc:sldMk cId="2232331225" sldId="280"/>
        </pc:sldMkLst>
        <pc:spChg chg="mod">
          <ac:chgData name="Neemias e Catia Lima" userId="b77af7bd85500281" providerId="LiveId" clId="{C1ABD5EA-79EA-4C20-9877-9384152A0C22}" dt="2020-10-29T09:20:13.736" v="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0:37.813" v="52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1:22.415" v="55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e Catia Lima" userId="b77af7bd85500281" providerId="LiveId" clId="{C1ABD5EA-79EA-4C20-9877-9384152A0C22}" dt="2020-10-29T09:28:23.060" v="109" actId="14100"/>
          <ac:picMkLst>
            <pc:docMk/>
            <pc:sldMk cId="2232331225" sldId="280"/>
            <ac:picMk id="2" creationId="{84350001-FD95-472F-84F5-F1EA7CC47AF3}"/>
          </ac:picMkLst>
        </pc:picChg>
        <pc:picChg chg="del">
          <ac:chgData name="Neemias e Catia Lima" userId="b77af7bd85500281" providerId="LiveId" clId="{C1ABD5EA-79EA-4C20-9877-9384152A0C22}" dt="2020-10-29T09:17:01.974" v="0" actId="478"/>
          <ac:picMkLst>
            <pc:docMk/>
            <pc:sldMk cId="2232331225" sldId="280"/>
            <ac:picMk id="3" creationId="{E81D35A3-A2C0-47C1-8085-B70E51961B8D}"/>
          </ac:picMkLst>
        </pc:picChg>
        <pc:picChg chg="del">
          <ac:chgData name="Neemias e Catia Lima" userId="b77af7bd85500281" providerId="LiveId" clId="{C1ABD5EA-79EA-4C20-9877-9384152A0C22}" dt="2020-10-29T09:18:05.078" v="12" actId="478"/>
          <ac:picMkLst>
            <pc:docMk/>
            <pc:sldMk cId="2232331225" sldId="280"/>
            <ac:picMk id="4" creationId="{5A350337-6EB5-49FE-AA00-D708B43A9F02}"/>
          </ac:picMkLst>
        </pc:picChg>
        <pc:picChg chg="add mod">
          <ac:chgData name="Neemias e Catia Lima" userId="b77af7bd85500281" providerId="LiveId" clId="{C1ABD5EA-79EA-4C20-9877-9384152A0C22}" dt="2020-10-29T09:19:09.545" v="44" actId="1038"/>
          <ac:picMkLst>
            <pc:docMk/>
            <pc:sldMk cId="2232331225" sldId="280"/>
            <ac:picMk id="8" creationId="{2BCB6830-9CED-4942-A04D-C3BACDB3E461}"/>
          </ac:picMkLst>
        </pc:picChg>
      </pc:sldChg>
      <pc:sldChg chg="addSp delSp modSp">
        <pc:chgData name="Neemias e Catia Lima" userId="b77af7bd85500281" providerId="LiveId" clId="{C1ABD5EA-79EA-4C20-9877-9384152A0C22}" dt="2020-10-29T09:34:06.527" v="122" actId="313"/>
        <pc:sldMkLst>
          <pc:docMk/>
          <pc:sldMk cId="2103443556" sldId="281"/>
        </pc:sldMkLst>
        <pc:spChg chg="mod">
          <ac:chgData name="Neemias e Catia Lima" userId="b77af7bd85500281" providerId="LiveId" clId="{C1ABD5EA-79EA-4C20-9877-9384152A0C22}" dt="2020-10-29T09:34:06.527" v="122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1:44.139" v="56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e Catia Lima" userId="b77af7bd85500281" providerId="LiveId" clId="{C1ABD5EA-79EA-4C20-9877-9384152A0C22}" dt="2020-10-29T09:22:41.262" v="76" actId="478"/>
          <ac:picMkLst>
            <pc:docMk/>
            <pc:sldMk cId="2103443556" sldId="281"/>
            <ac:picMk id="12" creationId="{E699580A-9C3E-45F4-81D1-69559C93D0D0}"/>
          </ac:picMkLst>
        </pc:picChg>
        <pc:picChg chg="del">
          <ac:chgData name="Neemias e Catia Lima" userId="b77af7bd85500281" providerId="LiveId" clId="{C1ABD5EA-79EA-4C20-9877-9384152A0C22}" dt="2020-10-29T09:21:59.875" v="57" actId="478"/>
          <ac:picMkLst>
            <pc:docMk/>
            <pc:sldMk cId="2103443556" sldId="281"/>
            <ac:picMk id="13" creationId="{B9F9DAAF-DCCD-456E-AAD2-69C6344364F9}"/>
          </ac:picMkLst>
        </pc:picChg>
        <pc:picChg chg="add mod">
          <ac:chgData name="Neemias e Catia Lima" userId="b77af7bd85500281" providerId="LiveId" clId="{C1ABD5EA-79EA-4C20-9877-9384152A0C22}" dt="2020-10-29T09:22:24.985" v="75" actId="1037"/>
          <ac:picMkLst>
            <pc:docMk/>
            <pc:sldMk cId="2103443556" sldId="281"/>
            <ac:picMk id="15" creationId="{5F6E0530-AC92-4C37-A191-0CC6D9F08A11}"/>
          </ac:picMkLst>
        </pc:picChg>
        <pc:picChg chg="add del">
          <ac:chgData name="Neemias e Catia Lima" userId="b77af7bd85500281" providerId="LiveId" clId="{C1ABD5EA-79EA-4C20-9877-9384152A0C22}" dt="2020-10-29T09:22:55.456" v="78" actId="478"/>
          <ac:picMkLst>
            <pc:docMk/>
            <pc:sldMk cId="2103443556" sldId="281"/>
            <ac:picMk id="16" creationId="{F1135179-37D7-4417-AF55-E67AD6C08DA4}"/>
          </ac:picMkLst>
        </pc:picChg>
        <pc:picChg chg="add mod">
          <ac:chgData name="Neemias e Catia Lima" userId="b77af7bd85500281" providerId="LiveId" clId="{C1ABD5EA-79EA-4C20-9877-9384152A0C22}" dt="2020-10-29T09:23:14.390" v="83" actId="14100"/>
          <ac:picMkLst>
            <pc:docMk/>
            <pc:sldMk cId="2103443556" sldId="281"/>
            <ac:picMk id="17" creationId="{04849132-96E0-49CB-92E6-723365C4EBAA}"/>
          </ac:picMkLst>
        </pc:picChg>
      </pc:sldChg>
      <pc:sldChg chg="addSp delSp modSp">
        <pc:chgData name="Neemias e Catia Lima" userId="b77af7bd85500281" providerId="LiveId" clId="{C1ABD5EA-79EA-4C20-9877-9384152A0C22}" dt="2020-10-29T09:37:59.275" v="173" actId="1440"/>
        <pc:sldMkLst>
          <pc:docMk/>
          <pc:sldMk cId="3683219421" sldId="282"/>
        </pc:sldMkLst>
        <pc:spChg chg="mod">
          <ac:chgData name="Neemias e Catia Lima" userId="b77af7bd85500281" providerId="LiveId" clId="{C1ABD5EA-79EA-4C20-9877-9384152A0C22}" dt="2020-10-29T09:36:45.005" v="165" actId="103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4:29.211" v="126"/>
          <ac:spMkLst>
            <pc:docMk/>
            <pc:sldMk cId="3683219421" sldId="282"/>
            <ac:spMk id="14" creationId="{00000000-0000-0000-0000-000000000000}"/>
          </ac:spMkLst>
        </pc:spChg>
        <pc:spChg chg="del mod">
          <ac:chgData name="Neemias e Catia Lima" userId="b77af7bd85500281" providerId="LiveId" clId="{C1ABD5EA-79EA-4C20-9877-9384152A0C22}" dt="2020-10-29T09:24:52.977" v="87" actId="478"/>
          <ac:spMkLst>
            <pc:docMk/>
            <pc:sldMk cId="3683219421" sldId="282"/>
            <ac:spMk id="15" creationId="{81166CFE-DD64-4AB1-AD26-B9EF2D693240}"/>
          </ac:spMkLst>
        </pc:spChg>
        <pc:spChg chg="add">
          <ac:chgData name="Neemias e Catia Lima" userId="b77af7bd85500281" providerId="LiveId" clId="{C1ABD5EA-79EA-4C20-9877-9384152A0C22}" dt="2020-10-29T09:24:53.717" v="88"/>
          <ac:spMkLst>
            <pc:docMk/>
            <pc:sldMk cId="3683219421" sldId="282"/>
            <ac:spMk id="17" creationId="{9F836FB7-D293-4873-BF3F-014CC6ED303A}"/>
          </ac:spMkLst>
        </pc:spChg>
        <pc:picChg chg="add mod">
          <ac:chgData name="Neemias e Catia Lima" userId="b77af7bd85500281" providerId="LiveId" clId="{C1ABD5EA-79EA-4C20-9877-9384152A0C22}" dt="2020-10-29T09:37:59.275" v="173" actId="1440"/>
          <ac:picMkLst>
            <pc:docMk/>
            <pc:sldMk cId="3683219421" sldId="282"/>
            <ac:picMk id="2" creationId="{E584816F-FB09-4F10-8A56-2C5B7CDBCCEB}"/>
          </ac:picMkLst>
        </pc:picChg>
        <pc:picChg chg="add">
          <ac:chgData name="Neemias e Catia Lima" userId="b77af7bd85500281" providerId="LiveId" clId="{C1ABD5EA-79EA-4C20-9877-9384152A0C22}" dt="2020-10-29T09:24:53.717" v="88"/>
          <ac:picMkLst>
            <pc:docMk/>
            <pc:sldMk cId="3683219421" sldId="282"/>
            <ac:picMk id="18" creationId="{9795D0CC-FE6D-4B91-9BAA-F99CA9DC943F}"/>
          </ac:picMkLst>
        </pc:picChg>
        <pc:picChg chg="del">
          <ac:chgData name="Neemias e Catia Lima" userId="b77af7bd85500281" providerId="LiveId" clId="{C1ABD5EA-79EA-4C20-9877-9384152A0C22}" dt="2020-10-29T09:24:52.977" v="87" actId="478"/>
          <ac:picMkLst>
            <pc:docMk/>
            <pc:sldMk cId="3683219421" sldId="282"/>
            <ac:picMk id="19" creationId="{FBBB2E4E-C6CD-44C4-965D-9362CB705E85}"/>
          </ac:picMkLst>
        </pc:picChg>
        <pc:picChg chg="del">
          <ac:chgData name="Neemias e Catia Lima" userId="b77af7bd85500281" providerId="LiveId" clId="{C1ABD5EA-79EA-4C20-9877-9384152A0C22}" dt="2020-10-29T09:24:52.977" v="87" actId="478"/>
          <ac:picMkLst>
            <pc:docMk/>
            <pc:sldMk cId="3683219421" sldId="282"/>
            <ac:picMk id="20" creationId="{8F2236B4-A5F4-4E73-AC1B-796B73CB5843}"/>
          </ac:picMkLst>
        </pc:picChg>
        <pc:picChg chg="add">
          <ac:chgData name="Neemias e Catia Lima" userId="b77af7bd85500281" providerId="LiveId" clId="{C1ABD5EA-79EA-4C20-9877-9384152A0C22}" dt="2020-10-29T09:24:53.717" v="88"/>
          <ac:picMkLst>
            <pc:docMk/>
            <pc:sldMk cId="3683219421" sldId="282"/>
            <ac:picMk id="21" creationId="{02BBE3DE-77D5-4981-9CDC-D6E2F7993D7D}"/>
          </ac:picMkLst>
        </pc:picChg>
        <pc:picChg chg="del">
          <ac:chgData name="Neemias e Catia Lima" userId="b77af7bd85500281" providerId="LiveId" clId="{C1ABD5EA-79EA-4C20-9877-9384152A0C22}" dt="2020-10-29T09:37:39.892" v="166" actId="478"/>
          <ac:picMkLst>
            <pc:docMk/>
            <pc:sldMk cId="3683219421" sldId="282"/>
            <ac:picMk id="1026" creationId="{DD78910C-68B7-4B03-AF48-C884639015D1}"/>
          </ac:picMkLst>
        </pc:picChg>
      </pc:sldChg>
      <pc:sldChg chg="addSp delSp modSp">
        <pc:chgData name="Neemias e Catia Lima" userId="b77af7bd85500281" providerId="LiveId" clId="{C1ABD5EA-79EA-4C20-9877-9384152A0C22}" dt="2020-10-29T09:44:03.816" v="237"/>
        <pc:sldMkLst>
          <pc:docMk/>
          <pc:sldMk cId="3902406419" sldId="283"/>
        </pc:sldMkLst>
        <pc:spChg chg="del">
          <ac:chgData name="Neemias e Catia Lima" userId="b77af7bd85500281" providerId="LiveId" clId="{C1ABD5EA-79EA-4C20-9877-9384152A0C22}" dt="2020-10-29T09:25:05.374" v="89" actId="478"/>
          <ac:spMkLst>
            <pc:docMk/>
            <pc:sldMk cId="3902406419" sldId="283"/>
            <ac:spMk id="12" creationId="{8C4F9DFC-7017-4B85-A749-B767D6D50402}"/>
          </ac:spMkLst>
        </pc:spChg>
        <pc:spChg chg="mod">
          <ac:chgData name="Neemias e Catia Lima" userId="b77af7bd85500281" providerId="LiveId" clId="{C1ABD5EA-79EA-4C20-9877-9384152A0C22}" dt="2020-10-29T09:38:21.876" v="17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9:56.582" v="201" actId="20577"/>
          <ac:spMkLst>
            <pc:docMk/>
            <pc:sldMk cId="3902406419" sldId="283"/>
            <ac:spMk id="15" creationId="{D5C09FDA-172B-4732-BD2E-A9BBEF8B191B}"/>
          </ac:spMkLst>
        </pc:spChg>
        <pc:spChg chg="add">
          <ac:chgData name="Neemias e Catia Lima" userId="b77af7bd85500281" providerId="LiveId" clId="{C1ABD5EA-79EA-4C20-9877-9384152A0C22}" dt="2020-10-29T09:25:06.086" v="90"/>
          <ac:spMkLst>
            <pc:docMk/>
            <pc:sldMk cId="3902406419" sldId="283"/>
            <ac:spMk id="17" creationId="{B74277F4-CF37-446F-A2EF-F45FE70C5E17}"/>
          </ac:spMkLst>
        </pc:spChg>
        <pc:picChg chg="del">
          <ac:chgData name="Neemias e Catia Lima" userId="b77af7bd85500281" providerId="LiveId" clId="{C1ABD5EA-79EA-4C20-9877-9384152A0C22}" dt="2020-10-29T09:38:39.905" v="180" actId="478"/>
          <ac:picMkLst>
            <pc:docMk/>
            <pc:sldMk cId="3902406419" sldId="283"/>
            <ac:picMk id="2" creationId="{0E7AA2C1-6AE7-4BE9-B99A-175A76178F88}"/>
          </ac:picMkLst>
        </pc:picChg>
        <pc:picChg chg="add">
          <ac:chgData name="Neemias e Catia Lima" userId="b77af7bd85500281" providerId="LiveId" clId="{C1ABD5EA-79EA-4C20-9877-9384152A0C22}" dt="2020-10-29T09:25:06.086" v="90"/>
          <ac:picMkLst>
            <pc:docMk/>
            <pc:sldMk cId="3902406419" sldId="283"/>
            <ac:picMk id="18" creationId="{50A8D356-0103-47F8-9860-F6978153742F}"/>
          </ac:picMkLst>
        </pc:picChg>
        <pc:picChg chg="del">
          <ac:chgData name="Neemias e Catia Lima" userId="b77af7bd85500281" providerId="LiveId" clId="{C1ABD5EA-79EA-4C20-9877-9384152A0C22}" dt="2020-10-29T09:25:05.374" v="89" actId="478"/>
          <ac:picMkLst>
            <pc:docMk/>
            <pc:sldMk cId="3902406419" sldId="283"/>
            <ac:picMk id="19" creationId="{64871F36-F116-415D-BC70-2A155A8FBAB8}"/>
          </ac:picMkLst>
        </pc:picChg>
        <pc:picChg chg="add">
          <ac:chgData name="Neemias e Catia Lima" userId="b77af7bd85500281" providerId="LiveId" clId="{C1ABD5EA-79EA-4C20-9877-9384152A0C22}" dt="2020-10-29T09:25:06.086" v="90"/>
          <ac:picMkLst>
            <pc:docMk/>
            <pc:sldMk cId="3902406419" sldId="283"/>
            <ac:picMk id="20" creationId="{D499AEE1-23D8-482E-A9DA-A9D5DE032220}"/>
          </ac:picMkLst>
        </pc:picChg>
        <pc:picChg chg="del">
          <ac:chgData name="Neemias e Catia Lima" userId="b77af7bd85500281" providerId="LiveId" clId="{C1ABD5EA-79EA-4C20-9877-9384152A0C22}" dt="2020-10-29T09:25:05.374" v="89" actId="478"/>
          <ac:picMkLst>
            <pc:docMk/>
            <pc:sldMk cId="3902406419" sldId="283"/>
            <ac:picMk id="21" creationId="{2BCD2E65-875D-4B9B-A39A-3684E752AB58}"/>
          </ac:picMkLst>
        </pc:picChg>
        <pc:picChg chg="add">
          <ac:chgData name="Neemias e Catia Lima" userId="b77af7bd85500281" providerId="LiveId" clId="{C1ABD5EA-79EA-4C20-9877-9384152A0C22}" dt="2020-10-29T09:44:03.816" v="237"/>
          <ac:picMkLst>
            <pc:docMk/>
            <pc:sldMk cId="3902406419" sldId="283"/>
            <ac:picMk id="23" creationId="{78D1C679-9F62-401B-BE7E-13A07441402B}"/>
          </ac:picMkLst>
        </pc:picChg>
        <pc:picChg chg="del">
          <ac:chgData name="Neemias e Catia Lima" userId="b77af7bd85500281" providerId="LiveId" clId="{C1ABD5EA-79EA-4C20-9877-9384152A0C22}" dt="2020-10-29T09:44:03.437" v="236" actId="478"/>
          <ac:picMkLst>
            <pc:docMk/>
            <pc:sldMk cId="3902406419" sldId="283"/>
            <ac:picMk id="1026" creationId="{D7169859-B1A7-4512-BF36-F21DEAEC3DFC}"/>
          </ac:picMkLst>
        </pc:picChg>
      </pc:sldChg>
      <pc:sldChg chg="addSp delSp modSp">
        <pc:chgData name="Neemias e Catia Lima" userId="b77af7bd85500281" providerId="LiveId" clId="{C1ABD5EA-79EA-4C20-9877-9384152A0C22}" dt="2020-10-29T09:48:16.534" v="265"/>
        <pc:sldMkLst>
          <pc:docMk/>
          <pc:sldMk cId="2424059023" sldId="284"/>
        </pc:sldMkLst>
        <pc:spChg chg="mod">
          <ac:chgData name="Neemias e Catia Lima" userId="b77af7bd85500281" providerId="LiveId" clId="{C1ABD5EA-79EA-4C20-9877-9384152A0C22}" dt="2020-10-29T09:44:22.034" v="239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45:15.140" v="253" actId="20577"/>
          <ac:spMkLst>
            <pc:docMk/>
            <pc:sldMk cId="2424059023" sldId="284"/>
            <ac:spMk id="15" creationId="{C3A1BEFC-B9B8-4142-B09F-1F5B330F4265}"/>
          </ac:spMkLst>
        </pc:spChg>
        <pc:spChg chg="add">
          <ac:chgData name="Neemias e Catia Lima" userId="b77af7bd85500281" providerId="LiveId" clId="{C1ABD5EA-79EA-4C20-9877-9384152A0C22}" dt="2020-10-29T09:25:31.925" v="94"/>
          <ac:spMkLst>
            <pc:docMk/>
            <pc:sldMk cId="2424059023" sldId="284"/>
            <ac:spMk id="17" creationId="{71D807EC-41FF-4434-A806-D9E0A63B0608}"/>
          </ac:spMkLst>
        </pc:spChg>
        <pc:spChg chg="del">
          <ac:chgData name="Neemias e Catia Lima" userId="b77af7bd85500281" providerId="LiveId" clId="{C1ABD5EA-79EA-4C20-9877-9384152A0C22}" dt="2020-10-29T09:25:31.522" v="93" actId="478"/>
          <ac:spMkLst>
            <pc:docMk/>
            <pc:sldMk cId="2424059023" sldId="284"/>
            <ac:spMk id="18" creationId="{E2378788-1854-49BF-BB9B-3B451F82E91F}"/>
          </ac:spMkLst>
        </pc:spChg>
        <pc:picChg chg="del">
          <ac:chgData name="Neemias e Catia Lima" userId="b77af7bd85500281" providerId="LiveId" clId="{C1ABD5EA-79EA-4C20-9877-9384152A0C22}" dt="2020-10-29T09:48:16.175" v="264" actId="478"/>
          <ac:picMkLst>
            <pc:docMk/>
            <pc:sldMk cId="2424059023" sldId="284"/>
            <ac:picMk id="16" creationId="{7149A764-A194-4E73-B46C-36F072484E5D}"/>
          </ac:picMkLst>
        </pc:picChg>
        <pc:picChg chg="del">
          <ac:chgData name="Neemias e Catia Lima" userId="b77af7bd85500281" providerId="LiveId" clId="{C1ABD5EA-79EA-4C20-9877-9384152A0C22}" dt="2020-10-29T09:25:31.522" v="93" actId="478"/>
          <ac:picMkLst>
            <pc:docMk/>
            <pc:sldMk cId="2424059023" sldId="284"/>
            <ac:picMk id="19" creationId="{ED9326E6-985B-4F66-910B-561B06E7D678}"/>
          </ac:picMkLst>
        </pc:picChg>
        <pc:picChg chg="del">
          <ac:chgData name="Neemias e Catia Lima" userId="b77af7bd85500281" providerId="LiveId" clId="{C1ABD5EA-79EA-4C20-9877-9384152A0C22}" dt="2020-10-29T09:25:31.522" v="93" actId="478"/>
          <ac:picMkLst>
            <pc:docMk/>
            <pc:sldMk cId="2424059023" sldId="284"/>
            <ac:picMk id="20" creationId="{A482EDEF-AE68-4647-883F-D8948BDD1EDB}"/>
          </ac:picMkLst>
        </pc:picChg>
        <pc:picChg chg="add">
          <ac:chgData name="Neemias e Catia Lima" userId="b77af7bd85500281" providerId="LiveId" clId="{C1ABD5EA-79EA-4C20-9877-9384152A0C22}" dt="2020-10-29T09:25:31.925" v="94"/>
          <ac:picMkLst>
            <pc:docMk/>
            <pc:sldMk cId="2424059023" sldId="284"/>
            <ac:picMk id="21" creationId="{00991CD2-959D-4F52-B434-0548C207FBE9}"/>
          </ac:picMkLst>
        </pc:picChg>
        <pc:picChg chg="add">
          <ac:chgData name="Neemias e Catia Lima" userId="b77af7bd85500281" providerId="LiveId" clId="{C1ABD5EA-79EA-4C20-9877-9384152A0C22}" dt="2020-10-29T09:25:31.925" v="94"/>
          <ac:picMkLst>
            <pc:docMk/>
            <pc:sldMk cId="2424059023" sldId="284"/>
            <ac:picMk id="23" creationId="{973B2D5A-D591-4137-8A5A-D01072326D2D}"/>
          </ac:picMkLst>
        </pc:picChg>
        <pc:picChg chg="add">
          <ac:chgData name="Neemias e Catia Lima" userId="b77af7bd85500281" providerId="LiveId" clId="{C1ABD5EA-79EA-4C20-9877-9384152A0C22}" dt="2020-10-29T09:48:16.534" v="265"/>
          <ac:picMkLst>
            <pc:docMk/>
            <pc:sldMk cId="2424059023" sldId="284"/>
            <ac:picMk id="24" creationId="{1CE012E9-A8CE-4A2F-A8C0-2C743F61828C}"/>
          </ac:picMkLst>
        </pc:picChg>
      </pc:sldChg>
      <pc:sldChg chg="addSp delSp modSp">
        <pc:chgData name="Neemias e Catia Lima" userId="b77af7bd85500281" providerId="LiveId" clId="{C1ABD5EA-79EA-4C20-9877-9384152A0C22}" dt="2020-10-29T09:54:55.419" v="314"/>
        <pc:sldMkLst>
          <pc:docMk/>
          <pc:sldMk cId="2241968852" sldId="285"/>
        </pc:sldMkLst>
        <pc:spChg chg="mod">
          <ac:chgData name="Neemias e Catia Lima" userId="b77af7bd85500281" providerId="LiveId" clId="{C1ABD5EA-79EA-4C20-9877-9384152A0C22}" dt="2020-10-29T09:48:43.613" v="26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51:59.675" v="282" actId="6549"/>
          <ac:spMkLst>
            <pc:docMk/>
            <pc:sldMk cId="2241968852" sldId="285"/>
            <ac:spMk id="15" creationId="{0F091E13-8EAD-4FFB-9473-BC74E5ABDC64}"/>
          </ac:spMkLst>
        </pc:spChg>
        <pc:spChg chg="del">
          <ac:chgData name="Neemias e Catia Lima" userId="b77af7bd85500281" providerId="LiveId" clId="{C1ABD5EA-79EA-4C20-9877-9384152A0C22}" dt="2020-10-29T09:26:02.236" v="97" actId="478"/>
          <ac:spMkLst>
            <pc:docMk/>
            <pc:sldMk cId="2241968852" sldId="285"/>
            <ac:spMk id="16" creationId="{4158BB93-095E-4043-8548-6F77AC6C8270}"/>
          </ac:spMkLst>
        </pc:spChg>
        <pc:spChg chg="add">
          <ac:chgData name="Neemias e Catia Lima" userId="b77af7bd85500281" providerId="LiveId" clId="{C1ABD5EA-79EA-4C20-9877-9384152A0C22}" dt="2020-10-29T09:26:02.926" v="98"/>
          <ac:spMkLst>
            <pc:docMk/>
            <pc:sldMk cId="2241968852" sldId="285"/>
            <ac:spMk id="20" creationId="{267CB1C3-5D04-4DD8-BED5-B4D04D60E3AF}"/>
          </ac:spMkLst>
        </pc:spChg>
        <pc:picChg chg="del">
          <ac:chgData name="Neemias e Catia Lima" userId="b77af7bd85500281" providerId="LiveId" clId="{C1ABD5EA-79EA-4C20-9877-9384152A0C22}" dt="2020-10-29T09:54:54.964" v="313" actId="478"/>
          <ac:picMkLst>
            <pc:docMk/>
            <pc:sldMk cId="2241968852" sldId="285"/>
            <ac:picMk id="17" creationId="{40C9162B-917F-40AA-B704-F9949FAC5EBE}"/>
          </ac:picMkLst>
        </pc:picChg>
        <pc:picChg chg="del">
          <ac:chgData name="Neemias e Catia Lima" userId="b77af7bd85500281" providerId="LiveId" clId="{C1ABD5EA-79EA-4C20-9877-9384152A0C22}" dt="2020-10-29T09:26:02.236" v="97" actId="478"/>
          <ac:picMkLst>
            <pc:docMk/>
            <pc:sldMk cId="2241968852" sldId="285"/>
            <ac:picMk id="18" creationId="{20C19529-5FBC-419E-8A6B-209D5A911F4D}"/>
          </ac:picMkLst>
        </pc:picChg>
        <pc:picChg chg="del">
          <ac:chgData name="Neemias e Catia Lima" userId="b77af7bd85500281" providerId="LiveId" clId="{C1ABD5EA-79EA-4C20-9877-9384152A0C22}" dt="2020-10-29T09:26:02.236" v="97" actId="478"/>
          <ac:picMkLst>
            <pc:docMk/>
            <pc:sldMk cId="2241968852" sldId="285"/>
            <ac:picMk id="19" creationId="{855D96F1-8E05-4655-A9EB-03B58388374B}"/>
          </ac:picMkLst>
        </pc:picChg>
        <pc:picChg chg="add">
          <ac:chgData name="Neemias e Catia Lima" userId="b77af7bd85500281" providerId="LiveId" clId="{C1ABD5EA-79EA-4C20-9877-9384152A0C22}" dt="2020-10-29T09:26:02.926" v="98"/>
          <ac:picMkLst>
            <pc:docMk/>
            <pc:sldMk cId="2241968852" sldId="285"/>
            <ac:picMk id="21" creationId="{BC92D456-536C-4816-8A0F-AD799230BB69}"/>
          </ac:picMkLst>
        </pc:picChg>
        <pc:picChg chg="add">
          <ac:chgData name="Neemias e Catia Lima" userId="b77af7bd85500281" providerId="LiveId" clId="{C1ABD5EA-79EA-4C20-9877-9384152A0C22}" dt="2020-10-29T09:26:02.926" v="98"/>
          <ac:picMkLst>
            <pc:docMk/>
            <pc:sldMk cId="2241968852" sldId="285"/>
            <ac:picMk id="23" creationId="{0E5AAD51-8A35-4B09-96BC-6C76F38DE775}"/>
          </ac:picMkLst>
        </pc:picChg>
        <pc:picChg chg="add">
          <ac:chgData name="Neemias e Catia Lima" userId="b77af7bd85500281" providerId="LiveId" clId="{C1ABD5EA-79EA-4C20-9877-9384152A0C22}" dt="2020-10-29T09:54:55.419" v="314"/>
          <ac:picMkLst>
            <pc:docMk/>
            <pc:sldMk cId="2241968852" sldId="285"/>
            <ac:picMk id="24" creationId="{0494AE0A-E16E-4316-8A03-4995D87BF47A}"/>
          </ac:picMkLst>
        </pc:picChg>
      </pc:sldChg>
      <pc:sldChg chg="addSp delSp modSp">
        <pc:chgData name="Neemias e Catia Lima" userId="b77af7bd85500281" providerId="LiveId" clId="{C1ABD5EA-79EA-4C20-9877-9384152A0C22}" dt="2020-10-29T09:55:12.853" v="328" actId="20577"/>
        <pc:sldMkLst>
          <pc:docMk/>
          <pc:sldMk cId="1959249856" sldId="286"/>
        </pc:sldMkLst>
        <pc:spChg chg="mod">
          <ac:chgData name="Neemias e Catia Lima" userId="b77af7bd85500281" providerId="LiveId" clId="{C1ABD5EA-79EA-4C20-9877-9384152A0C22}" dt="2020-10-29T09:55:12.853" v="328" actId="20577"/>
          <ac:spMkLst>
            <pc:docMk/>
            <pc:sldMk cId="1959249856" sldId="286"/>
            <ac:spMk id="14" creationId="{00000000-0000-0000-0000-000000000000}"/>
          </ac:spMkLst>
        </pc:spChg>
        <pc:spChg chg="del">
          <ac:chgData name="Neemias e Catia Lima" userId="b77af7bd85500281" providerId="LiveId" clId="{C1ABD5EA-79EA-4C20-9877-9384152A0C22}" dt="2020-10-29T09:26:27.811" v="101" actId="478"/>
          <ac:spMkLst>
            <pc:docMk/>
            <pc:sldMk cId="1959249856" sldId="286"/>
            <ac:spMk id="16" creationId="{B88A9F0D-E7BC-49EE-92CD-95FD33639E1A}"/>
          </ac:spMkLst>
        </pc:spChg>
        <pc:spChg chg="add">
          <ac:chgData name="Neemias e Catia Lima" userId="b77af7bd85500281" providerId="LiveId" clId="{C1ABD5EA-79EA-4C20-9877-9384152A0C22}" dt="2020-10-29T09:26:28.409" v="102"/>
          <ac:spMkLst>
            <pc:docMk/>
            <pc:sldMk cId="1959249856" sldId="286"/>
            <ac:spMk id="20" creationId="{5526030F-5CA7-45D7-BA64-2EB55890BB5F}"/>
          </ac:spMkLst>
        </pc:spChg>
        <pc:picChg chg="del">
          <ac:chgData name="Neemias e Catia Lima" userId="b77af7bd85500281" providerId="LiveId" clId="{C1ABD5EA-79EA-4C20-9877-9384152A0C22}" dt="2020-10-29T09:26:27.811" v="101" actId="478"/>
          <ac:picMkLst>
            <pc:docMk/>
            <pc:sldMk cId="1959249856" sldId="286"/>
            <ac:picMk id="18" creationId="{CD62B14D-707E-4FED-8D95-672B57734141}"/>
          </ac:picMkLst>
        </pc:picChg>
        <pc:picChg chg="del">
          <ac:chgData name="Neemias e Catia Lima" userId="b77af7bd85500281" providerId="LiveId" clId="{C1ABD5EA-79EA-4C20-9877-9384152A0C22}" dt="2020-10-29T09:26:27.811" v="101" actId="478"/>
          <ac:picMkLst>
            <pc:docMk/>
            <pc:sldMk cId="1959249856" sldId="286"/>
            <ac:picMk id="19" creationId="{5EEB0D6F-127E-4558-829C-D5755A979A92}"/>
          </ac:picMkLst>
        </pc:picChg>
        <pc:picChg chg="add">
          <ac:chgData name="Neemias e Catia Lima" userId="b77af7bd85500281" providerId="LiveId" clId="{C1ABD5EA-79EA-4C20-9877-9384152A0C22}" dt="2020-10-29T09:26:28.409" v="102"/>
          <ac:picMkLst>
            <pc:docMk/>
            <pc:sldMk cId="1959249856" sldId="286"/>
            <ac:picMk id="21" creationId="{0CCD0223-9547-4EB0-AA41-6D383ADC6476}"/>
          </ac:picMkLst>
        </pc:picChg>
        <pc:picChg chg="add">
          <ac:chgData name="Neemias e Catia Lima" userId="b77af7bd85500281" providerId="LiveId" clId="{C1ABD5EA-79EA-4C20-9877-9384152A0C22}" dt="2020-10-29T09:26:28.409" v="102"/>
          <ac:picMkLst>
            <pc:docMk/>
            <pc:sldMk cId="1959249856" sldId="286"/>
            <ac:picMk id="23" creationId="{894D2BE0-BFAD-4CF7-9E30-F3673AE8917B}"/>
          </ac:picMkLst>
        </pc:picChg>
      </pc:sldChg>
      <pc:sldChg chg="addSp delSp">
        <pc:chgData name="Neemias e Catia Lima" userId="b77af7bd85500281" providerId="LiveId" clId="{C1ABD5EA-79EA-4C20-9877-9384152A0C22}" dt="2020-10-29T09:27:01.017" v="108"/>
        <pc:sldMkLst>
          <pc:docMk/>
          <pc:sldMk cId="2857006406" sldId="287"/>
        </pc:sldMkLst>
        <pc:spChg chg="add">
          <ac:chgData name="Neemias e Catia Lima" userId="b77af7bd85500281" providerId="LiveId" clId="{C1ABD5EA-79EA-4C20-9877-9384152A0C22}" dt="2020-10-29T09:27:01.017" v="108"/>
          <ac:spMkLst>
            <pc:docMk/>
            <pc:sldMk cId="2857006406" sldId="287"/>
            <ac:spMk id="15" creationId="{6B461F7E-C89A-4409-8525-6D52D918DEA0}"/>
          </ac:spMkLst>
        </pc:spChg>
        <pc:spChg chg="del">
          <ac:chgData name="Neemias e Catia Lima" userId="b77af7bd85500281" providerId="LiveId" clId="{C1ABD5EA-79EA-4C20-9877-9384152A0C22}" dt="2020-10-29T09:27:00.655" v="107" actId="478"/>
          <ac:spMkLst>
            <pc:docMk/>
            <pc:sldMk cId="2857006406" sldId="287"/>
            <ac:spMk id="17" creationId="{4787891C-AADF-4CEC-AE5B-81C22BDF0699}"/>
          </ac:spMkLst>
        </pc:spChg>
        <pc:picChg chg="del">
          <ac:chgData name="Neemias e Catia Lima" userId="b77af7bd85500281" providerId="LiveId" clId="{C1ABD5EA-79EA-4C20-9877-9384152A0C22}" dt="2020-10-29T09:27:00.655" v="107" actId="478"/>
          <ac:picMkLst>
            <pc:docMk/>
            <pc:sldMk cId="2857006406" sldId="287"/>
            <ac:picMk id="18" creationId="{A6296839-36BA-4224-8400-835F9D6D20C2}"/>
          </ac:picMkLst>
        </pc:picChg>
        <pc:picChg chg="del">
          <ac:chgData name="Neemias e Catia Lima" userId="b77af7bd85500281" providerId="LiveId" clId="{C1ABD5EA-79EA-4C20-9877-9384152A0C22}" dt="2020-10-29T09:27:00.655" v="107" actId="478"/>
          <ac:picMkLst>
            <pc:docMk/>
            <pc:sldMk cId="2857006406" sldId="287"/>
            <ac:picMk id="19" creationId="{E8BBA7D6-65B8-48E3-BA6E-BD11F042A1F2}"/>
          </ac:picMkLst>
        </pc:picChg>
        <pc:picChg chg="add">
          <ac:chgData name="Neemias e Catia Lima" userId="b77af7bd85500281" providerId="LiveId" clId="{C1ABD5EA-79EA-4C20-9877-9384152A0C22}" dt="2020-10-29T09:27:01.017" v="108"/>
          <ac:picMkLst>
            <pc:docMk/>
            <pc:sldMk cId="2857006406" sldId="287"/>
            <ac:picMk id="20" creationId="{5DD17D35-02EF-4C90-B72B-D73C7CDF9FDF}"/>
          </ac:picMkLst>
        </pc:picChg>
        <pc:picChg chg="add">
          <ac:chgData name="Neemias e Catia Lima" userId="b77af7bd85500281" providerId="LiveId" clId="{C1ABD5EA-79EA-4C20-9877-9384152A0C22}" dt="2020-10-29T09:27:01.017" v="108"/>
          <ac:picMkLst>
            <pc:docMk/>
            <pc:sldMk cId="2857006406" sldId="287"/>
            <ac:picMk id="21" creationId="{C8E946E4-00D3-4913-96FF-6C267DF4C9ED}"/>
          </ac:picMkLst>
        </pc:picChg>
      </pc:sldChg>
      <pc:sldChg chg="addSp delSp modSp">
        <pc:chgData name="Neemias e Catia Lima" userId="b77af7bd85500281" providerId="LiveId" clId="{C1ABD5EA-79EA-4C20-9877-9384152A0C22}" dt="2020-10-29T09:38:06.695" v="175"/>
        <pc:sldMkLst>
          <pc:docMk/>
          <pc:sldMk cId="2630436816" sldId="288"/>
        </pc:sldMkLst>
        <pc:spChg chg="del">
          <ac:chgData name="Neemias e Catia Lima" userId="b77af7bd85500281" providerId="LiveId" clId="{C1ABD5EA-79EA-4C20-9877-9384152A0C22}" dt="2020-10-29T09:24:33.005" v="84" actId="478"/>
          <ac:spMkLst>
            <pc:docMk/>
            <pc:sldMk cId="2630436816" sldId="288"/>
            <ac:spMk id="12" creationId="{C730150B-70CD-4942-A54B-20305FD3FE91}"/>
          </ac:spMkLst>
        </pc:spChg>
        <pc:spChg chg="mod">
          <ac:chgData name="Neemias e Catia Lima" userId="b77af7bd85500281" providerId="LiveId" clId="{C1ABD5EA-79EA-4C20-9877-9384152A0C22}" dt="2020-10-29T09:35:20.200" v="138" actId="313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4:22.478" v="124"/>
          <ac:spMkLst>
            <pc:docMk/>
            <pc:sldMk cId="2630436816" sldId="288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4:33.612" v="85"/>
          <ac:spMkLst>
            <pc:docMk/>
            <pc:sldMk cId="2630436816" sldId="288"/>
            <ac:spMk id="19" creationId="{42E7CD78-976A-44AC-8590-0E79BD194D45}"/>
          </ac:spMkLst>
        </pc:spChg>
        <pc:picChg chg="del">
          <ac:chgData name="Neemias e Catia Lima" userId="b77af7bd85500281" providerId="LiveId" clId="{C1ABD5EA-79EA-4C20-9877-9384152A0C22}" dt="2020-10-29T09:38:06.201" v="174" actId="478"/>
          <ac:picMkLst>
            <pc:docMk/>
            <pc:sldMk cId="2630436816" sldId="288"/>
            <ac:picMk id="11" creationId="{102A43F1-1323-4AD9-B151-36ABAE35DD53}"/>
          </ac:picMkLst>
        </pc:picChg>
        <pc:picChg chg="del">
          <ac:chgData name="Neemias e Catia Lima" userId="b77af7bd85500281" providerId="LiveId" clId="{C1ABD5EA-79EA-4C20-9877-9384152A0C22}" dt="2020-10-29T09:24:33.005" v="84" actId="478"/>
          <ac:picMkLst>
            <pc:docMk/>
            <pc:sldMk cId="2630436816" sldId="288"/>
            <ac:picMk id="17" creationId="{B857C57F-46B6-423D-ADE4-954BCB53E737}"/>
          </ac:picMkLst>
        </pc:picChg>
        <pc:picChg chg="del">
          <ac:chgData name="Neemias e Catia Lima" userId="b77af7bd85500281" providerId="LiveId" clId="{C1ABD5EA-79EA-4C20-9877-9384152A0C22}" dt="2020-10-29T09:24:33.005" v="84" actId="478"/>
          <ac:picMkLst>
            <pc:docMk/>
            <pc:sldMk cId="2630436816" sldId="288"/>
            <ac:picMk id="18" creationId="{D0D1D77B-24F3-4623-8807-7CF849011E1C}"/>
          </ac:picMkLst>
        </pc:picChg>
        <pc:picChg chg="add">
          <ac:chgData name="Neemias e Catia Lima" userId="b77af7bd85500281" providerId="LiveId" clId="{C1ABD5EA-79EA-4C20-9877-9384152A0C22}" dt="2020-10-29T09:24:33.612" v="85"/>
          <ac:picMkLst>
            <pc:docMk/>
            <pc:sldMk cId="2630436816" sldId="288"/>
            <ac:picMk id="20" creationId="{B84FA315-F8B8-4AA5-A2F4-D46BD78040E0}"/>
          </ac:picMkLst>
        </pc:picChg>
        <pc:picChg chg="add">
          <ac:chgData name="Neemias e Catia Lima" userId="b77af7bd85500281" providerId="LiveId" clId="{C1ABD5EA-79EA-4C20-9877-9384152A0C22}" dt="2020-10-29T09:24:33.612" v="85"/>
          <ac:picMkLst>
            <pc:docMk/>
            <pc:sldMk cId="2630436816" sldId="288"/>
            <ac:picMk id="22" creationId="{51728EE1-CD15-4886-A75D-3FD46E864C1A}"/>
          </ac:picMkLst>
        </pc:picChg>
        <pc:picChg chg="add">
          <ac:chgData name="Neemias e Catia Lima" userId="b77af7bd85500281" providerId="LiveId" clId="{C1ABD5EA-79EA-4C20-9877-9384152A0C22}" dt="2020-10-29T09:38:06.695" v="175"/>
          <ac:picMkLst>
            <pc:docMk/>
            <pc:sldMk cId="2630436816" sldId="288"/>
            <ac:picMk id="23" creationId="{0E8F958F-0ED9-4C62-87D7-EA7DBD33081F}"/>
          </ac:picMkLst>
        </pc:picChg>
      </pc:sldChg>
      <pc:sldChg chg="addSp delSp modSp">
        <pc:chgData name="Neemias e Catia Lima" userId="b77af7bd85500281" providerId="LiveId" clId="{C1ABD5EA-79EA-4C20-9877-9384152A0C22}" dt="2020-10-29T09:43:54.451" v="235" actId="1440"/>
        <pc:sldMkLst>
          <pc:docMk/>
          <pc:sldMk cId="3032827026" sldId="289"/>
        </pc:sldMkLst>
        <pc:spChg chg="mod">
          <ac:chgData name="Neemias e Catia Lima" userId="b77af7bd85500281" providerId="LiveId" clId="{C1ABD5EA-79EA-4C20-9877-9384152A0C22}" dt="2020-10-29T09:41:57.960" v="220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C1ABD5EA-79EA-4C20-9877-9384152A0C22}" dt="2020-10-29T09:38:27.794" v="179"/>
          <ac:spMkLst>
            <pc:docMk/>
            <pc:sldMk cId="3032827026" sldId="289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5:14.540" v="92"/>
          <ac:spMkLst>
            <pc:docMk/>
            <pc:sldMk cId="3032827026" sldId="289"/>
            <ac:spMk id="17" creationId="{70931E9A-39F7-4C6C-B471-9EE717088FF3}"/>
          </ac:spMkLst>
        </pc:spChg>
        <pc:spChg chg="del">
          <ac:chgData name="Neemias e Catia Lima" userId="b77af7bd85500281" providerId="LiveId" clId="{C1ABD5EA-79EA-4C20-9877-9384152A0C22}" dt="2020-10-29T09:25:13.889" v="91" actId="478"/>
          <ac:spMkLst>
            <pc:docMk/>
            <pc:sldMk cId="3032827026" sldId="289"/>
            <ac:spMk id="19" creationId="{2D375C1E-F577-4B35-AF3A-DF0FDAE36152}"/>
          </ac:spMkLst>
        </pc:spChg>
        <pc:picChg chg="del">
          <ac:chgData name="Neemias e Catia Lima" userId="b77af7bd85500281" providerId="LiveId" clId="{C1ABD5EA-79EA-4C20-9877-9384152A0C22}" dt="2020-10-29T09:43:39.702" v="221" actId="478"/>
          <ac:picMkLst>
            <pc:docMk/>
            <pc:sldMk cId="3032827026" sldId="289"/>
            <ac:picMk id="18" creationId="{A82C18A0-8C9E-4E6B-BF07-C591C7763FEF}"/>
          </ac:picMkLst>
        </pc:picChg>
        <pc:picChg chg="del">
          <ac:chgData name="Neemias e Catia Lima" userId="b77af7bd85500281" providerId="LiveId" clId="{C1ABD5EA-79EA-4C20-9877-9384152A0C22}" dt="2020-10-29T09:25:13.889" v="91" actId="478"/>
          <ac:picMkLst>
            <pc:docMk/>
            <pc:sldMk cId="3032827026" sldId="289"/>
            <ac:picMk id="20" creationId="{4F53148D-D2EC-4426-A6A2-D37A0CEA2D5A}"/>
          </ac:picMkLst>
        </pc:picChg>
        <pc:picChg chg="del">
          <ac:chgData name="Neemias e Catia Lima" userId="b77af7bd85500281" providerId="LiveId" clId="{C1ABD5EA-79EA-4C20-9877-9384152A0C22}" dt="2020-10-29T09:25:13.889" v="91" actId="478"/>
          <ac:picMkLst>
            <pc:docMk/>
            <pc:sldMk cId="3032827026" sldId="289"/>
            <ac:picMk id="21" creationId="{82BDC2EA-F863-404A-8190-E64EE6DD022B}"/>
          </ac:picMkLst>
        </pc:picChg>
        <pc:picChg chg="add">
          <ac:chgData name="Neemias e Catia Lima" userId="b77af7bd85500281" providerId="LiveId" clId="{C1ABD5EA-79EA-4C20-9877-9384152A0C22}" dt="2020-10-29T09:25:14.540" v="92"/>
          <ac:picMkLst>
            <pc:docMk/>
            <pc:sldMk cId="3032827026" sldId="289"/>
            <ac:picMk id="22" creationId="{B216CAB5-1E5B-44C3-9275-8EE237C1DD43}"/>
          </ac:picMkLst>
        </pc:picChg>
        <pc:picChg chg="add">
          <ac:chgData name="Neemias e Catia Lima" userId="b77af7bd85500281" providerId="LiveId" clId="{C1ABD5EA-79EA-4C20-9877-9384152A0C22}" dt="2020-10-29T09:25:14.540" v="92"/>
          <ac:picMkLst>
            <pc:docMk/>
            <pc:sldMk cId="3032827026" sldId="289"/>
            <ac:picMk id="23" creationId="{54C70755-700C-4BB7-850D-61BA48989386}"/>
          </ac:picMkLst>
        </pc:picChg>
        <pc:picChg chg="add mod">
          <ac:chgData name="Neemias e Catia Lima" userId="b77af7bd85500281" providerId="LiveId" clId="{C1ABD5EA-79EA-4C20-9877-9384152A0C22}" dt="2020-10-29T09:43:54.451" v="235" actId="1440"/>
          <ac:picMkLst>
            <pc:docMk/>
            <pc:sldMk cId="3032827026" sldId="289"/>
            <ac:picMk id="2050" creationId="{9D1FD7AD-CCF0-4F0A-9A7C-CA2D98B295E6}"/>
          </ac:picMkLst>
        </pc:picChg>
      </pc:sldChg>
      <pc:sldChg chg="addSp delSp modSp">
        <pc:chgData name="Neemias e Catia Lima" userId="b77af7bd85500281" providerId="LiveId" clId="{C1ABD5EA-79EA-4C20-9877-9384152A0C22}" dt="2020-10-29T09:48:31.170" v="267"/>
        <pc:sldMkLst>
          <pc:docMk/>
          <pc:sldMk cId="3772032319" sldId="290"/>
        </pc:sldMkLst>
        <pc:spChg chg="mod">
          <ac:chgData name="Neemias e Catia Lima" userId="b77af7bd85500281" providerId="LiveId" clId="{C1ABD5EA-79EA-4C20-9877-9384152A0C22}" dt="2020-10-29T09:46:21.051" v="263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C1ABD5EA-79EA-4C20-9877-9384152A0C22}" dt="2020-10-29T09:44:28.321" v="241"/>
          <ac:spMkLst>
            <pc:docMk/>
            <pc:sldMk cId="3772032319" sldId="290"/>
            <ac:spMk id="14" creationId="{00000000-0000-0000-0000-000000000000}"/>
          </ac:spMkLst>
        </pc:spChg>
        <pc:spChg chg="del">
          <ac:chgData name="Neemias e Catia Lima" userId="b77af7bd85500281" providerId="LiveId" clId="{C1ABD5EA-79EA-4C20-9877-9384152A0C22}" dt="2020-10-29T09:25:46.188" v="95" actId="478"/>
          <ac:spMkLst>
            <pc:docMk/>
            <pc:sldMk cId="3772032319" sldId="290"/>
            <ac:spMk id="15" creationId="{E476916A-BB25-4008-9C2C-58EA459633B4}"/>
          </ac:spMkLst>
        </pc:spChg>
        <pc:spChg chg="add">
          <ac:chgData name="Neemias e Catia Lima" userId="b77af7bd85500281" providerId="LiveId" clId="{C1ABD5EA-79EA-4C20-9877-9384152A0C22}" dt="2020-10-29T09:25:46.608" v="96"/>
          <ac:spMkLst>
            <pc:docMk/>
            <pc:sldMk cId="3772032319" sldId="290"/>
            <ac:spMk id="19" creationId="{A77264CA-2E8D-4296-8606-D8EF6CE8B281}"/>
          </ac:spMkLst>
        </pc:spChg>
        <pc:picChg chg="del">
          <ac:chgData name="Neemias e Catia Lima" userId="b77af7bd85500281" providerId="LiveId" clId="{C1ABD5EA-79EA-4C20-9877-9384152A0C22}" dt="2020-10-29T09:25:46.188" v="95" actId="478"/>
          <ac:picMkLst>
            <pc:docMk/>
            <pc:sldMk cId="3772032319" sldId="290"/>
            <ac:picMk id="16" creationId="{1E40DAE9-718D-4E5C-9906-3978CEB77BA2}"/>
          </ac:picMkLst>
        </pc:picChg>
        <pc:picChg chg="del">
          <ac:chgData name="Neemias e Catia Lima" userId="b77af7bd85500281" providerId="LiveId" clId="{C1ABD5EA-79EA-4C20-9877-9384152A0C22}" dt="2020-10-29T09:25:46.188" v="95" actId="478"/>
          <ac:picMkLst>
            <pc:docMk/>
            <pc:sldMk cId="3772032319" sldId="290"/>
            <ac:picMk id="18" creationId="{9A54C4BA-3022-489E-BB55-6DC017315D79}"/>
          </ac:picMkLst>
        </pc:picChg>
        <pc:picChg chg="add">
          <ac:chgData name="Neemias e Catia Lima" userId="b77af7bd85500281" providerId="LiveId" clId="{C1ABD5EA-79EA-4C20-9877-9384152A0C22}" dt="2020-10-29T09:25:46.608" v="96"/>
          <ac:picMkLst>
            <pc:docMk/>
            <pc:sldMk cId="3772032319" sldId="290"/>
            <ac:picMk id="20" creationId="{EFF3D9C1-551C-4E01-95C0-7C336266B925}"/>
          </ac:picMkLst>
        </pc:picChg>
        <pc:picChg chg="add">
          <ac:chgData name="Neemias e Catia Lima" userId="b77af7bd85500281" providerId="LiveId" clId="{C1ABD5EA-79EA-4C20-9877-9384152A0C22}" dt="2020-10-29T09:25:46.608" v="96"/>
          <ac:picMkLst>
            <pc:docMk/>
            <pc:sldMk cId="3772032319" sldId="290"/>
            <ac:picMk id="22" creationId="{1B941EC7-9AD7-40EC-94F8-D6BDC76A41F7}"/>
          </ac:picMkLst>
        </pc:picChg>
        <pc:picChg chg="add">
          <ac:chgData name="Neemias e Catia Lima" userId="b77af7bd85500281" providerId="LiveId" clId="{C1ABD5EA-79EA-4C20-9877-9384152A0C22}" dt="2020-10-29T09:48:31.170" v="267"/>
          <ac:picMkLst>
            <pc:docMk/>
            <pc:sldMk cId="3772032319" sldId="290"/>
            <ac:picMk id="23" creationId="{AE8756B3-5979-4BBE-BFA0-85042E3A7247}"/>
          </ac:picMkLst>
        </pc:picChg>
        <pc:picChg chg="del">
          <ac:chgData name="Neemias e Catia Lima" userId="b77af7bd85500281" providerId="LiveId" clId="{C1ABD5EA-79EA-4C20-9877-9384152A0C22}" dt="2020-10-29T09:48:30.806" v="266" actId="478"/>
          <ac:picMkLst>
            <pc:docMk/>
            <pc:sldMk cId="3772032319" sldId="290"/>
            <ac:picMk id="4098" creationId="{A37400EC-B8BC-485B-8860-FE86B92B0258}"/>
          </ac:picMkLst>
        </pc:picChg>
      </pc:sldChg>
      <pc:sldChg chg="addSp delSp modSp">
        <pc:chgData name="Neemias e Catia Lima" userId="b77af7bd85500281" providerId="LiveId" clId="{C1ABD5EA-79EA-4C20-9877-9384152A0C22}" dt="2020-10-29T09:54:51.237" v="312" actId="1440"/>
        <pc:sldMkLst>
          <pc:docMk/>
          <pc:sldMk cId="1768216317" sldId="291"/>
        </pc:sldMkLst>
        <pc:spChg chg="mod">
          <ac:chgData name="Neemias e Catia Lima" userId="b77af7bd85500281" providerId="LiveId" clId="{C1ABD5EA-79EA-4C20-9877-9384152A0C22}" dt="2020-10-29T09:53:35.675" v="307" actId="1035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C1ABD5EA-79EA-4C20-9877-9384152A0C22}" dt="2020-10-29T09:48:49.824" v="271"/>
          <ac:spMkLst>
            <pc:docMk/>
            <pc:sldMk cId="1768216317" sldId="291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6:18.302" v="100"/>
          <ac:spMkLst>
            <pc:docMk/>
            <pc:sldMk cId="1768216317" sldId="291"/>
            <ac:spMk id="16" creationId="{A7D6ED1D-546F-4C68-94D3-B23D9119E812}"/>
          </ac:spMkLst>
        </pc:spChg>
        <pc:spChg chg="del">
          <ac:chgData name="Neemias e Catia Lima" userId="b77af7bd85500281" providerId="LiveId" clId="{C1ABD5EA-79EA-4C20-9877-9384152A0C22}" dt="2020-10-29T09:26:17.917" v="99" actId="478"/>
          <ac:spMkLst>
            <pc:docMk/>
            <pc:sldMk cId="1768216317" sldId="291"/>
            <ac:spMk id="18" creationId="{48A1D82C-F9FC-48DD-8A8C-42585BF803A9}"/>
          </ac:spMkLst>
        </pc:spChg>
        <pc:picChg chg="del">
          <ac:chgData name="Neemias e Catia Lima" userId="b77af7bd85500281" providerId="LiveId" clId="{C1ABD5EA-79EA-4C20-9877-9384152A0C22}" dt="2020-10-29T09:26:17.917" v="99" actId="478"/>
          <ac:picMkLst>
            <pc:docMk/>
            <pc:sldMk cId="1768216317" sldId="291"/>
            <ac:picMk id="19" creationId="{4A219333-35AE-4034-93DF-9C96A6A10E6D}"/>
          </ac:picMkLst>
        </pc:picChg>
        <pc:picChg chg="del">
          <ac:chgData name="Neemias e Catia Lima" userId="b77af7bd85500281" providerId="LiveId" clId="{C1ABD5EA-79EA-4C20-9877-9384152A0C22}" dt="2020-10-29T09:26:17.917" v="99" actId="478"/>
          <ac:picMkLst>
            <pc:docMk/>
            <pc:sldMk cId="1768216317" sldId="291"/>
            <ac:picMk id="20" creationId="{EABD1B52-9439-4F5A-A50E-23AB6523731E}"/>
          </ac:picMkLst>
        </pc:picChg>
        <pc:picChg chg="add">
          <ac:chgData name="Neemias e Catia Lima" userId="b77af7bd85500281" providerId="LiveId" clId="{C1ABD5EA-79EA-4C20-9877-9384152A0C22}" dt="2020-10-29T09:26:18.302" v="100"/>
          <ac:picMkLst>
            <pc:docMk/>
            <pc:sldMk cId="1768216317" sldId="291"/>
            <ac:picMk id="21" creationId="{248952B7-8171-4EDF-9B1C-EDA2EFEAE2E4}"/>
          </ac:picMkLst>
        </pc:picChg>
        <pc:picChg chg="add">
          <ac:chgData name="Neemias e Catia Lima" userId="b77af7bd85500281" providerId="LiveId" clId="{C1ABD5EA-79EA-4C20-9877-9384152A0C22}" dt="2020-10-29T09:26:18.302" v="100"/>
          <ac:picMkLst>
            <pc:docMk/>
            <pc:sldMk cId="1768216317" sldId="291"/>
            <ac:picMk id="22" creationId="{7D56DFF2-836A-44C6-980F-915E95AD76D4}"/>
          </ac:picMkLst>
        </pc:picChg>
        <pc:picChg chg="del">
          <ac:chgData name="Neemias e Catia Lima" userId="b77af7bd85500281" providerId="LiveId" clId="{C1ABD5EA-79EA-4C20-9877-9384152A0C22}" dt="2020-10-29T09:54:36.981" v="308" actId="478"/>
          <ac:picMkLst>
            <pc:docMk/>
            <pc:sldMk cId="1768216317" sldId="291"/>
            <ac:picMk id="2050" creationId="{4F7C354A-29EA-4A48-AE0D-515B7CCEB97D}"/>
          </ac:picMkLst>
        </pc:picChg>
        <pc:picChg chg="add mod">
          <ac:chgData name="Neemias e Catia Lima" userId="b77af7bd85500281" providerId="LiveId" clId="{C1ABD5EA-79EA-4C20-9877-9384152A0C22}" dt="2020-10-29T09:54:51.237" v="312" actId="1440"/>
          <ac:picMkLst>
            <pc:docMk/>
            <pc:sldMk cId="1768216317" sldId="291"/>
            <ac:picMk id="4098" creationId="{91F029EA-6997-4840-AD10-E4615F6B1633}"/>
          </ac:picMkLst>
        </pc:picChg>
      </pc:sldChg>
      <pc:sldChg chg="addSp delSp">
        <pc:chgData name="Neemias e Catia Lima" userId="b77af7bd85500281" providerId="LiveId" clId="{C1ABD5EA-79EA-4C20-9877-9384152A0C22}" dt="2020-10-29T09:26:39.071" v="104"/>
        <pc:sldMkLst>
          <pc:docMk/>
          <pc:sldMk cId="3757265641" sldId="292"/>
        </pc:sldMkLst>
        <pc:spChg chg="del">
          <ac:chgData name="Neemias e Catia Lima" userId="b77af7bd85500281" providerId="LiveId" clId="{C1ABD5EA-79EA-4C20-9877-9384152A0C22}" dt="2020-10-29T09:26:38.719" v="103" actId="478"/>
          <ac:spMkLst>
            <pc:docMk/>
            <pc:sldMk cId="3757265641" sldId="292"/>
            <ac:spMk id="16" creationId="{B85912FA-B035-4D4C-ABA1-52D9C43D5179}"/>
          </ac:spMkLst>
        </pc:spChg>
        <pc:spChg chg="add">
          <ac:chgData name="Neemias e Catia Lima" userId="b77af7bd85500281" providerId="LiveId" clId="{C1ABD5EA-79EA-4C20-9877-9384152A0C22}" dt="2020-10-29T09:26:39.071" v="104"/>
          <ac:spMkLst>
            <pc:docMk/>
            <pc:sldMk cId="3757265641" sldId="292"/>
            <ac:spMk id="20" creationId="{C6DD4677-4E3A-4C0A-84CE-FF74597155EC}"/>
          </ac:spMkLst>
        </pc:spChg>
        <pc:picChg chg="del">
          <ac:chgData name="Neemias e Catia Lima" userId="b77af7bd85500281" providerId="LiveId" clId="{C1ABD5EA-79EA-4C20-9877-9384152A0C22}" dt="2020-10-29T09:26:38.719" v="103" actId="478"/>
          <ac:picMkLst>
            <pc:docMk/>
            <pc:sldMk cId="3757265641" sldId="292"/>
            <ac:picMk id="18" creationId="{5EF44C72-9C6D-435D-AD51-763D01878F3B}"/>
          </ac:picMkLst>
        </pc:picChg>
        <pc:picChg chg="del">
          <ac:chgData name="Neemias e Catia Lima" userId="b77af7bd85500281" providerId="LiveId" clId="{C1ABD5EA-79EA-4C20-9877-9384152A0C22}" dt="2020-10-29T09:26:38.719" v="103" actId="478"/>
          <ac:picMkLst>
            <pc:docMk/>
            <pc:sldMk cId="3757265641" sldId="292"/>
            <ac:picMk id="19" creationId="{9BE5D88C-8E6A-4816-B2A8-167F82624350}"/>
          </ac:picMkLst>
        </pc:picChg>
        <pc:picChg chg="add">
          <ac:chgData name="Neemias e Catia Lima" userId="b77af7bd85500281" providerId="LiveId" clId="{C1ABD5EA-79EA-4C20-9877-9384152A0C22}" dt="2020-10-29T09:26:39.071" v="104"/>
          <ac:picMkLst>
            <pc:docMk/>
            <pc:sldMk cId="3757265641" sldId="292"/>
            <ac:picMk id="21" creationId="{CFE1ADC2-DEB3-48EE-9063-6C7A81CA0EB8}"/>
          </ac:picMkLst>
        </pc:picChg>
        <pc:picChg chg="add">
          <ac:chgData name="Neemias e Catia Lima" userId="b77af7bd85500281" providerId="LiveId" clId="{C1ABD5EA-79EA-4C20-9877-9384152A0C22}" dt="2020-10-29T09:26:39.071" v="104"/>
          <ac:picMkLst>
            <pc:docMk/>
            <pc:sldMk cId="3757265641" sldId="292"/>
            <ac:picMk id="22" creationId="{EFB6FBEB-2B5D-4FC9-A9B8-805F422C3FB3}"/>
          </ac:picMkLst>
        </pc:picChg>
      </pc:sldChg>
      <pc:sldChg chg="addSp delSp">
        <pc:chgData name="Neemias e Catia Lima" userId="b77af7bd85500281" providerId="LiveId" clId="{C1ABD5EA-79EA-4C20-9877-9384152A0C22}" dt="2020-10-29T09:26:51.641" v="106"/>
        <pc:sldMkLst>
          <pc:docMk/>
          <pc:sldMk cId="3114938747" sldId="293"/>
        </pc:sldMkLst>
        <pc:spChg chg="add">
          <ac:chgData name="Neemias e Catia Lima" userId="b77af7bd85500281" providerId="LiveId" clId="{C1ABD5EA-79EA-4C20-9877-9384152A0C22}" dt="2020-10-29T09:26:51.641" v="106"/>
          <ac:spMkLst>
            <pc:docMk/>
            <pc:sldMk cId="3114938747" sldId="293"/>
            <ac:spMk id="15" creationId="{EEEDD8BE-97A2-45E5-BD91-23CD4464BAE2}"/>
          </ac:spMkLst>
        </pc:spChg>
        <pc:spChg chg="del">
          <ac:chgData name="Neemias e Catia Lima" userId="b77af7bd85500281" providerId="LiveId" clId="{C1ABD5EA-79EA-4C20-9877-9384152A0C22}" dt="2020-10-29T09:26:51.283" v="105" actId="478"/>
          <ac:spMkLst>
            <pc:docMk/>
            <pc:sldMk cId="3114938747" sldId="293"/>
            <ac:spMk id="18" creationId="{155FF450-40DD-4592-B57C-DFE25DF749D4}"/>
          </ac:spMkLst>
        </pc:spChg>
        <pc:picChg chg="del">
          <ac:chgData name="Neemias e Catia Lima" userId="b77af7bd85500281" providerId="LiveId" clId="{C1ABD5EA-79EA-4C20-9877-9384152A0C22}" dt="2020-10-29T09:26:51.283" v="105" actId="478"/>
          <ac:picMkLst>
            <pc:docMk/>
            <pc:sldMk cId="3114938747" sldId="293"/>
            <ac:picMk id="19" creationId="{D83D194E-9F31-447C-801D-94D9CD3F5A84}"/>
          </ac:picMkLst>
        </pc:picChg>
        <pc:picChg chg="del">
          <ac:chgData name="Neemias e Catia Lima" userId="b77af7bd85500281" providerId="LiveId" clId="{C1ABD5EA-79EA-4C20-9877-9384152A0C22}" dt="2020-10-29T09:26:51.283" v="105" actId="478"/>
          <ac:picMkLst>
            <pc:docMk/>
            <pc:sldMk cId="3114938747" sldId="293"/>
            <ac:picMk id="20" creationId="{A6122E69-2638-4D13-B16D-4D901CD8D076}"/>
          </ac:picMkLst>
        </pc:picChg>
        <pc:picChg chg="add">
          <ac:chgData name="Neemias e Catia Lima" userId="b77af7bd85500281" providerId="LiveId" clId="{C1ABD5EA-79EA-4C20-9877-9384152A0C22}" dt="2020-10-29T09:26:51.641" v="106"/>
          <ac:picMkLst>
            <pc:docMk/>
            <pc:sldMk cId="3114938747" sldId="293"/>
            <ac:picMk id="21" creationId="{AEA4776F-532B-4951-85B9-CBA495B97BF4}"/>
          </ac:picMkLst>
        </pc:picChg>
        <pc:picChg chg="add">
          <ac:chgData name="Neemias e Catia Lima" userId="b77af7bd85500281" providerId="LiveId" clId="{C1ABD5EA-79EA-4C20-9877-9384152A0C22}" dt="2020-10-29T09:26:51.641" v="106"/>
          <ac:picMkLst>
            <pc:docMk/>
            <pc:sldMk cId="3114938747" sldId="293"/>
            <ac:picMk id="22" creationId="{BEDB5758-4255-4133-94DB-DBC37F5076A9}"/>
          </ac:picMkLst>
        </pc:picChg>
      </pc:sldChg>
    </pc:docChg>
  </pc:docChgLst>
  <pc:docChgLst>
    <pc:chgData name="Neemias e Catia Lima" userId="b77af7bd85500281" providerId="LiveId" clId="{7CAA8B05-7AA4-4452-96DD-61B717C24125}"/>
    <pc:docChg chg="modSld">
      <pc:chgData name="Neemias e Catia Lima" userId="b77af7bd85500281" providerId="LiveId" clId="{7CAA8B05-7AA4-4452-96DD-61B717C24125}" dt="2019-11-20T00:40:43.657" v="2" actId="1440"/>
      <pc:docMkLst>
        <pc:docMk/>
      </pc:docMkLst>
      <pc:sldChg chg="modSp">
        <pc:chgData name="Neemias e Catia Lima" userId="b77af7bd85500281" providerId="LiveId" clId="{7CAA8B05-7AA4-4452-96DD-61B717C24125}" dt="2019-11-20T00:40:43.657" v="2" actId="1440"/>
        <pc:sldMkLst>
          <pc:docMk/>
          <pc:sldMk cId="2232331225" sldId="280"/>
        </pc:sldMkLst>
        <pc:picChg chg="mod">
          <ac:chgData name="Neemias e Catia Lima" userId="b77af7bd85500281" providerId="LiveId" clId="{7CAA8B05-7AA4-4452-96DD-61B717C24125}" dt="2019-11-20T00:40:43.657" v="2" actId="1440"/>
          <ac:picMkLst>
            <pc:docMk/>
            <pc:sldMk cId="2232331225" sldId="280"/>
            <ac:picMk id="3" creationId="{E81D35A3-A2C0-47C1-8085-B70E51961B8D}"/>
          </ac:picMkLst>
        </pc:picChg>
        <pc:picChg chg="mod">
          <ac:chgData name="Neemias e Catia Lima" userId="b77af7bd85500281" providerId="LiveId" clId="{7CAA8B05-7AA4-4452-96DD-61B717C24125}" dt="2019-11-01T17:39:01.632" v="1"/>
          <ac:picMkLst>
            <pc:docMk/>
            <pc:sldMk cId="2232331225" sldId="280"/>
            <ac:picMk id="4" creationId="{5A350337-6EB5-49FE-AA00-D708B43A9F02}"/>
          </ac:picMkLst>
        </pc:picChg>
      </pc:sldChg>
    </pc:docChg>
  </pc:docChgLst>
  <pc:docChgLst>
    <pc:chgData name="Neemias e Catia Lima" userId="b77af7bd85500281" providerId="LiveId" clId="{EF129372-3DF4-423B-A58F-E7438F022423}"/>
    <pc:docChg chg="undo redo custSel modSld">
      <pc:chgData name="Neemias e Catia Lima" userId="b77af7bd85500281" providerId="LiveId" clId="{EF129372-3DF4-423B-A58F-E7438F022423}" dt="2020-11-01T10:21:45.678" v="91" actId="20577"/>
      <pc:docMkLst>
        <pc:docMk/>
      </pc:docMkLst>
      <pc:sldChg chg="modSp mod">
        <pc:chgData name="Neemias e Catia Lima" userId="b77af7bd85500281" providerId="LiveId" clId="{EF129372-3DF4-423B-A58F-E7438F022423}" dt="2020-11-01T10:21:45.678" v="91" actId="20577"/>
        <pc:sldMkLst>
          <pc:docMk/>
          <pc:sldMk cId="2241968852" sldId="285"/>
        </pc:sldMkLst>
        <pc:spChg chg="mod">
          <ac:chgData name="Neemias e Catia Lima" userId="b77af7bd85500281" providerId="LiveId" clId="{EF129372-3DF4-423B-A58F-E7438F022423}" dt="2020-11-01T10:21:45.678" v="91" actId="20577"/>
          <ac:spMkLst>
            <pc:docMk/>
            <pc:sldMk cId="2241968852" sldId="285"/>
            <ac:spMk id="15" creationId="{0F091E13-8EAD-4FFB-9473-BC74E5ABDC64}"/>
          </ac:spMkLst>
        </pc:spChg>
      </pc:sldChg>
      <pc:sldChg chg="modSp mod">
        <pc:chgData name="Neemias e Catia Lima" userId="b77af7bd85500281" providerId="LiveId" clId="{EF129372-3DF4-423B-A58F-E7438F022423}" dt="2020-11-01T10:16:20.379" v="28" actId="313"/>
        <pc:sldMkLst>
          <pc:docMk/>
          <pc:sldMk cId="1959249856" sldId="286"/>
        </pc:sldMkLst>
        <pc:spChg chg="mod">
          <ac:chgData name="Neemias e Catia Lima" userId="b77af7bd85500281" providerId="LiveId" clId="{EF129372-3DF4-423B-A58F-E7438F022423}" dt="2020-11-01T10:14:52.256" v="2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EF129372-3DF4-423B-A58F-E7438F022423}" dt="2020-11-01T10:16:20.379" v="28" actId="313"/>
          <ac:spMkLst>
            <pc:docMk/>
            <pc:sldMk cId="1959249856" sldId="286"/>
            <ac:spMk id="15" creationId="{863BB09B-C8C1-4354-BC51-D930C951E507}"/>
          </ac:spMkLst>
        </pc:spChg>
      </pc:sldChg>
      <pc:sldChg chg="modSp mod">
        <pc:chgData name="Neemias e Catia Lima" userId="b77af7bd85500281" providerId="LiveId" clId="{EF129372-3DF4-423B-A58F-E7438F022423}" dt="2020-11-01T10:21:12.064" v="89" actId="20577"/>
        <pc:sldMkLst>
          <pc:docMk/>
          <pc:sldMk cId="2857006406" sldId="287"/>
        </pc:sldMkLst>
        <pc:spChg chg="mod">
          <ac:chgData name="Neemias e Catia Lima" userId="b77af7bd85500281" providerId="LiveId" clId="{EF129372-3DF4-423B-A58F-E7438F022423}" dt="2020-11-01T10:21:12.064" v="89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modSp mod">
        <pc:chgData name="Neemias e Catia Lima" userId="b77af7bd85500281" providerId="LiveId" clId="{EF129372-3DF4-423B-A58F-E7438F022423}" dt="2020-11-01T10:19:46.587" v="80" actId="20577"/>
        <pc:sldMkLst>
          <pc:docMk/>
          <pc:sldMk cId="3757265641" sldId="292"/>
        </pc:sldMkLst>
        <pc:spChg chg="mod">
          <ac:chgData name="Neemias e Catia Lima" userId="b77af7bd85500281" providerId="LiveId" clId="{EF129372-3DF4-423B-A58F-E7438F022423}" dt="2020-11-01T10:19:46.587" v="80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EF129372-3DF4-423B-A58F-E7438F022423}" dt="2020-11-01T10:15:03.154" v="5"/>
          <ac:spMkLst>
            <pc:docMk/>
            <pc:sldMk cId="3757265641" sldId="292"/>
            <ac:spMk id="14" creationId="{00000000-0000-0000-0000-000000000000}"/>
          </ac:spMkLst>
        </pc:spChg>
      </pc:sldChg>
      <pc:sldChg chg="modSp mod">
        <pc:chgData name="Neemias e Catia Lima" userId="b77af7bd85500281" providerId="LiveId" clId="{EF129372-3DF4-423B-A58F-E7438F022423}" dt="2020-11-01T10:20:27.023" v="83"/>
        <pc:sldMkLst>
          <pc:docMk/>
          <pc:sldMk cId="3114938747" sldId="293"/>
        </pc:sldMkLst>
        <pc:spChg chg="mod">
          <ac:chgData name="Neemias e Catia Lima" userId="b77af7bd85500281" providerId="LiveId" clId="{EF129372-3DF4-423B-A58F-E7438F022423}" dt="2020-11-01T10:20:27.023" v="83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Informatica Lima" userId="b77af7bd85500281" providerId="LiveId" clId="{18ABC24F-6744-4F1E-A607-9E07C0AD755C}"/>
    <pc:docChg chg="undo redo custSel modSld">
      <pc:chgData name="Neemias Informatica Lima" userId="b77af7bd85500281" providerId="LiveId" clId="{18ABC24F-6744-4F1E-A607-9E07C0AD755C}" dt="2022-11-04T13:08:28.993" v="203" actId="20577"/>
      <pc:docMkLst>
        <pc:docMk/>
      </pc:docMkLst>
      <pc:sldChg chg="addSp delSp modSp mod">
        <pc:chgData name="Neemias Informatica Lima" userId="b77af7bd85500281" providerId="LiveId" clId="{18ABC24F-6744-4F1E-A607-9E07C0AD755C}" dt="2022-11-04T12:52:11.643" v="29" actId="1440"/>
        <pc:sldMkLst>
          <pc:docMk/>
          <pc:sldMk cId="2232331225" sldId="280"/>
        </pc:sldMkLst>
        <pc:spChg chg="mod">
          <ac:chgData name="Neemias Informatica Lima" userId="b77af7bd85500281" providerId="LiveId" clId="{18ABC24F-6744-4F1E-A607-9E07C0AD755C}" dt="2022-11-04T12:50:00.627" v="2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18ABC24F-6744-4F1E-A607-9E07C0AD755C}" dt="2022-11-04T12:50:17.034" v="11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18ABC24F-6744-4F1E-A607-9E07C0AD755C}" dt="2022-11-04T12:50:42.540" v="14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18ABC24F-6744-4F1E-A607-9E07C0AD755C}" dt="2022-11-04T12:50:10.882" v="6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18ABC24F-6744-4F1E-A607-9E07C0AD755C}" dt="2022-11-04T12:51:07.891" v="21" actId="6549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18ABC24F-6744-4F1E-A607-9E07C0AD755C}" dt="2022-11-04T12:50:13.106" v="7" actId="478"/>
          <ac:picMkLst>
            <pc:docMk/>
            <pc:sldMk cId="2232331225" sldId="280"/>
            <ac:picMk id="4" creationId="{F6A09BE3-B91E-9907-1575-A7733386C433}"/>
          </ac:picMkLst>
        </pc:picChg>
        <pc:picChg chg="add mod">
          <ac:chgData name="Neemias Informatica Lima" userId="b77af7bd85500281" providerId="LiveId" clId="{18ABC24F-6744-4F1E-A607-9E07C0AD755C}" dt="2022-11-04T12:52:11.643" v="29" actId="1440"/>
          <ac:picMkLst>
            <pc:docMk/>
            <pc:sldMk cId="2232331225" sldId="280"/>
            <ac:picMk id="8" creationId="{36AB9071-3011-0241-3862-F0F2E026E039}"/>
          </ac:picMkLst>
        </pc:picChg>
      </pc:sldChg>
      <pc:sldChg chg="addSp delSp modSp mod">
        <pc:chgData name="Neemias Informatica Lima" userId="b77af7bd85500281" providerId="LiveId" clId="{18ABC24F-6744-4F1E-A607-9E07C0AD755C}" dt="2022-11-04T12:56:20.457" v="70" actId="6549"/>
        <pc:sldMkLst>
          <pc:docMk/>
          <pc:sldMk cId="2103443556" sldId="281"/>
        </pc:sldMkLst>
        <pc:spChg chg="mod">
          <ac:chgData name="Neemias Informatica Lima" userId="b77af7bd85500281" providerId="LiveId" clId="{18ABC24F-6744-4F1E-A607-9E07C0AD755C}" dt="2022-11-04T12:56:20.457" v="70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18ABC24F-6744-4F1E-A607-9E07C0AD755C}" dt="2022-11-04T12:52:26.938" v="32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18ABC24F-6744-4F1E-A607-9E07C0AD755C}" dt="2022-11-04T12:53:01.919" v="40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18ABC24F-6744-4F1E-A607-9E07C0AD755C}" dt="2022-11-04T12:52:44.534" v="37" actId="14100"/>
          <ac:picMkLst>
            <pc:docMk/>
            <pc:sldMk cId="2103443556" sldId="281"/>
            <ac:picMk id="2" creationId="{2F6BD03C-1F2D-7CAA-A041-8EC7103EAC2C}"/>
          </ac:picMkLst>
        </pc:picChg>
        <pc:picChg chg="del">
          <ac:chgData name="Neemias Informatica Lima" userId="b77af7bd85500281" providerId="LiveId" clId="{18ABC24F-6744-4F1E-A607-9E07C0AD755C}" dt="2022-11-04T12:52:24.586" v="30" actId="478"/>
          <ac:picMkLst>
            <pc:docMk/>
            <pc:sldMk cId="2103443556" sldId="281"/>
            <ac:picMk id="4" creationId="{1084A7CB-A44B-46E8-DFFD-4D0F29E64140}"/>
          </ac:picMkLst>
        </pc:picChg>
      </pc:sldChg>
      <pc:sldChg chg="addSp delSp modSp mod">
        <pc:chgData name="Neemias Informatica Lima" userId="b77af7bd85500281" providerId="LiveId" clId="{18ABC24F-6744-4F1E-A607-9E07C0AD755C}" dt="2022-11-04T12:58:12.315" v="92" actId="20577"/>
        <pc:sldMkLst>
          <pc:docMk/>
          <pc:sldMk cId="3683219421" sldId="282"/>
        </pc:sldMkLst>
        <pc:spChg chg="add mod">
          <ac:chgData name="Neemias Informatica Lima" userId="b77af7bd85500281" providerId="LiveId" clId="{18ABC24F-6744-4F1E-A607-9E07C0AD755C}" dt="2022-11-04T12:53:52.518" v="44"/>
          <ac:spMkLst>
            <pc:docMk/>
            <pc:sldMk cId="3683219421" sldId="282"/>
            <ac:spMk id="2" creationId="{616F8CFB-DC48-8815-F98A-FD887210F670}"/>
          </ac:spMkLst>
        </pc:spChg>
        <pc:spChg chg="add mod">
          <ac:chgData name="Neemias Informatica Lima" userId="b77af7bd85500281" providerId="LiveId" clId="{18ABC24F-6744-4F1E-A607-9E07C0AD755C}" dt="2022-11-04T12:53:52.518" v="44"/>
          <ac:spMkLst>
            <pc:docMk/>
            <pc:sldMk cId="3683219421" sldId="282"/>
            <ac:spMk id="4" creationId="{D39FACEF-D216-6C8D-9171-E01BAF55A75E}"/>
          </ac:spMkLst>
        </pc:spChg>
        <pc:spChg chg="del">
          <ac:chgData name="Neemias Informatica Lima" userId="b77af7bd85500281" providerId="LiveId" clId="{18ABC24F-6744-4F1E-A607-9E07C0AD755C}" dt="2022-11-04T12:53:52.250" v="43" actId="478"/>
          <ac:spMkLst>
            <pc:docMk/>
            <pc:sldMk cId="3683219421" sldId="282"/>
            <ac:spMk id="7" creationId="{AA5CF8CD-E96A-2A23-BF62-A815778F50B9}"/>
          </ac:spMkLst>
        </pc:spChg>
        <pc:spChg chg="del">
          <ac:chgData name="Neemias Informatica Lima" userId="b77af7bd85500281" providerId="LiveId" clId="{18ABC24F-6744-4F1E-A607-9E07C0AD755C}" dt="2022-11-04T12:53:52.250" v="43" actId="478"/>
          <ac:spMkLst>
            <pc:docMk/>
            <pc:sldMk cId="3683219421" sldId="282"/>
            <ac:spMk id="8" creationId="{F68931BB-E0F0-D1CD-FB85-68A6BC572C5E}"/>
          </ac:spMkLst>
        </pc:spChg>
        <pc:spChg chg="mod">
          <ac:chgData name="Neemias Informatica Lima" userId="b77af7bd85500281" providerId="LiveId" clId="{18ABC24F-6744-4F1E-A607-9E07C0AD755C}" dt="2022-11-04T12:58:12.315" v="92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18ABC24F-6744-4F1E-A607-9E07C0AD755C}" dt="2022-11-04T12:56:40.998" v="76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18ABC24F-6744-4F1E-A607-9E07C0AD755C}" dt="2022-11-04T12:53:52.518" v="44"/>
          <ac:picMkLst>
            <pc:docMk/>
            <pc:sldMk cId="3683219421" sldId="282"/>
            <ac:picMk id="5" creationId="{CA85FDA4-C905-D81E-4A64-99DF9EEA5A93}"/>
          </ac:picMkLst>
        </pc:picChg>
        <pc:picChg chg="del">
          <ac:chgData name="Neemias Informatica Lima" userId="b77af7bd85500281" providerId="LiveId" clId="{18ABC24F-6744-4F1E-A607-9E07C0AD755C}" dt="2022-11-04T12:53:52.250" v="43" actId="478"/>
          <ac:picMkLst>
            <pc:docMk/>
            <pc:sldMk cId="3683219421" sldId="282"/>
            <ac:picMk id="9" creationId="{F6F6D458-C571-A7AF-C512-8713E0885D7D}"/>
          </ac:picMkLst>
        </pc:picChg>
      </pc:sldChg>
      <pc:sldChg chg="addSp delSp modSp mod">
        <pc:chgData name="Neemias Informatica Lima" userId="b77af7bd85500281" providerId="LiveId" clId="{18ABC24F-6744-4F1E-A607-9E07C0AD755C}" dt="2022-11-04T13:00:01.712" v="116" actId="207"/>
        <pc:sldMkLst>
          <pc:docMk/>
          <pc:sldMk cId="3902406419" sldId="283"/>
        </pc:sldMkLst>
        <pc:spChg chg="add mod">
          <ac:chgData name="Neemias Informatica Lima" userId="b77af7bd85500281" providerId="LiveId" clId="{18ABC24F-6744-4F1E-A607-9E07C0AD755C}" dt="2022-11-04T12:53:58.719" v="46"/>
          <ac:spMkLst>
            <pc:docMk/>
            <pc:sldMk cId="3902406419" sldId="283"/>
            <ac:spMk id="2" creationId="{5E1E3540-5DBC-37C3-F85E-86A6894FA5D3}"/>
          </ac:spMkLst>
        </pc:spChg>
        <pc:spChg chg="add mod">
          <ac:chgData name="Neemias Informatica Lima" userId="b77af7bd85500281" providerId="LiveId" clId="{18ABC24F-6744-4F1E-A607-9E07C0AD755C}" dt="2022-11-04T12:53:58.719" v="46"/>
          <ac:spMkLst>
            <pc:docMk/>
            <pc:sldMk cId="3902406419" sldId="283"/>
            <ac:spMk id="3" creationId="{8E80327B-55E3-29F0-D410-B03D6B27BBBF}"/>
          </ac:spMkLst>
        </pc:spChg>
        <pc:spChg chg="del">
          <ac:chgData name="Neemias Informatica Lima" userId="b77af7bd85500281" providerId="LiveId" clId="{18ABC24F-6744-4F1E-A607-9E07C0AD755C}" dt="2022-11-04T12:53:58.425" v="45" actId="478"/>
          <ac:spMkLst>
            <pc:docMk/>
            <pc:sldMk cId="3902406419" sldId="283"/>
            <ac:spMk id="6" creationId="{B7FB8181-AC6D-3843-1171-5672E2279168}"/>
          </ac:spMkLst>
        </pc:spChg>
        <pc:spChg chg="del">
          <ac:chgData name="Neemias Informatica Lima" userId="b77af7bd85500281" providerId="LiveId" clId="{18ABC24F-6744-4F1E-A607-9E07C0AD755C}" dt="2022-11-04T12:53:58.425" v="45" actId="478"/>
          <ac:spMkLst>
            <pc:docMk/>
            <pc:sldMk cId="3902406419" sldId="283"/>
            <ac:spMk id="7" creationId="{ED01D24A-9FC4-F4F7-1C9D-32CEFB99DF3F}"/>
          </ac:spMkLst>
        </pc:spChg>
        <pc:spChg chg="mod">
          <ac:chgData name="Neemias Informatica Lima" userId="b77af7bd85500281" providerId="LiveId" clId="{18ABC24F-6744-4F1E-A607-9E07C0AD755C}" dt="2022-11-04T12:58:31.097" v="95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18ABC24F-6744-4F1E-A607-9E07C0AD755C}" dt="2022-11-04T13:00:01.712" v="116" actId="20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18ABC24F-6744-4F1E-A607-9E07C0AD755C}" dt="2022-11-04T12:53:58.719" v="46"/>
          <ac:picMkLst>
            <pc:docMk/>
            <pc:sldMk cId="3902406419" sldId="283"/>
            <ac:picMk id="4" creationId="{9EF28296-EEC7-B1D6-F0BE-B26E930268D1}"/>
          </ac:picMkLst>
        </pc:picChg>
        <pc:picChg chg="del">
          <ac:chgData name="Neemias Informatica Lima" userId="b77af7bd85500281" providerId="LiveId" clId="{18ABC24F-6744-4F1E-A607-9E07C0AD755C}" dt="2022-11-04T12:53:58.425" v="45" actId="478"/>
          <ac:picMkLst>
            <pc:docMk/>
            <pc:sldMk cId="3902406419" sldId="283"/>
            <ac:picMk id="8" creationId="{FC5ED039-C25B-14DE-2E6C-6FAC4C7A56A2}"/>
          </ac:picMkLst>
        </pc:picChg>
      </pc:sldChg>
      <pc:sldChg chg="addSp delSp modSp mod">
        <pc:chgData name="Neemias Informatica Lima" userId="b77af7bd85500281" providerId="LiveId" clId="{18ABC24F-6744-4F1E-A607-9E07C0AD755C}" dt="2022-11-04T13:01:56.666" v="140" actId="20577"/>
        <pc:sldMkLst>
          <pc:docMk/>
          <pc:sldMk cId="2424059023" sldId="284"/>
        </pc:sldMkLst>
        <pc:spChg chg="add mod">
          <ac:chgData name="Neemias Informatica Lima" userId="b77af7bd85500281" providerId="LiveId" clId="{18ABC24F-6744-4F1E-A607-9E07C0AD755C}" dt="2022-11-04T12:54:13.551" v="50"/>
          <ac:spMkLst>
            <pc:docMk/>
            <pc:sldMk cId="2424059023" sldId="284"/>
            <ac:spMk id="2" creationId="{594C381E-839A-3012-9FAE-51E0574D08A8}"/>
          </ac:spMkLst>
        </pc:spChg>
        <pc:spChg chg="add mod">
          <ac:chgData name="Neemias Informatica Lima" userId="b77af7bd85500281" providerId="LiveId" clId="{18ABC24F-6744-4F1E-A607-9E07C0AD755C}" dt="2022-11-04T12:54:13.551" v="50"/>
          <ac:spMkLst>
            <pc:docMk/>
            <pc:sldMk cId="2424059023" sldId="284"/>
            <ac:spMk id="3" creationId="{F4F4E7FE-2CC2-A513-D5D8-87BBB7E742E0}"/>
          </ac:spMkLst>
        </pc:spChg>
        <pc:spChg chg="del">
          <ac:chgData name="Neemias Informatica Lima" userId="b77af7bd85500281" providerId="LiveId" clId="{18ABC24F-6744-4F1E-A607-9E07C0AD755C}" dt="2022-11-04T12:54:13.265" v="49" actId="478"/>
          <ac:spMkLst>
            <pc:docMk/>
            <pc:sldMk cId="2424059023" sldId="284"/>
            <ac:spMk id="6" creationId="{FEC1C3C9-D86C-0E7E-9D6F-9EAA0C365E0F}"/>
          </ac:spMkLst>
        </pc:spChg>
        <pc:spChg chg="del">
          <ac:chgData name="Neemias Informatica Lima" userId="b77af7bd85500281" providerId="LiveId" clId="{18ABC24F-6744-4F1E-A607-9E07C0AD755C}" dt="2022-11-04T12:54:13.265" v="49" actId="478"/>
          <ac:spMkLst>
            <pc:docMk/>
            <pc:sldMk cId="2424059023" sldId="284"/>
            <ac:spMk id="7" creationId="{65EAB551-45EF-1599-A65B-8ADF718160FB}"/>
          </ac:spMkLst>
        </pc:spChg>
        <pc:spChg chg="mod">
          <ac:chgData name="Neemias Informatica Lima" userId="b77af7bd85500281" providerId="LiveId" clId="{18ABC24F-6744-4F1E-A607-9E07C0AD755C}" dt="2022-11-04T13:01:25.968" v="126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18ABC24F-6744-4F1E-A607-9E07C0AD755C}" dt="2022-11-04T13:01:56.666" v="140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18ABC24F-6744-4F1E-A607-9E07C0AD755C}" dt="2022-11-04T12:54:13.551" v="50"/>
          <ac:picMkLst>
            <pc:docMk/>
            <pc:sldMk cId="2424059023" sldId="284"/>
            <ac:picMk id="4" creationId="{DA46FDEB-B0E2-5C62-BE3F-200A8D3E3AB3}"/>
          </ac:picMkLst>
        </pc:picChg>
        <pc:picChg chg="del">
          <ac:chgData name="Neemias Informatica Lima" userId="b77af7bd85500281" providerId="LiveId" clId="{18ABC24F-6744-4F1E-A607-9E07C0AD755C}" dt="2022-11-04T12:54:13.265" v="49" actId="478"/>
          <ac:picMkLst>
            <pc:docMk/>
            <pc:sldMk cId="2424059023" sldId="284"/>
            <ac:picMk id="8" creationId="{F276F3A3-BB14-EBCC-E125-F81DA2C77D3C}"/>
          </ac:picMkLst>
        </pc:picChg>
      </pc:sldChg>
      <pc:sldChg chg="addSp delSp modSp mod">
        <pc:chgData name="Neemias Informatica Lima" userId="b77af7bd85500281" providerId="LiveId" clId="{18ABC24F-6744-4F1E-A607-9E07C0AD755C}" dt="2022-11-04T13:04:10.484" v="162" actId="6549"/>
        <pc:sldMkLst>
          <pc:docMk/>
          <pc:sldMk cId="2241968852" sldId="285"/>
        </pc:sldMkLst>
        <pc:spChg chg="add mod">
          <ac:chgData name="Neemias Informatica Lima" userId="b77af7bd85500281" providerId="LiveId" clId="{18ABC24F-6744-4F1E-A607-9E07C0AD755C}" dt="2022-11-04T12:54:52.638" v="54"/>
          <ac:spMkLst>
            <pc:docMk/>
            <pc:sldMk cId="2241968852" sldId="285"/>
            <ac:spMk id="2" creationId="{50D1FEAC-9AB7-4AD7-ED7E-B221A05650FB}"/>
          </ac:spMkLst>
        </pc:spChg>
        <pc:spChg chg="add mod">
          <ac:chgData name="Neemias Informatica Lima" userId="b77af7bd85500281" providerId="LiveId" clId="{18ABC24F-6744-4F1E-A607-9E07C0AD755C}" dt="2022-11-04T12:54:52.638" v="54"/>
          <ac:spMkLst>
            <pc:docMk/>
            <pc:sldMk cId="2241968852" sldId="285"/>
            <ac:spMk id="3" creationId="{921693D8-839F-45DF-C1D5-105C486215E1}"/>
          </ac:spMkLst>
        </pc:spChg>
        <pc:spChg chg="del">
          <ac:chgData name="Neemias Informatica Lima" userId="b77af7bd85500281" providerId="LiveId" clId="{18ABC24F-6744-4F1E-A607-9E07C0AD755C}" dt="2022-11-04T12:54:52.314" v="53" actId="478"/>
          <ac:spMkLst>
            <pc:docMk/>
            <pc:sldMk cId="2241968852" sldId="285"/>
            <ac:spMk id="6" creationId="{47290D97-0BE6-7C22-1E99-89C714596DEB}"/>
          </ac:spMkLst>
        </pc:spChg>
        <pc:spChg chg="del">
          <ac:chgData name="Neemias Informatica Lima" userId="b77af7bd85500281" providerId="LiveId" clId="{18ABC24F-6744-4F1E-A607-9E07C0AD755C}" dt="2022-11-04T12:54:52.314" v="53" actId="478"/>
          <ac:spMkLst>
            <pc:docMk/>
            <pc:sldMk cId="2241968852" sldId="285"/>
            <ac:spMk id="7" creationId="{45E14FA6-296C-183D-1B35-349611CB125E}"/>
          </ac:spMkLst>
        </pc:spChg>
        <pc:spChg chg="mod">
          <ac:chgData name="Neemias Informatica Lima" userId="b77af7bd85500281" providerId="LiveId" clId="{18ABC24F-6744-4F1E-A607-9E07C0AD755C}" dt="2022-11-04T13:03:45.969" v="152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18ABC24F-6744-4F1E-A607-9E07C0AD755C}" dt="2022-11-04T13:04:10.484" v="162" actId="6549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18ABC24F-6744-4F1E-A607-9E07C0AD755C}" dt="2022-11-04T12:54:52.638" v="54"/>
          <ac:picMkLst>
            <pc:docMk/>
            <pc:sldMk cId="2241968852" sldId="285"/>
            <ac:picMk id="4" creationId="{1881B139-736A-2AF1-FA4C-C0EA09DDBB20}"/>
          </ac:picMkLst>
        </pc:picChg>
        <pc:picChg chg="del">
          <ac:chgData name="Neemias Informatica Lima" userId="b77af7bd85500281" providerId="LiveId" clId="{18ABC24F-6744-4F1E-A607-9E07C0AD755C}" dt="2022-11-04T12:54:52.314" v="53" actId="478"/>
          <ac:picMkLst>
            <pc:docMk/>
            <pc:sldMk cId="2241968852" sldId="285"/>
            <ac:picMk id="8" creationId="{28939F1B-E77A-2932-5167-5C3A2630A522}"/>
          </ac:picMkLst>
        </pc:picChg>
      </pc:sldChg>
      <pc:sldChg chg="addSp delSp modSp mod">
        <pc:chgData name="Neemias Informatica Lima" userId="b77af7bd85500281" providerId="LiveId" clId="{18ABC24F-6744-4F1E-A607-9E07C0AD755C}" dt="2022-11-04T13:08:28.993" v="203" actId="20577"/>
        <pc:sldMkLst>
          <pc:docMk/>
          <pc:sldMk cId="1959249856" sldId="286"/>
        </pc:sldMkLst>
        <pc:spChg chg="add mod">
          <ac:chgData name="Neemias Informatica Lima" userId="b77af7bd85500281" providerId="LiveId" clId="{18ABC24F-6744-4F1E-A607-9E07C0AD755C}" dt="2022-11-04T12:55:07.110" v="58"/>
          <ac:spMkLst>
            <pc:docMk/>
            <pc:sldMk cId="1959249856" sldId="286"/>
            <ac:spMk id="2" creationId="{C98B8061-79DC-8F0B-137B-2454DDD79EDD}"/>
          </ac:spMkLst>
        </pc:spChg>
        <pc:spChg chg="add mod">
          <ac:chgData name="Neemias Informatica Lima" userId="b77af7bd85500281" providerId="LiveId" clId="{18ABC24F-6744-4F1E-A607-9E07C0AD755C}" dt="2022-11-04T12:55:07.110" v="58"/>
          <ac:spMkLst>
            <pc:docMk/>
            <pc:sldMk cId="1959249856" sldId="286"/>
            <ac:spMk id="3" creationId="{2A166B0C-60BC-454E-11F1-1924DD11FA1E}"/>
          </ac:spMkLst>
        </pc:spChg>
        <pc:spChg chg="del">
          <ac:chgData name="Neemias Informatica Lima" userId="b77af7bd85500281" providerId="LiveId" clId="{18ABC24F-6744-4F1E-A607-9E07C0AD755C}" dt="2022-11-04T12:55:06.801" v="57" actId="478"/>
          <ac:spMkLst>
            <pc:docMk/>
            <pc:sldMk cId="1959249856" sldId="286"/>
            <ac:spMk id="6" creationId="{85DE2A11-0E79-8833-66B1-06468695499E}"/>
          </ac:spMkLst>
        </pc:spChg>
        <pc:spChg chg="del">
          <ac:chgData name="Neemias Informatica Lima" userId="b77af7bd85500281" providerId="LiveId" clId="{18ABC24F-6744-4F1E-A607-9E07C0AD755C}" dt="2022-11-04T12:55:06.801" v="57" actId="478"/>
          <ac:spMkLst>
            <pc:docMk/>
            <pc:sldMk cId="1959249856" sldId="286"/>
            <ac:spMk id="7" creationId="{93E1055D-0C9B-780A-E93F-05C7F599BD09}"/>
          </ac:spMkLst>
        </pc:spChg>
        <pc:spChg chg="mod">
          <ac:chgData name="Neemias Informatica Lima" userId="b77af7bd85500281" providerId="LiveId" clId="{18ABC24F-6744-4F1E-A607-9E07C0AD755C}" dt="2022-11-04T13:08:28.993" v="203" actId="2057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18ABC24F-6744-4F1E-A607-9E07C0AD755C}" dt="2022-11-04T13:05:35.260" v="185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18ABC24F-6744-4F1E-A607-9E07C0AD755C}" dt="2022-11-04T12:55:07.110" v="58"/>
          <ac:picMkLst>
            <pc:docMk/>
            <pc:sldMk cId="1959249856" sldId="286"/>
            <ac:picMk id="4" creationId="{92C1EF03-0FD9-4E35-E198-1CE519992E17}"/>
          </ac:picMkLst>
        </pc:picChg>
        <pc:picChg chg="del">
          <ac:chgData name="Neemias Informatica Lima" userId="b77af7bd85500281" providerId="LiveId" clId="{18ABC24F-6744-4F1E-A607-9E07C0AD755C}" dt="2022-11-04T12:55:06.801" v="57" actId="478"/>
          <ac:picMkLst>
            <pc:docMk/>
            <pc:sldMk cId="1959249856" sldId="286"/>
            <ac:picMk id="8" creationId="{C125367A-D5E9-FCA6-3B37-43396F51D8C9}"/>
          </ac:picMkLst>
        </pc:picChg>
      </pc:sldChg>
      <pc:sldChg chg="addSp delSp modSp mod">
        <pc:chgData name="Neemias Informatica Lima" userId="b77af7bd85500281" providerId="LiveId" clId="{18ABC24F-6744-4F1E-A607-9E07C0AD755C}" dt="2022-11-04T13:06:43.197" v="197" actId="20577"/>
        <pc:sldMkLst>
          <pc:docMk/>
          <pc:sldMk cId="2857006406" sldId="287"/>
        </pc:sldMkLst>
        <pc:spChg chg="add mod">
          <ac:chgData name="Neemias Informatica Lima" userId="b77af7bd85500281" providerId="LiveId" clId="{18ABC24F-6744-4F1E-A607-9E07C0AD755C}" dt="2022-11-04T12:55:26.215" v="64"/>
          <ac:spMkLst>
            <pc:docMk/>
            <pc:sldMk cId="2857006406" sldId="287"/>
            <ac:spMk id="2" creationId="{F6F93681-C4EA-707F-DA59-73BD1C8A720B}"/>
          </ac:spMkLst>
        </pc:spChg>
        <pc:spChg chg="add mod">
          <ac:chgData name="Neemias Informatica Lima" userId="b77af7bd85500281" providerId="LiveId" clId="{18ABC24F-6744-4F1E-A607-9E07C0AD755C}" dt="2022-11-04T12:55:26.215" v="64"/>
          <ac:spMkLst>
            <pc:docMk/>
            <pc:sldMk cId="2857006406" sldId="287"/>
            <ac:spMk id="3" creationId="{94FCFA59-3E37-6A9A-A050-CED11A1CB366}"/>
          </ac:spMkLst>
        </pc:spChg>
        <pc:spChg chg="del">
          <ac:chgData name="Neemias Informatica Lima" userId="b77af7bd85500281" providerId="LiveId" clId="{18ABC24F-6744-4F1E-A607-9E07C0AD755C}" dt="2022-11-04T12:55:25.937" v="63" actId="478"/>
          <ac:spMkLst>
            <pc:docMk/>
            <pc:sldMk cId="2857006406" sldId="287"/>
            <ac:spMk id="6" creationId="{35B02A0F-BA1A-4081-F1FA-9D0B5BDADE64}"/>
          </ac:spMkLst>
        </pc:spChg>
        <pc:spChg chg="del">
          <ac:chgData name="Neemias Informatica Lima" userId="b77af7bd85500281" providerId="LiveId" clId="{18ABC24F-6744-4F1E-A607-9E07C0AD755C}" dt="2022-11-04T12:55:25.937" v="63" actId="478"/>
          <ac:spMkLst>
            <pc:docMk/>
            <pc:sldMk cId="2857006406" sldId="287"/>
            <ac:spMk id="7" creationId="{B80585A3-057D-308E-9B72-2772BE7FE881}"/>
          </ac:spMkLst>
        </pc:spChg>
        <pc:spChg chg="mod">
          <ac:chgData name="Neemias Informatica Lima" userId="b77af7bd85500281" providerId="LiveId" clId="{18ABC24F-6744-4F1E-A607-9E07C0AD755C}" dt="2022-11-04T13:06:43.197" v="197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18ABC24F-6744-4F1E-A607-9E07C0AD755C}" dt="2022-11-04T12:55:26.215" v="64"/>
          <ac:picMkLst>
            <pc:docMk/>
            <pc:sldMk cId="2857006406" sldId="287"/>
            <ac:picMk id="4" creationId="{5879D818-78E9-B8D7-E285-51C45E7C8C60}"/>
          </ac:picMkLst>
        </pc:picChg>
        <pc:picChg chg="del">
          <ac:chgData name="Neemias Informatica Lima" userId="b77af7bd85500281" providerId="LiveId" clId="{18ABC24F-6744-4F1E-A607-9E07C0AD755C}" dt="2022-11-04T12:55:25.937" v="63" actId="478"/>
          <ac:picMkLst>
            <pc:docMk/>
            <pc:sldMk cId="2857006406" sldId="287"/>
            <ac:picMk id="8" creationId="{496E888D-56AC-D8A4-696B-E68454960ADB}"/>
          </ac:picMkLst>
        </pc:picChg>
      </pc:sldChg>
      <pc:sldChg chg="addSp delSp modSp mod">
        <pc:chgData name="Neemias Informatica Lima" userId="b77af7bd85500281" providerId="LiveId" clId="{18ABC24F-6744-4F1E-A607-9E07C0AD755C}" dt="2022-11-04T12:57:21.074" v="85" actId="20577"/>
        <pc:sldMkLst>
          <pc:docMk/>
          <pc:sldMk cId="2630436816" sldId="288"/>
        </pc:sldMkLst>
        <pc:spChg chg="add mod">
          <ac:chgData name="Neemias Informatica Lima" userId="b77af7bd85500281" providerId="LiveId" clId="{18ABC24F-6744-4F1E-A607-9E07C0AD755C}" dt="2022-11-04T12:53:45.087" v="42"/>
          <ac:spMkLst>
            <pc:docMk/>
            <pc:sldMk cId="2630436816" sldId="288"/>
            <ac:spMk id="2" creationId="{F451C78F-8E0F-2F60-2A8F-7D9AF832E3E8}"/>
          </ac:spMkLst>
        </pc:spChg>
        <pc:spChg chg="add mod">
          <ac:chgData name="Neemias Informatica Lima" userId="b77af7bd85500281" providerId="LiveId" clId="{18ABC24F-6744-4F1E-A607-9E07C0AD755C}" dt="2022-11-04T12:53:45.087" v="42"/>
          <ac:spMkLst>
            <pc:docMk/>
            <pc:sldMk cId="2630436816" sldId="288"/>
            <ac:spMk id="3" creationId="{A8C0547B-3DB9-353F-8CF0-F72E449D8A9C}"/>
          </ac:spMkLst>
        </pc:spChg>
        <pc:spChg chg="del">
          <ac:chgData name="Neemias Informatica Lima" userId="b77af7bd85500281" providerId="LiveId" clId="{18ABC24F-6744-4F1E-A607-9E07C0AD755C}" dt="2022-11-04T12:53:44.834" v="41" actId="478"/>
          <ac:spMkLst>
            <pc:docMk/>
            <pc:sldMk cId="2630436816" sldId="288"/>
            <ac:spMk id="6" creationId="{8BBCB67F-DEEF-F550-A33D-B149A86A2B34}"/>
          </ac:spMkLst>
        </pc:spChg>
        <pc:spChg chg="del">
          <ac:chgData name="Neemias Informatica Lima" userId="b77af7bd85500281" providerId="LiveId" clId="{18ABC24F-6744-4F1E-A607-9E07C0AD755C}" dt="2022-11-04T12:53:44.834" v="41" actId="478"/>
          <ac:spMkLst>
            <pc:docMk/>
            <pc:sldMk cId="2630436816" sldId="288"/>
            <ac:spMk id="7" creationId="{3C5C0584-A46B-840A-23C9-A5C3ACC14970}"/>
          </ac:spMkLst>
        </pc:spChg>
        <pc:spChg chg="mod">
          <ac:chgData name="Neemias Informatica Lima" userId="b77af7bd85500281" providerId="LiveId" clId="{18ABC24F-6744-4F1E-A607-9E07C0AD755C}" dt="2022-11-04T12:57:21.074" v="85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18ABC24F-6744-4F1E-A607-9E07C0AD755C}" dt="2022-11-04T12:56:35.786" v="73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18ABC24F-6744-4F1E-A607-9E07C0AD755C}" dt="2022-11-04T12:53:45.087" v="42"/>
          <ac:picMkLst>
            <pc:docMk/>
            <pc:sldMk cId="2630436816" sldId="288"/>
            <ac:picMk id="4" creationId="{A675C9A5-2057-3A7B-CFFE-21D7B298E4F7}"/>
          </ac:picMkLst>
        </pc:picChg>
        <pc:picChg chg="del">
          <ac:chgData name="Neemias Informatica Lima" userId="b77af7bd85500281" providerId="LiveId" clId="{18ABC24F-6744-4F1E-A607-9E07C0AD755C}" dt="2022-11-04T12:53:44.834" v="41" actId="478"/>
          <ac:picMkLst>
            <pc:docMk/>
            <pc:sldMk cId="2630436816" sldId="288"/>
            <ac:picMk id="8" creationId="{D47285DC-8C07-0581-336B-BC8892CDC607}"/>
          </ac:picMkLst>
        </pc:picChg>
      </pc:sldChg>
      <pc:sldChg chg="addSp delSp modSp mod">
        <pc:chgData name="Neemias Informatica Lima" userId="b77af7bd85500281" providerId="LiveId" clId="{18ABC24F-6744-4F1E-A607-9E07C0AD755C}" dt="2022-11-04T13:00:26.547" v="123"/>
        <pc:sldMkLst>
          <pc:docMk/>
          <pc:sldMk cId="3032827026" sldId="289"/>
        </pc:sldMkLst>
        <pc:spChg chg="add mod">
          <ac:chgData name="Neemias Informatica Lima" userId="b77af7bd85500281" providerId="LiveId" clId="{18ABC24F-6744-4F1E-A607-9E07C0AD755C}" dt="2022-11-04T12:54:05.463" v="48"/>
          <ac:spMkLst>
            <pc:docMk/>
            <pc:sldMk cId="3032827026" sldId="289"/>
            <ac:spMk id="2" creationId="{24DD5AD9-426F-111D-69BD-E54929B019D4}"/>
          </ac:spMkLst>
        </pc:spChg>
        <pc:spChg chg="add mod">
          <ac:chgData name="Neemias Informatica Lima" userId="b77af7bd85500281" providerId="LiveId" clId="{18ABC24F-6744-4F1E-A607-9E07C0AD755C}" dt="2022-11-04T12:54:05.463" v="48"/>
          <ac:spMkLst>
            <pc:docMk/>
            <pc:sldMk cId="3032827026" sldId="289"/>
            <ac:spMk id="3" creationId="{55B7F161-83F0-ABFE-F761-F5521A81FE5A}"/>
          </ac:spMkLst>
        </pc:spChg>
        <pc:spChg chg="del">
          <ac:chgData name="Neemias Informatica Lima" userId="b77af7bd85500281" providerId="LiveId" clId="{18ABC24F-6744-4F1E-A607-9E07C0AD755C}" dt="2022-11-04T12:54:05.177" v="47" actId="478"/>
          <ac:spMkLst>
            <pc:docMk/>
            <pc:sldMk cId="3032827026" sldId="289"/>
            <ac:spMk id="6" creationId="{646DBE5D-A7E6-7B8D-6CD7-C2DBAA507D24}"/>
          </ac:spMkLst>
        </pc:spChg>
        <pc:spChg chg="del">
          <ac:chgData name="Neemias Informatica Lima" userId="b77af7bd85500281" providerId="LiveId" clId="{18ABC24F-6744-4F1E-A607-9E07C0AD755C}" dt="2022-11-04T12:54:05.177" v="47" actId="478"/>
          <ac:spMkLst>
            <pc:docMk/>
            <pc:sldMk cId="3032827026" sldId="289"/>
            <ac:spMk id="7" creationId="{D565319C-AC99-C15F-D676-BF9BCF9A444D}"/>
          </ac:spMkLst>
        </pc:spChg>
        <pc:spChg chg="mod">
          <ac:chgData name="Neemias Informatica Lima" userId="b77af7bd85500281" providerId="LiveId" clId="{18ABC24F-6744-4F1E-A607-9E07C0AD755C}" dt="2022-11-04T13:00:26.547" v="123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18ABC24F-6744-4F1E-A607-9E07C0AD755C}" dt="2022-11-04T12:58:37.262" v="98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18ABC24F-6744-4F1E-A607-9E07C0AD755C}" dt="2022-11-04T12:54:05.463" v="48"/>
          <ac:picMkLst>
            <pc:docMk/>
            <pc:sldMk cId="3032827026" sldId="289"/>
            <ac:picMk id="4" creationId="{544E8A67-E8BC-1B93-9353-F846053EB056}"/>
          </ac:picMkLst>
        </pc:picChg>
        <pc:picChg chg="del">
          <ac:chgData name="Neemias Informatica Lima" userId="b77af7bd85500281" providerId="LiveId" clId="{18ABC24F-6744-4F1E-A607-9E07C0AD755C}" dt="2022-11-04T12:54:05.177" v="47" actId="478"/>
          <ac:picMkLst>
            <pc:docMk/>
            <pc:sldMk cId="3032827026" sldId="289"/>
            <ac:picMk id="8" creationId="{AB52FAC4-5885-807A-DDFA-0561247A3B28}"/>
          </ac:picMkLst>
        </pc:picChg>
      </pc:sldChg>
      <pc:sldChg chg="addSp delSp modSp mod">
        <pc:chgData name="Neemias Informatica Lima" userId="b77af7bd85500281" providerId="LiveId" clId="{18ABC24F-6744-4F1E-A607-9E07C0AD755C}" dt="2022-11-04T13:03:27.911" v="149" actId="6549"/>
        <pc:sldMkLst>
          <pc:docMk/>
          <pc:sldMk cId="3772032319" sldId="290"/>
        </pc:sldMkLst>
        <pc:spChg chg="add mod">
          <ac:chgData name="Neemias Informatica Lima" userId="b77af7bd85500281" providerId="LiveId" clId="{18ABC24F-6744-4F1E-A607-9E07C0AD755C}" dt="2022-11-04T12:54:44.982" v="52"/>
          <ac:spMkLst>
            <pc:docMk/>
            <pc:sldMk cId="3772032319" sldId="290"/>
            <ac:spMk id="2" creationId="{506827C0-DED8-2A1F-2381-F99527D12305}"/>
          </ac:spMkLst>
        </pc:spChg>
        <pc:spChg chg="add mod">
          <ac:chgData name="Neemias Informatica Lima" userId="b77af7bd85500281" providerId="LiveId" clId="{18ABC24F-6744-4F1E-A607-9E07C0AD755C}" dt="2022-11-04T12:54:44.982" v="52"/>
          <ac:spMkLst>
            <pc:docMk/>
            <pc:sldMk cId="3772032319" sldId="290"/>
            <ac:spMk id="3" creationId="{CC6B1B00-262F-F95E-EE96-9FCE47C2F2FB}"/>
          </ac:spMkLst>
        </pc:spChg>
        <pc:spChg chg="del">
          <ac:chgData name="Neemias Informatica Lima" userId="b77af7bd85500281" providerId="LiveId" clId="{18ABC24F-6744-4F1E-A607-9E07C0AD755C}" dt="2022-11-04T12:54:44.618" v="51" actId="478"/>
          <ac:spMkLst>
            <pc:docMk/>
            <pc:sldMk cId="3772032319" sldId="290"/>
            <ac:spMk id="6" creationId="{5FE4CC74-F99C-DFBE-3569-2555315A0E87}"/>
          </ac:spMkLst>
        </pc:spChg>
        <pc:spChg chg="del">
          <ac:chgData name="Neemias Informatica Lima" userId="b77af7bd85500281" providerId="LiveId" clId="{18ABC24F-6744-4F1E-A607-9E07C0AD755C}" dt="2022-11-04T12:54:44.618" v="51" actId="478"/>
          <ac:spMkLst>
            <pc:docMk/>
            <pc:sldMk cId="3772032319" sldId="290"/>
            <ac:spMk id="7" creationId="{6FA3628F-732A-3AA9-A9DD-DA76D272040D}"/>
          </ac:spMkLst>
        </pc:spChg>
        <pc:spChg chg="mod">
          <ac:chgData name="Neemias Informatica Lima" userId="b77af7bd85500281" providerId="LiveId" clId="{18ABC24F-6744-4F1E-A607-9E07C0AD755C}" dt="2022-11-04T13:03:27.911" v="149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18ABC24F-6744-4F1E-A607-9E07C0AD755C}" dt="2022-11-04T13:01:31.112" v="129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18ABC24F-6744-4F1E-A607-9E07C0AD755C}" dt="2022-11-04T12:54:44.982" v="52"/>
          <ac:picMkLst>
            <pc:docMk/>
            <pc:sldMk cId="3772032319" sldId="290"/>
            <ac:picMk id="4" creationId="{EA22A2AD-B55F-F9CA-FB8A-B5A0669ED5CF}"/>
          </ac:picMkLst>
        </pc:picChg>
        <pc:picChg chg="del">
          <ac:chgData name="Neemias Informatica Lima" userId="b77af7bd85500281" providerId="LiveId" clId="{18ABC24F-6744-4F1E-A607-9E07C0AD755C}" dt="2022-11-04T12:54:44.618" v="51" actId="478"/>
          <ac:picMkLst>
            <pc:docMk/>
            <pc:sldMk cId="3772032319" sldId="290"/>
            <ac:picMk id="8" creationId="{86A2F439-4A6B-A286-D3FA-838278051D08}"/>
          </ac:picMkLst>
        </pc:picChg>
      </pc:sldChg>
      <pc:sldChg chg="addSp delSp modSp mod">
        <pc:chgData name="Neemias Informatica Lima" userId="b77af7bd85500281" providerId="LiveId" clId="{18ABC24F-6744-4F1E-A607-9E07C0AD755C}" dt="2022-11-04T13:04:46.802" v="172" actId="6549"/>
        <pc:sldMkLst>
          <pc:docMk/>
          <pc:sldMk cId="1768216317" sldId="291"/>
        </pc:sldMkLst>
        <pc:spChg chg="add mod">
          <ac:chgData name="Neemias Informatica Lima" userId="b77af7bd85500281" providerId="LiveId" clId="{18ABC24F-6744-4F1E-A607-9E07C0AD755C}" dt="2022-11-04T12:55:00.743" v="56"/>
          <ac:spMkLst>
            <pc:docMk/>
            <pc:sldMk cId="1768216317" sldId="291"/>
            <ac:spMk id="2" creationId="{DFA26DDA-8727-91B2-206C-C95B83F7DFF4}"/>
          </ac:spMkLst>
        </pc:spChg>
        <pc:spChg chg="add mod">
          <ac:chgData name="Neemias Informatica Lima" userId="b77af7bd85500281" providerId="LiveId" clId="{18ABC24F-6744-4F1E-A607-9E07C0AD755C}" dt="2022-11-04T12:55:00.743" v="56"/>
          <ac:spMkLst>
            <pc:docMk/>
            <pc:sldMk cId="1768216317" sldId="291"/>
            <ac:spMk id="3" creationId="{EA986F5A-EAD0-8595-F895-802C74720CF8}"/>
          </ac:spMkLst>
        </pc:spChg>
        <pc:spChg chg="del">
          <ac:chgData name="Neemias Informatica Lima" userId="b77af7bd85500281" providerId="LiveId" clId="{18ABC24F-6744-4F1E-A607-9E07C0AD755C}" dt="2022-11-04T12:55:00.449" v="55" actId="478"/>
          <ac:spMkLst>
            <pc:docMk/>
            <pc:sldMk cId="1768216317" sldId="291"/>
            <ac:spMk id="6" creationId="{01B41562-9985-2CB0-2061-55214CD7D531}"/>
          </ac:spMkLst>
        </pc:spChg>
        <pc:spChg chg="del">
          <ac:chgData name="Neemias Informatica Lima" userId="b77af7bd85500281" providerId="LiveId" clId="{18ABC24F-6744-4F1E-A607-9E07C0AD755C}" dt="2022-11-04T12:55:00.449" v="55" actId="478"/>
          <ac:spMkLst>
            <pc:docMk/>
            <pc:sldMk cId="1768216317" sldId="291"/>
            <ac:spMk id="7" creationId="{7D71928C-F0F8-95CE-7E26-8B3B07C6288E}"/>
          </ac:spMkLst>
        </pc:spChg>
        <pc:spChg chg="mod">
          <ac:chgData name="Neemias Informatica Lima" userId="b77af7bd85500281" providerId="LiveId" clId="{18ABC24F-6744-4F1E-A607-9E07C0AD755C}" dt="2022-11-04T13:04:46.802" v="172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18ABC24F-6744-4F1E-A607-9E07C0AD755C}" dt="2022-11-04T13:03:51.737" v="155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18ABC24F-6744-4F1E-A607-9E07C0AD755C}" dt="2022-11-04T12:55:00.743" v="56"/>
          <ac:picMkLst>
            <pc:docMk/>
            <pc:sldMk cId="1768216317" sldId="291"/>
            <ac:picMk id="4" creationId="{533B823B-7A52-755A-9019-DA13091ED02F}"/>
          </ac:picMkLst>
        </pc:picChg>
        <pc:picChg chg="del">
          <ac:chgData name="Neemias Informatica Lima" userId="b77af7bd85500281" providerId="LiveId" clId="{18ABC24F-6744-4F1E-A607-9E07C0AD755C}" dt="2022-11-04T12:55:00.449" v="55" actId="478"/>
          <ac:picMkLst>
            <pc:docMk/>
            <pc:sldMk cId="1768216317" sldId="291"/>
            <ac:picMk id="8" creationId="{9023AB18-A6CB-4F78-89D5-53011881BB73}"/>
          </ac:picMkLst>
        </pc:picChg>
      </pc:sldChg>
      <pc:sldChg chg="addSp delSp modSp mod">
        <pc:chgData name="Neemias Informatica Lima" userId="b77af7bd85500281" providerId="LiveId" clId="{18ABC24F-6744-4F1E-A607-9E07C0AD755C}" dt="2022-11-04T13:08:21.264" v="199" actId="20577"/>
        <pc:sldMkLst>
          <pc:docMk/>
          <pc:sldMk cId="3757265641" sldId="292"/>
        </pc:sldMkLst>
        <pc:spChg chg="add mod">
          <ac:chgData name="Neemias Informatica Lima" userId="b77af7bd85500281" providerId="LiveId" clId="{18ABC24F-6744-4F1E-A607-9E07C0AD755C}" dt="2022-11-04T12:55:13.766" v="60"/>
          <ac:spMkLst>
            <pc:docMk/>
            <pc:sldMk cId="3757265641" sldId="292"/>
            <ac:spMk id="2" creationId="{50398738-543B-E63C-A7A4-198B1FCA4621}"/>
          </ac:spMkLst>
        </pc:spChg>
        <pc:spChg chg="add mod">
          <ac:chgData name="Neemias Informatica Lima" userId="b77af7bd85500281" providerId="LiveId" clId="{18ABC24F-6744-4F1E-A607-9E07C0AD755C}" dt="2022-11-04T12:55:13.766" v="60"/>
          <ac:spMkLst>
            <pc:docMk/>
            <pc:sldMk cId="3757265641" sldId="292"/>
            <ac:spMk id="3" creationId="{52BE1020-8F88-6B37-678F-9F7A6E46E656}"/>
          </ac:spMkLst>
        </pc:spChg>
        <pc:spChg chg="del">
          <ac:chgData name="Neemias Informatica Lima" userId="b77af7bd85500281" providerId="LiveId" clId="{18ABC24F-6744-4F1E-A607-9E07C0AD755C}" dt="2022-11-04T12:55:13.425" v="59" actId="478"/>
          <ac:spMkLst>
            <pc:docMk/>
            <pc:sldMk cId="3757265641" sldId="292"/>
            <ac:spMk id="6" creationId="{2CFEBF82-7C7D-9BE4-7521-AA8BB963F1B5}"/>
          </ac:spMkLst>
        </pc:spChg>
        <pc:spChg chg="del">
          <ac:chgData name="Neemias Informatica Lima" userId="b77af7bd85500281" providerId="LiveId" clId="{18ABC24F-6744-4F1E-A607-9E07C0AD755C}" dt="2022-11-04T12:55:13.425" v="59" actId="478"/>
          <ac:spMkLst>
            <pc:docMk/>
            <pc:sldMk cId="3757265641" sldId="292"/>
            <ac:spMk id="7" creationId="{230DD859-0E0D-F37C-7653-A74A98D028AC}"/>
          </ac:spMkLst>
        </pc:spChg>
        <pc:spChg chg="mod">
          <ac:chgData name="Neemias Informatica Lima" userId="b77af7bd85500281" providerId="LiveId" clId="{18ABC24F-6744-4F1E-A607-9E07C0AD755C}" dt="2022-11-04T13:05:56.501" v="188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18ABC24F-6744-4F1E-A607-9E07C0AD755C}" dt="2022-11-04T13:08:21.264" v="199" actId="20577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18ABC24F-6744-4F1E-A607-9E07C0AD755C}" dt="2022-11-04T12:55:13.766" v="60"/>
          <ac:picMkLst>
            <pc:docMk/>
            <pc:sldMk cId="3757265641" sldId="292"/>
            <ac:picMk id="4" creationId="{CC9E39E8-9102-D986-09FE-0D8FFD052221}"/>
          </ac:picMkLst>
        </pc:picChg>
        <pc:picChg chg="del">
          <ac:chgData name="Neemias Informatica Lima" userId="b77af7bd85500281" providerId="LiveId" clId="{18ABC24F-6744-4F1E-A607-9E07C0AD755C}" dt="2022-11-04T12:55:13.425" v="59" actId="478"/>
          <ac:picMkLst>
            <pc:docMk/>
            <pc:sldMk cId="3757265641" sldId="292"/>
            <ac:picMk id="8" creationId="{84B2E39E-B105-32FE-224C-9B35971C9724}"/>
          </ac:picMkLst>
        </pc:picChg>
      </pc:sldChg>
      <pc:sldChg chg="addSp delSp modSp mod">
        <pc:chgData name="Neemias Informatica Lima" userId="b77af7bd85500281" providerId="LiveId" clId="{18ABC24F-6744-4F1E-A607-9E07C0AD755C}" dt="2022-11-04T13:06:21.453" v="192" actId="6549"/>
        <pc:sldMkLst>
          <pc:docMk/>
          <pc:sldMk cId="3114938747" sldId="293"/>
        </pc:sldMkLst>
        <pc:spChg chg="add mod">
          <ac:chgData name="Neemias Informatica Lima" userId="b77af7bd85500281" providerId="LiveId" clId="{18ABC24F-6744-4F1E-A607-9E07C0AD755C}" dt="2022-11-04T12:55:20.926" v="62"/>
          <ac:spMkLst>
            <pc:docMk/>
            <pc:sldMk cId="3114938747" sldId="293"/>
            <ac:spMk id="2" creationId="{BB00AD61-B173-33C5-F274-BD913027EB91}"/>
          </ac:spMkLst>
        </pc:spChg>
        <pc:spChg chg="add mod">
          <ac:chgData name="Neemias Informatica Lima" userId="b77af7bd85500281" providerId="LiveId" clId="{18ABC24F-6744-4F1E-A607-9E07C0AD755C}" dt="2022-11-04T12:55:20.926" v="62"/>
          <ac:spMkLst>
            <pc:docMk/>
            <pc:sldMk cId="3114938747" sldId="293"/>
            <ac:spMk id="3" creationId="{00FFE219-6750-6DCC-4423-E08390D5217D}"/>
          </ac:spMkLst>
        </pc:spChg>
        <pc:spChg chg="del">
          <ac:chgData name="Neemias Informatica Lima" userId="b77af7bd85500281" providerId="LiveId" clId="{18ABC24F-6744-4F1E-A607-9E07C0AD755C}" dt="2022-11-04T12:55:20.569" v="61" actId="478"/>
          <ac:spMkLst>
            <pc:docMk/>
            <pc:sldMk cId="3114938747" sldId="293"/>
            <ac:spMk id="6" creationId="{D3E23EEF-A33B-BA3F-A97E-1E328B707534}"/>
          </ac:spMkLst>
        </pc:spChg>
        <pc:spChg chg="del">
          <ac:chgData name="Neemias Informatica Lima" userId="b77af7bd85500281" providerId="LiveId" clId="{18ABC24F-6744-4F1E-A607-9E07C0AD755C}" dt="2022-11-04T12:55:20.569" v="61" actId="478"/>
          <ac:spMkLst>
            <pc:docMk/>
            <pc:sldMk cId="3114938747" sldId="293"/>
            <ac:spMk id="7" creationId="{24AC82D8-85B0-0438-65D1-E52BFF973D69}"/>
          </ac:spMkLst>
        </pc:spChg>
        <pc:spChg chg="mod">
          <ac:chgData name="Neemias Informatica Lima" userId="b77af7bd85500281" providerId="LiveId" clId="{18ABC24F-6744-4F1E-A607-9E07C0AD755C}" dt="2022-11-04T13:06:21.453" v="192" actId="6549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18ABC24F-6744-4F1E-A607-9E07C0AD755C}" dt="2022-11-04T12:55:20.926" v="62"/>
          <ac:picMkLst>
            <pc:docMk/>
            <pc:sldMk cId="3114938747" sldId="293"/>
            <ac:picMk id="4" creationId="{2055A0DC-EAC7-92A4-D696-1D85EC329571}"/>
          </ac:picMkLst>
        </pc:picChg>
        <pc:picChg chg="del">
          <ac:chgData name="Neemias Informatica Lima" userId="b77af7bd85500281" providerId="LiveId" clId="{18ABC24F-6744-4F1E-A607-9E07C0AD755C}" dt="2022-11-04T12:55:20.569" v="61" actId="478"/>
          <ac:picMkLst>
            <pc:docMk/>
            <pc:sldMk cId="3114938747" sldId="293"/>
            <ac:picMk id="8" creationId="{70156A10-68E2-0F69-87B1-F71E1420F488}"/>
          </ac:picMkLst>
        </pc:picChg>
      </pc:sldChg>
    </pc:docChg>
  </pc:docChgLst>
  <pc:docChgLst>
    <pc:chgData name="Neemias Informatica Lima" userId="b77af7bd85500281" providerId="LiveId" clId="{88520B54-82A9-42A3-BC49-58E043C430AB}"/>
    <pc:docChg chg="undo redo custSel modSld">
      <pc:chgData name="Neemias Informatica Lima" userId="b77af7bd85500281" providerId="LiveId" clId="{88520B54-82A9-42A3-BC49-58E043C430AB}" dt="2022-11-03T00:46:39.210" v="253" actId="20577"/>
      <pc:docMkLst>
        <pc:docMk/>
      </pc:docMkLst>
      <pc:sldChg chg="addSp delSp modSp mod">
        <pc:chgData name="Neemias Informatica Lima" userId="b77af7bd85500281" providerId="LiveId" clId="{88520B54-82A9-42A3-BC49-58E043C430AB}" dt="2022-11-02T23:53:44.867" v="38"/>
        <pc:sldMkLst>
          <pc:docMk/>
          <pc:sldMk cId="2232331225" sldId="280"/>
        </pc:sldMkLst>
        <pc:spChg chg="mod">
          <ac:chgData name="Neemias Informatica Lima" userId="b77af7bd85500281" providerId="LiveId" clId="{88520B54-82A9-42A3-BC49-58E043C430AB}" dt="2022-11-02T23:47:06.120" v="10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2T23:49:28.367" v="27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2T23:48:56.957" v="24" actId="14100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88520B54-82A9-42A3-BC49-58E043C430AB}" dt="2022-11-02T23:46:32.915" v="7" actId="1076"/>
          <ac:picMkLst>
            <pc:docMk/>
            <pc:sldMk cId="2232331225" sldId="280"/>
            <ac:picMk id="3" creationId="{357C7B3F-BD2E-AB7E-10EB-BAD6DD50E7A7}"/>
          </ac:picMkLst>
        </pc:picChg>
        <pc:picChg chg="del">
          <ac:chgData name="Neemias Informatica Lima" userId="b77af7bd85500281" providerId="LiveId" clId="{88520B54-82A9-42A3-BC49-58E043C430AB}" dt="2022-11-02T23:46:26.760" v="6" actId="478"/>
          <ac:picMkLst>
            <pc:docMk/>
            <pc:sldMk cId="2232331225" sldId="280"/>
            <ac:picMk id="4" creationId="{4B4273A5-AB6A-D615-30E8-0FF6C5B3049D}"/>
          </ac:picMkLst>
        </pc:picChg>
        <pc:picChg chg="add mod">
          <ac:chgData name="Neemias Informatica Lima" userId="b77af7bd85500281" providerId="LiveId" clId="{88520B54-82A9-42A3-BC49-58E043C430AB}" dt="2022-11-02T23:53:44.867" v="38"/>
          <ac:picMkLst>
            <pc:docMk/>
            <pc:sldMk cId="2232331225" sldId="280"/>
            <ac:picMk id="13" creationId="{4CAB6FDA-3BA3-11A9-92E7-82DBFC7035BD}"/>
          </ac:picMkLst>
        </pc:picChg>
        <pc:picChg chg="del">
          <ac:chgData name="Neemias Informatica Lima" userId="b77af7bd85500281" providerId="LiveId" clId="{88520B54-82A9-42A3-BC49-58E043C430AB}" dt="2022-11-02T23:48:00.135" v="16" actId="478"/>
          <ac:picMkLst>
            <pc:docMk/>
            <pc:sldMk cId="2232331225" sldId="280"/>
            <ac:picMk id="14" creationId="{09F8BC57-6388-0C56-DC99-61616FE0AAEA}"/>
          </ac:picMkLst>
        </pc:picChg>
      </pc:sldChg>
      <pc:sldChg chg="addSp delSp modSp mod">
        <pc:chgData name="Neemias Informatica Lima" userId="b77af7bd85500281" providerId="LiveId" clId="{88520B54-82A9-42A3-BC49-58E043C430AB}" dt="2022-11-03T00:23:41.693" v="108" actId="6549"/>
        <pc:sldMkLst>
          <pc:docMk/>
          <pc:sldMk cId="2103443556" sldId="281"/>
        </pc:sldMkLst>
        <pc:spChg chg="mod">
          <ac:chgData name="Neemias Informatica Lima" userId="b77af7bd85500281" providerId="LiveId" clId="{88520B54-82A9-42A3-BC49-58E043C430AB}" dt="2022-11-03T00:23:41.693" v="108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01:08.507" v="48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88520B54-82A9-42A3-BC49-58E043C430AB}" dt="2022-11-02T23:58:06.884" v="44" actId="14100"/>
          <ac:picMkLst>
            <pc:docMk/>
            <pc:sldMk cId="2103443556" sldId="281"/>
            <ac:picMk id="2" creationId="{83F58DA6-0CBC-3FB8-DA88-B72D7392B9AE}"/>
          </ac:picMkLst>
        </pc:picChg>
        <pc:picChg chg="add mod">
          <ac:chgData name="Neemias Informatica Lima" userId="b77af7bd85500281" providerId="LiveId" clId="{88520B54-82A9-42A3-BC49-58E043C430AB}" dt="2022-11-03T00:03:16.742" v="63" actId="1038"/>
          <ac:picMkLst>
            <pc:docMk/>
            <pc:sldMk cId="2103443556" sldId="281"/>
            <ac:picMk id="3" creationId="{F49570C7-A113-A678-6305-5DD2D0DCB942}"/>
          </ac:picMkLst>
        </pc:picChg>
        <pc:picChg chg="del">
          <ac:chgData name="Neemias Informatica Lima" userId="b77af7bd85500281" providerId="LiveId" clId="{88520B54-82A9-42A3-BC49-58E043C430AB}" dt="2022-11-02T23:57:44.781" v="39" actId="478"/>
          <ac:picMkLst>
            <pc:docMk/>
            <pc:sldMk cId="2103443556" sldId="281"/>
            <ac:picMk id="12" creationId="{D09963E5-8B2E-E145-DDF5-46C52412620C}"/>
          </ac:picMkLst>
        </pc:picChg>
        <pc:picChg chg="del">
          <ac:chgData name="Neemias Informatica Lima" userId="b77af7bd85500281" providerId="LiveId" clId="{88520B54-82A9-42A3-BC49-58E043C430AB}" dt="2022-11-03T00:03:06.838" v="55" actId="478"/>
          <ac:picMkLst>
            <pc:docMk/>
            <pc:sldMk cId="2103443556" sldId="281"/>
            <ac:picMk id="13" creationId="{4F6CBAF4-ABA1-A5B8-BACC-1D85CAF9D153}"/>
          </ac:picMkLst>
        </pc:picChg>
      </pc:sldChg>
      <pc:sldChg chg="addSp delSp modSp mod">
        <pc:chgData name="Neemias Informatica Lima" userId="b77af7bd85500281" providerId="LiveId" clId="{88520B54-82A9-42A3-BC49-58E043C430AB}" dt="2022-11-03T00:38:53.446" v="139" actId="20577"/>
        <pc:sldMkLst>
          <pc:docMk/>
          <pc:sldMk cId="3683219421" sldId="282"/>
        </pc:sldMkLst>
        <pc:spChg chg="add mod">
          <ac:chgData name="Neemias Informatica Lima" userId="b77af7bd85500281" providerId="LiveId" clId="{88520B54-82A9-42A3-BC49-58E043C430AB}" dt="2022-11-03T00:05:31.857" v="68"/>
          <ac:spMkLst>
            <pc:docMk/>
            <pc:sldMk cId="3683219421" sldId="282"/>
            <ac:spMk id="2" creationId="{1C9C029D-9F7E-59EB-7D97-AE3C4DEF7A1F}"/>
          </ac:spMkLst>
        </pc:spChg>
        <pc:spChg chg="add mod">
          <ac:chgData name="Neemias Informatica Lima" userId="b77af7bd85500281" providerId="LiveId" clId="{88520B54-82A9-42A3-BC49-58E043C430AB}" dt="2022-11-03T00:05:31.857" v="68"/>
          <ac:spMkLst>
            <pc:docMk/>
            <pc:sldMk cId="3683219421" sldId="282"/>
            <ac:spMk id="4" creationId="{0ACD4FE8-0FB3-DEF9-E952-6F2B2FE7E622}"/>
          </ac:spMkLst>
        </pc:spChg>
        <pc:spChg chg="mod">
          <ac:chgData name="Neemias Informatica Lima" userId="b77af7bd85500281" providerId="LiveId" clId="{88520B54-82A9-42A3-BC49-58E043C430AB}" dt="2022-11-03T00:38:53.446" v="139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5:01.328" v="114"/>
          <ac:spMkLst>
            <pc:docMk/>
            <pc:sldMk cId="3683219421" sldId="282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31.445" v="67" actId="478"/>
          <ac:spMkLst>
            <pc:docMk/>
            <pc:sldMk cId="3683219421" sldId="282"/>
            <ac:spMk id="18" creationId="{9F1D3AA1-38DD-4E05-8F1D-84A75359B716}"/>
          </ac:spMkLst>
        </pc:spChg>
        <pc:spChg chg="del">
          <ac:chgData name="Neemias Informatica Lima" userId="b77af7bd85500281" providerId="LiveId" clId="{88520B54-82A9-42A3-BC49-58E043C430AB}" dt="2022-11-03T00:05:31.445" v="67" actId="478"/>
          <ac:spMkLst>
            <pc:docMk/>
            <pc:sldMk cId="3683219421" sldId="282"/>
            <ac:spMk id="19" creationId="{24E6A572-7F48-44FD-EB61-74B6A81632C2}"/>
          </ac:spMkLst>
        </pc:spChg>
        <pc:picChg chg="add mod">
          <ac:chgData name="Neemias Informatica Lima" userId="b77af7bd85500281" providerId="LiveId" clId="{88520B54-82A9-42A3-BC49-58E043C430AB}" dt="2022-11-03T00:05:31.857" v="68"/>
          <ac:picMkLst>
            <pc:docMk/>
            <pc:sldMk cId="3683219421" sldId="282"/>
            <ac:picMk id="5" creationId="{2751C383-E816-AE2A-6374-722941101A36}"/>
          </ac:picMkLst>
        </pc:picChg>
        <pc:picChg chg="add mod">
          <ac:chgData name="Neemias Informatica Lima" userId="b77af7bd85500281" providerId="LiveId" clId="{88520B54-82A9-42A3-BC49-58E043C430AB}" dt="2022-11-03T00:05:31.857" v="68"/>
          <ac:picMkLst>
            <pc:docMk/>
            <pc:sldMk cId="3683219421" sldId="282"/>
            <ac:picMk id="6" creationId="{F5890864-04D7-A6F0-DE98-98C6033A4E54}"/>
          </ac:picMkLst>
        </pc:picChg>
        <pc:picChg chg="del">
          <ac:chgData name="Neemias Informatica Lima" userId="b77af7bd85500281" providerId="LiveId" clId="{88520B54-82A9-42A3-BC49-58E043C430AB}" dt="2022-11-03T00:05:31.445" v="67" actId="478"/>
          <ac:picMkLst>
            <pc:docMk/>
            <pc:sldMk cId="3683219421" sldId="282"/>
            <ac:picMk id="21" creationId="{A77C6FE8-86E7-BE98-D472-870B782DF71F}"/>
          </ac:picMkLst>
        </pc:picChg>
        <pc:picChg chg="del">
          <ac:chgData name="Neemias Informatica Lima" userId="b77af7bd85500281" providerId="LiveId" clId="{88520B54-82A9-42A3-BC49-58E043C430AB}" dt="2022-11-03T00:05:31.445" v="67" actId="478"/>
          <ac:picMkLst>
            <pc:docMk/>
            <pc:sldMk cId="3683219421" sldId="282"/>
            <ac:picMk id="22" creationId="{CBBE69CD-6B1B-71F5-5112-E694CD0DCA88}"/>
          </ac:picMkLst>
        </pc:picChg>
      </pc:sldChg>
      <pc:sldChg chg="addSp delSp modSp mod">
        <pc:chgData name="Neemias Informatica Lima" userId="b77af7bd85500281" providerId="LiveId" clId="{88520B54-82A9-42A3-BC49-58E043C430AB}" dt="2022-11-03T00:39:49.477" v="151"/>
        <pc:sldMkLst>
          <pc:docMk/>
          <pc:sldMk cId="3902406419" sldId="283"/>
        </pc:sldMkLst>
        <pc:spChg chg="add mod">
          <ac:chgData name="Neemias Informatica Lima" userId="b77af7bd85500281" providerId="LiveId" clId="{88520B54-82A9-42A3-BC49-58E043C430AB}" dt="2022-11-03T00:05:44.906" v="70"/>
          <ac:spMkLst>
            <pc:docMk/>
            <pc:sldMk cId="3902406419" sldId="283"/>
            <ac:spMk id="2" creationId="{D88BD668-7F1F-2AE3-3C00-7DBC4EF53153}"/>
          </ac:spMkLst>
        </pc:spChg>
        <pc:spChg chg="add mod">
          <ac:chgData name="Neemias Informatica Lima" userId="b77af7bd85500281" providerId="LiveId" clId="{88520B54-82A9-42A3-BC49-58E043C430AB}" dt="2022-11-03T00:05:44.906" v="70"/>
          <ac:spMkLst>
            <pc:docMk/>
            <pc:sldMk cId="3902406419" sldId="283"/>
            <ac:spMk id="3" creationId="{747716D4-7329-CA80-1DE2-16B7F1FF2047}"/>
          </ac:spMkLst>
        </pc:spChg>
        <pc:spChg chg="mod">
          <ac:chgData name="Neemias Informatica Lima" userId="b77af7bd85500281" providerId="LiveId" clId="{88520B54-82A9-42A3-BC49-58E043C430AB}" dt="2022-11-03T00:39:12.765" v="142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9:49.477" v="151"/>
          <ac:spMkLst>
            <pc:docMk/>
            <pc:sldMk cId="3902406419" sldId="283"/>
            <ac:spMk id="15" creationId="{D5C09FDA-172B-4732-BD2E-A9BBEF8B191B}"/>
          </ac:spMkLst>
        </pc:spChg>
        <pc:spChg chg="del">
          <ac:chgData name="Neemias Informatica Lima" userId="b77af7bd85500281" providerId="LiveId" clId="{88520B54-82A9-42A3-BC49-58E043C430AB}" dt="2022-11-03T00:05:44.479" v="69" actId="478"/>
          <ac:spMkLst>
            <pc:docMk/>
            <pc:sldMk cId="3902406419" sldId="283"/>
            <ac:spMk id="19" creationId="{3F6C734C-8D4A-D0D4-2312-AE2E4BDD23BF}"/>
          </ac:spMkLst>
        </pc:spChg>
        <pc:spChg chg="del">
          <ac:chgData name="Neemias Informatica Lima" userId="b77af7bd85500281" providerId="LiveId" clId="{88520B54-82A9-42A3-BC49-58E043C430AB}" dt="2022-11-03T00:05:44.479" v="69" actId="478"/>
          <ac:spMkLst>
            <pc:docMk/>
            <pc:sldMk cId="3902406419" sldId="283"/>
            <ac:spMk id="21" creationId="{88813284-6EA8-5FC1-C883-B6D66386147A}"/>
          </ac:spMkLst>
        </pc:spChg>
        <pc:picChg chg="add mod">
          <ac:chgData name="Neemias Informatica Lima" userId="b77af7bd85500281" providerId="LiveId" clId="{88520B54-82A9-42A3-BC49-58E043C430AB}" dt="2022-11-03T00:05:44.906" v="70"/>
          <ac:picMkLst>
            <pc:docMk/>
            <pc:sldMk cId="3902406419" sldId="283"/>
            <ac:picMk id="4" creationId="{EC420E64-DCEA-8F1E-2BF3-37A69DAD7F77}"/>
          </ac:picMkLst>
        </pc:picChg>
        <pc:picChg chg="add mod">
          <ac:chgData name="Neemias Informatica Lima" userId="b77af7bd85500281" providerId="LiveId" clId="{88520B54-82A9-42A3-BC49-58E043C430AB}" dt="2022-11-03T00:05:44.906" v="70"/>
          <ac:picMkLst>
            <pc:docMk/>
            <pc:sldMk cId="3902406419" sldId="283"/>
            <ac:picMk id="5" creationId="{89FC7583-ED25-F725-DD3D-7E2647D6D873}"/>
          </ac:picMkLst>
        </pc:picChg>
        <pc:picChg chg="del">
          <ac:chgData name="Neemias Informatica Lima" userId="b77af7bd85500281" providerId="LiveId" clId="{88520B54-82A9-42A3-BC49-58E043C430AB}" dt="2022-11-03T00:05:44.479" v="69" actId="478"/>
          <ac:picMkLst>
            <pc:docMk/>
            <pc:sldMk cId="3902406419" sldId="283"/>
            <ac:picMk id="23" creationId="{A3AC8448-D682-73A4-3671-C62F1AAFD02E}"/>
          </ac:picMkLst>
        </pc:picChg>
        <pc:picChg chg="del">
          <ac:chgData name="Neemias Informatica Lima" userId="b77af7bd85500281" providerId="LiveId" clId="{88520B54-82A9-42A3-BC49-58E043C430AB}" dt="2022-11-03T00:05:44.479" v="69" actId="478"/>
          <ac:picMkLst>
            <pc:docMk/>
            <pc:sldMk cId="3902406419" sldId="283"/>
            <ac:picMk id="24" creationId="{82A89DC5-14CC-A657-30C1-2667D69769BA}"/>
          </ac:picMkLst>
        </pc:picChg>
      </pc:sldChg>
      <pc:sldChg chg="addSp delSp modSp mod">
        <pc:chgData name="Neemias Informatica Lima" userId="b77af7bd85500281" providerId="LiveId" clId="{88520B54-82A9-42A3-BC49-58E043C430AB}" dt="2022-11-03T00:41:21.548" v="168" actId="20577"/>
        <pc:sldMkLst>
          <pc:docMk/>
          <pc:sldMk cId="2424059023" sldId="284"/>
        </pc:sldMkLst>
        <pc:spChg chg="add mod">
          <ac:chgData name="Neemias Informatica Lima" userId="b77af7bd85500281" providerId="LiveId" clId="{88520B54-82A9-42A3-BC49-58E043C430AB}" dt="2022-11-03T00:06:06.913" v="74"/>
          <ac:spMkLst>
            <pc:docMk/>
            <pc:sldMk cId="2424059023" sldId="284"/>
            <ac:spMk id="2" creationId="{C686CA8A-D3C0-C1D6-6E9C-77F482E7261F}"/>
          </ac:spMkLst>
        </pc:spChg>
        <pc:spChg chg="add mod">
          <ac:chgData name="Neemias Informatica Lima" userId="b77af7bd85500281" providerId="LiveId" clId="{88520B54-82A9-42A3-BC49-58E043C430AB}" dt="2022-11-03T00:06:06.913" v="74"/>
          <ac:spMkLst>
            <pc:docMk/>
            <pc:sldMk cId="2424059023" sldId="284"/>
            <ac:spMk id="3" creationId="{058CE0CD-27AC-DDCA-6726-05BFB8F59F92}"/>
          </ac:spMkLst>
        </pc:spChg>
        <pc:spChg chg="mod">
          <ac:chgData name="Neemias Informatica Lima" userId="b77af7bd85500281" providerId="LiveId" clId="{88520B54-82A9-42A3-BC49-58E043C430AB}" dt="2022-11-03T00:40:41.786" v="16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1:21.548" v="168" actId="20577"/>
          <ac:spMkLst>
            <pc:docMk/>
            <pc:sldMk cId="2424059023" sldId="284"/>
            <ac:spMk id="15" creationId="{C3A1BEFC-B9B8-4142-B09F-1F5B330F4265}"/>
          </ac:spMkLst>
        </pc:spChg>
        <pc:spChg chg="del">
          <ac:chgData name="Neemias Informatica Lima" userId="b77af7bd85500281" providerId="LiveId" clId="{88520B54-82A9-42A3-BC49-58E043C430AB}" dt="2022-11-03T00:06:06.501" v="73" actId="478"/>
          <ac:spMkLst>
            <pc:docMk/>
            <pc:sldMk cId="2424059023" sldId="284"/>
            <ac:spMk id="25" creationId="{F1038972-0797-D559-8B5F-A0FD2C628DB2}"/>
          </ac:spMkLst>
        </pc:spChg>
        <pc:spChg chg="del">
          <ac:chgData name="Neemias Informatica Lima" userId="b77af7bd85500281" providerId="LiveId" clId="{88520B54-82A9-42A3-BC49-58E043C430AB}" dt="2022-11-03T00:06:06.501" v="73" actId="478"/>
          <ac:spMkLst>
            <pc:docMk/>
            <pc:sldMk cId="2424059023" sldId="284"/>
            <ac:spMk id="26" creationId="{48F6DC35-4D54-E7B9-891C-B45D4BEF800C}"/>
          </ac:spMkLst>
        </pc:spChg>
        <pc:picChg chg="add mod">
          <ac:chgData name="Neemias Informatica Lima" userId="b77af7bd85500281" providerId="LiveId" clId="{88520B54-82A9-42A3-BC49-58E043C430AB}" dt="2022-11-03T00:06:06.913" v="74"/>
          <ac:picMkLst>
            <pc:docMk/>
            <pc:sldMk cId="2424059023" sldId="284"/>
            <ac:picMk id="4" creationId="{8F80192C-BF49-A4D8-1B4F-6EE99DAF555A}"/>
          </ac:picMkLst>
        </pc:picChg>
        <pc:picChg chg="add mod">
          <ac:chgData name="Neemias Informatica Lima" userId="b77af7bd85500281" providerId="LiveId" clId="{88520B54-82A9-42A3-BC49-58E043C430AB}" dt="2022-11-03T00:06:06.913" v="74"/>
          <ac:picMkLst>
            <pc:docMk/>
            <pc:sldMk cId="2424059023" sldId="284"/>
            <ac:picMk id="5" creationId="{555945AA-4EBD-BE25-AABC-B2C38DC6ECEF}"/>
          </ac:picMkLst>
        </pc:picChg>
        <pc:picChg chg="del">
          <ac:chgData name="Neemias Informatica Lima" userId="b77af7bd85500281" providerId="LiveId" clId="{88520B54-82A9-42A3-BC49-58E043C430AB}" dt="2022-11-03T00:06:06.501" v="73" actId="478"/>
          <ac:picMkLst>
            <pc:docMk/>
            <pc:sldMk cId="2424059023" sldId="284"/>
            <ac:picMk id="27" creationId="{4921CBAF-AEA2-9B16-1E4C-A1A6A3E6F295}"/>
          </ac:picMkLst>
        </pc:picChg>
        <pc:picChg chg="del">
          <ac:chgData name="Neemias Informatica Lima" userId="b77af7bd85500281" providerId="LiveId" clId="{88520B54-82A9-42A3-BC49-58E043C430AB}" dt="2022-11-03T00:06:06.501" v="73" actId="478"/>
          <ac:picMkLst>
            <pc:docMk/>
            <pc:sldMk cId="2424059023" sldId="284"/>
            <ac:picMk id="28" creationId="{189C9364-EF98-F7C8-8EF7-F4C2AB4B4BC0}"/>
          </ac:picMkLst>
        </pc:picChg>
      </pc:sldChg>
      <pc:sldChg chg="addSp delSp modSp mod">
        <pc:chgData name="Neemias Informatica Lima" userId="b77af7bd85500281" providerId="LiveId" clId="{88520B54-82A9-42A3-BC49-58E043C430AB}" dt="2022-11-03T00:43:02.563" v="198" actId="20577"/>
        <pc:sldMkLst>
          <pc:docMk/>
          <pc:sldMk cId="2241968852" sldId="285"/>
        </pc:sldMkLst>
        <pc:spChg chg="add mod">
          <ac:chgData name="Neemias Informatica Lima" userId="b77af7bd85500281" providerId="LiveId" clId="{88520B54-82A9-42A3-BC49-58E043C430AB}" dt="2022-11-03T00:06:45.105" v="78"/>
          <ac:spMkLst>
            <pc:docMk/>
            <pc:sldMk cId="2241968852" sldId="285"/>
            <ac:spMk id="2" creationId="{E1206968-400B-5C94-D865-88123E5ED0EA}"/>
          </ac:spMkLst>
        </pc:spChg>
        <pc:spChg chg="add mod">
          <ac:chgData name="Neemias Informatica Lima" userId="b77af7bd85500281" providerId="LiveId" clId="{88520B54-82A9-42A3-BC49-58E043C430AB}" dt="2022-11-03T00:06:45.105" v="78"/>
          <ac:spMkLst>
            <pc:docMk/>
            <pc:sldMk cId="2241968852" sldId="285"/>
            <ac:spMk id="3" creationId="{8B4B812B-5D20-AF2D-E03D-583E2267FE2F}"/>
          </ac:spMkLst>
        </pc:spChg>
        <pc:spChg chg="mod">
          <ac:chgData name="Neemias Informatica Lima" userId="b77af7bd85500281" providerId="LiveId" clId="{88520B54-82A9-42A3-BC49-58E043C430AB}" dt="2022-11-03T00:42:14.689" v="17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3:02.563" v="198" actId="20577"/>
          <ac:spMkLst>
            <pc:docMk/>
            <pc:sldMk cId="2241968852" sldId="285"/>
            <ac:spMk id="15" creationId="{0F091E13-8EAD-4FFB-9473-BC74E5ABDC64}"/>
          </ac:spMkLst>
        </pc:spChg>
        <pc:spChg chg="del">
          <ac:chgData name="Neemias Informatica Lima" userId="b77af7bd85500281" providerId="LiveId" clId="{88520B54-82A9-42A3-BC49-58E043C430AB}" dt="2022-11-03T00:06:42.005" v="77" actId="478"/>
          <ac:spMkLst>
            <pc:docMk/>
            <pc:sldMk cId="2241968852" sldId="285"/>
            <ac:spMk id="20" creationId="{15B94819-4A1B-680D-87F8-6C6E84139A39}"/>
          </ac:spMkLst>
        </pc:spChg>
        <pc:spChg chg="del">
          <ac:chgData name="Neemias Informatica Lima" userId="b77af7bd85500281" providerId="LiveId" clId="{88520B54-82A9-42A3-BC49-58E043C430AB}" dt="2022-11-03T00:06:42.005" v="77" actId="478"/>
          <ac:spMkLst>
            <pc:docMk/>
            <pc:sldMk cId="2241968852" sldId="285"/>
            <ac:spMk id="21" creationId="{7E3F948D-8B5B-0638-A09B-E439EF9101DA}"/>
          </ac:spMkLst>
        </pc:spChg>
        <pc:picChg chg="add mod">
          <ac:chgData name="Neemias Informatica Lima" userId="b77af7bd85500281" providerId="LiveId" clId="{88520B54-82A9-42A3-BC49-58E043C430AB}" dt="2022-11-03T00:06:45.105" v="78"/>
          <ac:picMkLst>
            <pc:docMk/>
            <pc:sldMk cId="2241968852" sldId="285"/>
            <ac:picMk id="4" creationId="{41CB568F-2909-5705-C551-BC8C33B27D95}"/>
          </ac:picMkLst>
        </pc:picChg>
        <pc:picChg chg="add mod">
          <ac:chgData name="Neemias Informatica Lima" userId="b77af7bd85500281" providerId="LiveId" clId="{88520B54-82A9-42A3-BC49-58E043C430AB}" dt="2022-11-03T00:07:00.070" v="86" actId="1038"/>
          <ac:picMkLst>
            <pc:docMk/>
            <pc:sldMk cId="2241968852" sldId="285"/>
            <ac:picMk id="5" creationId="{1BA36714-53AD-66B4-1CEE-08B210D334AF}"/>
          </ac:picMkLst>
        </pc:picChg>
        <pc:picChg chg="del">
          <ac:chgData name="Neemias Informatica Lima" userId="b77af7bd85500281" providerId="LiveId" clId="{88520B54-82A9-42A3-BC49-58E043C430AB}" dt="2022-11-03T00:06:50.774" v="81" actId="478"/>
          <ac:picMkLst>
            <pc:docMk/>
            <pc:sldMk cId="2241968852" sldId="285"/>
            <ac:picMk id="17" creationId="{8D25678F-A623-6407-E24B-47282DC3F2D4}"/>
          </ac:picMkLst>
        </pc:picChg>
        <pc:picChg chg="del">
          <ac:chgData name="Neemias Informatica Lima" userId="b77af7bd85500281" providerId="LiveId" clId="{88520B54-82A9-42A3-BC49-58E043C430AB}" dt="2022-11-03T00:06:42.005" v="77" actId="478"/>
          <ac:picMkLst>
            <pc:docMk/>
            <pc:sldMk cId="2241968852" sldId="285"/>
            <ac:picMk id="23" creationId="{00DD47A8-DFB3-8359-117B-A1F291C04EC5}"/>
          </ac:picMkLst>
        </pc:picChg>
        <pc:picChg chg="del">
          <ac:chgData name="Neemias Informatica Lima" userId="b77af7bd85500281" providerId="LiveId" clId="{88520B54-82A9-42A3-BC49-58E043C430AB}" dt="2022-11-03T00:06:42.005" v="77" actId="478"/>
          <ac:picMkLst>
            <pc:docMk/>
            <pc:sldMk cId="2241968852" sldId="285"/>
            <ac:picMk id="24" creationId="{8039E5DF-DACF-D668-5178-23A7B5F6E4C9}"/>
          </ac:picMkLst>
        </pc:picChg>
      </pc:sldChg>
      <pc:sldChg chg="addSp delSp modSp mod">
        <pc:chgData name="Neemias Informatica Lima" userId="b77af7bd85500281" providerId="LiveId" clId="{88520B54-82A9-42A3-BC49-58E043C430AB}" dt="2022-11-03T00:44:46.202" v="226" actId="20577"/>
        <pc:sldMkLst>
          <pc:docMk/>
          <pc:sldMk cId="1959249856" sldId="286"/>
        </pc:sldMkLst>
        <pc:spChg chg="add mod">
          <ac:chgData name="Neemias Informatica Lima" userId="b77af7bd85500281" providerId="LiveId" clId="{88520B54-82A9-42A3-BC49-58E043C430AB}" dt="2022-11-03T00:07:45.161" v="90"/>
          <ac:spMkLst>
            <pc:docMk/>
            <pc:sldMk cId="1959249856" sldId="286"/>
            <ac:spMk id="2" creationId="{DEA700FC-83C8-2605-485E-50D061C7B75F}"/>
          </ac:spMkLst>
        </pc:spChg>
        <pc:spChg chg="add mod">
          <ac:chgData name="Neemias Informatica Lima" userId="b77af7bd85500281" providerId="LiveId" clId="{88520B54-82A9-42A3-BC49-58E043C430AB}" dt="2022-11-03T00:07:45.161" v="90"/>
          <ac:spMkLst>
            <pc:docMk/>
            <pc:sldMk cId="1959249856" sldId="286"/>
            <ac:spMk id="3" creationId="{5720F88F-7EE6-42C3-FCB3-16C133F24E65}"/>
          </ac:spMkLst>
        </pc:spChg>
        <pc:spChg chg="mod">
          <ac:chgData name="Neemias Informatica Lima" userId="b77af7bd85500281" providerId="LiveId" clId="{88520B54-82A9-42A3-BC49-58E043C430AB}" dt="2022-11-03T00:43:49.369" v="21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4:46.202" v="226" actId="20577"/>
          <ac:spMkLst>
            <pc:docMk/>
            <pc:sldMk cId="1959249856" sldId="286"/>
            <ac:spMk id="15" creationId="{863BB09B-C8C1-4354-BC51-D930C951E507}"/>
          </ac:spMkLst>
        </pc:spChg>
        <pc:spChg chg="del">
          <ac:chgData name="Neemias Informatica Lima" userId="b77af7bd85500281" providerId="LiveId" clId="{88520B54-82A9-42A3-BC49-58E043C430AB}" dt="2022-11-03T00:07:44.654" v="89" actId="478"/>
          <ac:spMkLst>
            <pc:docMk/>
            <pc:sldMk cId="1959249856" sldId="286"/>
            <ac:spMk id="19" creationId="{387C7993-C455-9A2C-9273-C04DC6CF0AC9}"/>
          </ac:spMkLst>
        </pc:spChg>
        <pc:spChg chg="del">
          <ac:chgData name="Neemias Informatica Lima" userId="b77af7bd85500281" providerId="LiveId" clId="{88520B54-82A9-42A3-BC49-58E043C430AB}" dt="2022-11-03T00:07:44.654" v="89" actId="478"/>
          <ac:spMkLst>
            <pc:docMk/>
            <pc:sldMk cId="1959249856" sldId="286"/>
            <ac:spMk id="20" creationId="{5AB982A1-9F2A-93FE-3819-5969FCE34165}"/>
          </ac:spMkLst>
        </pc:spChg>
        <pc:picChg chg="add mod">
          <ac:chgData name="Neemias Informatica Lima" userId="b77af7bd85500281" providerId="LiveId" clId="{88520B54-82A9-42A3-BC49-58E043C430AB}" dt="2022-11-03T00:07:45.161" v="90"/>
          <ac:picMkLst>
            <pc:docMk/>
            <pc:sldMk cId="1959249856" sldId="286"/>
            <ac:picMk id="4" creationId="{CC597FA2-FD4F-2277-BD7A-7F51C4F50101}"/>
          </ac:picMkLst>
        </pc:picChg>
        <pc:picChg chg="add mod">
          <ac:chgData name="Neemias Informatica Lima" userId="b77af7bd85500281" providerId="LiveId" clId="{88520B54-82A9-42A3-BC49-58E043C430AB}" dt="2022-11-03T00:07:45.161" v="90"/>
          <ac:picMkLst>
            <pc:docMk/>
            <pc:sldMk cId="1959249856" sldId="286"/>
            <ac:picMk id="5" creationId="{6F49CCFF-4D1D-A065-D837-CD26D5929E49}"/>
          </ac:picMkLst>
        </pc:picChg>
        <pc:picChg chg="del">
          <ac:chgData name="Neemias Informatica Lima" userId="b77af7bd85500281" providerId="LiveId" clId="{88520B54-82A9-42A3-BC49-58E043C430AB}" dt="2022-11-03T00:07:44.654" v="89" actId="478"/>
          <ac:picMkLst>
            <pc:docMk/>
            <pc:sldMk cId="1959249856" sldId="286"/>
            <ac:picMk id="23" creationId="{643E76BC-C878-DA80-06F5-90DA144862B5}"/>
          </ac:picMkLst>
        </pc:picChg>
        <pc:picChg chg="del">
          <ac:chgData name="Neemias Informatica Lima" userId="b77af7bd85500281" providerId="LiveId" clId="{88520B54-82A9-42A3-BC49-58E043C430AB}" dt="2022-11-03T00:07:44.654" v="89" actId="478"/>
          <ac:picMkLst>
            <pc:docMk/>
            <pc:sldMk cId="1959249856" sldId="286"/>
            <ac:picMk id="24" creationId="{25F46719-481C-E7D1-4304-7F703A466B73}"/>
          </ac:picMkLst>
        </pc:picChg>
      </pc:sldChg>
      <pc:sldChg chg="addSp delSp modSp mod">
        <pc:chgData name="Neemias Informatica Lima" userId="b77af7bd85500281" providerId="LiveId" clId="{88520B54-82A9-42A3-BC49-58E043C430AB}" dt="2022-11-03T00:46:39.210" v="253" actId="20577"/>
        <pc:sldMkLst>
          <pc:docMk/>
          <pc:sldMk cId="2857006406" sldId="287"/>
        </pc:sldMkLst>
        <pc:spChg chg="add mod">
          <ac:chgData name="Neemias Informatica Lima" userId="b77af7bd85500281" providerId="LiveId" clId="{88520B54-82A9-42A3-BC49-58E043C430AB}" dt="2022-11-03T00:09:22.025" v="96"/>
          <ac:spMkLst>
            <pc:docMk/>
            <pc:sldMk cId="2857006406" sldId="287"/>
            <ac:spMk id="2" creationId="{30190CB2-F69F-6A96-48AF-4667AADE9D62}"/>
          </ac:spMkLst>
        </pc:spChg>
        <pc:spChg chg="add mod">
          <ac:chgData name="Neemias Informatica Lima" userId="b77af7bd85500281" providerId="LiveId" clId="{88520B54-82A9-42A3-BC49-58E043C430AB}" dt="2022-11-03T00:09:22.025" v="96"/>
          <ac:spMkLst>
            <pc:docMk/>
            <pc:sldMk cId="2857006406" sldId="287"/>
            <ac:spMk id="3" creationId="{DB376BF7-6AD9-7423-F7BA-554C13BDD0C2}"/>
          </ac:spMkLst>
        </pc:spChg>
        <pc:spChg chg="mod">
          <ac:chgData name="Neemias Informatica Lima" userId="b77af7bd85500281" providerId="LiveId" clId="{88520B54-82A9-42A3-BC49-58E043C430AB}" dt="2022-11-03T00:46:39.210" v="253" actId="20577"/>
          <ac:spMkLst>
            <pc:docMk/>
            <pc:sldMk cId="2857006406" sldId="287"/>
            <ac:spMk id="16" creationId="{28D68641-D640-4BD7-9D5B-B3803DCCF9B3}"/>
          </ac:spMkLst>
        </pc:spChg>
        <pc:spChg chg="del">
          <ac:chgData name="Neemias Informatica Lima" userId="b77af7bd85500281" providerId="LiveId" clId="{88520B54-82A9-42A3-BC49-58E043C430AB}" dt="2022-11-03T00:09:21.654" v="95" actId="478"/>
          <ac:spMkLst>
            <pc:docMk/>
            <pc:sldMk cId="2857006406" sldId="287"/>
            <ac:spMk id="17" creationId="{6751E9B5-3C07-B9C1-E29E-B1EA494C8A41}"/>
          </ac:spMkLst>
        </pc:spChg>
        <pc:spChg chg="del">
          <ac:chgData name="Neemias Informatica Lima" userId="b77af7bd85500281" providerId="LiveId" clId="{88520B54-82A9-42A3-BC49-58E043C430AB}" dt="2022-11-03T00:09:21.654" v="95" actId="478"/>
          <ac:spMkLst>
            <pc:docMk/>
            <pc:sldMk cId="2857006406" sldId="287"/>
            <ac:spMk id="19" creationId="{B46F9E12-FE8D-F872-0EDB-EEEF504A6E69}"/>
          </ac:spMkLst>
        </pc:spChg>
        <pc:picChg chg="add mod">
          <ac:chgData name="Neemias Informatica Lima" userId="b77af7bd85500281" providerId="LiveId" clId="{88520B54-82A9-42A3-BC49-58E043C430AB}" dt="2022-11-03T00:09:22.025" v="96"/>
          <ac:picMkLst>
            <pc:docMk/>
            <pc:sldMk cId="2857006406" sldId="287"/>
            <ac:picMk id="4" creationId="{3589F04D-E640-DC07-2FFB-FB64F4DF31B0}"/>
          </ac:picMkLst>
        </pc:picChg>
        <pc:picChg chg="add mod">
          <ac:chgData name="Neemias Informatica Lima" userId="b77af7bd85500281" providerId="LiveId" clId="{88520B54-82A9-42A3-BC49-58E043C430AB}" dt="2022-11-03T00:09:22.025" v="96"/>
          <ac:picMkLst>
            <pc:docMk/>
            <pc:sldMk cId="2857006406" sldId="287"/>
            <ac:picMk id="5" creationId="{2587AF40-2D6F-F693-2FFD-260922B5024A}"/>
          </ac:picMkLst>
        </pc:picChg>
        <pc:picChg chg="del">
          <ac:chgData name="Neemias Informatica Lima" userId="b77af7bd85500281" providerId="LiveId" clId="{88520B54-82A9-42A3-BC49-58E043C430AB}" dt="2022-11-03T00:09:21.654" v="95" actId="478"/>
          <ac:picMkLst>
            <pc:docMk/>
            <pc:sldMk cId="2857006406" sldId="287"/>
            <ac:picMk id="21" creationId="{C4B59F2A-FF88-06B0-002F-C6C924C2F4C0}"/>
          </ac:picMkLst>
        </pc:picChg>
        <pc:picChg chg="del">
          <ac:chgData name="Neemias Informatica Lima" userId="b77af7bd85500281" providerId="LiveId" clId="{88520B54-82A9-42A3-BC49-58E043C430AB}" dt="2022-11-03T00:09:21.654" v="95" actId="478"/>
          <ac:picMkLst>
            <pc:docMk/>
            <pc:sldMk cId="2857006406" sldId="287"/>
            <ac:picMk id="23" creationId="{354791D1-B1AB-A6CA-C891-5EBD405676E4}"/>
          </ac:picMkLst>
        </pc:picChg>
      </pc:sldChg>
      <pc:sldChg chg="addSp delSp modSp mod">
        <pc:chgData name="Neemias Informatica Lima" userId="b77af7bd85500281" providerId="LiveId" clId="{88520B54-82A9-42A3-BC49-58E043C430AB}" dt="2022-11-03T00:35:57.223" v="126"/>
        <pc:sldMkLst>
          <pc:docMk/>
          <pc:sldMk cId="2630436816" sldId="288"/>
        </pc:sldMkLst>
        <pc:spChg chg="add mod">
          <ac:chgData name="Neemias Informatica Lima" userId="b77af7bd85500281" providerId="LiveId" clId="{88520B54-82A9-42A3-BC49-58E043C430AB}" dt="2022-11-03T00:05:22.698" v="66"/>
          <ac:spMkLst>
            <pc:docMk/>
            <pc:sldMk cId="2630436816" sldId="288"/>
            <ac:spMk id="2" creationId="{ED5E2C5E-D515-C7A1-0E45-9ED32A00A4FC}"/>
          </ac:spMkLst>
        </pc:spChg>
        <pc:spChg chg="add mod">
          <ac:chgData name="Neemias Informatica Lima" userId="b77af7bd85500281" providerId="LiveId" clId="{88520B54-82A9-42A3-BC49-58E043C430AB}" dt="2022-11-03T00:05:22.698" v="66"/>
          <ac:spMkLst>
            <pc:docMk/>
            <pc:sldMk cId="2630436816" sldId="288"/>
            <ac:spMk id="3" creationId="{6234C521-A3F7-7431-ECA2-D12BA10AB993}"/>
          </ac:spMkLst>
        </pc:spChg>
        <pc:spChg chg="mod">
          <ac:chgData name="Neemias Informatica Lima" userId="b77af7bd85500281" providerId="LiveId" clId="{88520B54-82A9-42A3-BC49-58E043C430AB}" dt="2022-11-03T00:35:57.223" v="126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4:55.624" v="111"/>
          <ac:spMkLst>
            <pc:docMk/>
            <pc:sldMk cId="2630436816" sldId="288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19.501" v="64" actId="478"/>
          <ac:spMkLst>
            <pc:docMk/>
            <pc:sldMk cId="2630436816" sldId="288"/>
            <ac:spMk id="20" creationId="{D6526FEC-EB68-F83D-B431-B52E071AD1E0}"/>
          </ac:spMkLst>
        </pc:spChg>
        <pc:spChg chg="del">
          <ac:chgData name="Neemias Informatica Lima" userId="b77af7bd85500281" providerId="LiveId" clId="{88520B54-82A9-42A3-BC49-58E043C430AB}" dt="2022-11-03T00:05:22.189" v="65" actId="478"/>
          <ac:spMkLst>
            <pc:docMk/>
            <pc:sldMk cId="2630436816" sldId="288"/>
            <ac:spMk id="21" creationId="{5EF49A57-7EC5-1403-D32B-4AC7C6DE07C5}"/>
          </ac:spMkLst>
        </pc:spChg>
        <pc:picChg chg="add mod">
          <ac:chgData name="Neemias Informatica Lima" userId="b77af7bd85500281" providerId="LiveId" clId="{88520B54-82A9-42A3-BC49-58E043C430AB}" dt="2022-11-03T00:05:22.698" v="66"/>
          <ac:picMkLst>
            <pc:docMk/>
            <pc:sldMk cId="2630436816" sldId="288"/>
            <ac:picMk id="4" creationId="{F7A120D6-E2B2-9229-C1C5-98AA3F15143C}"/>
          </ac:picMkLst>
        </pc:picChg>
        <pc:picChg chg="add mod">
          <ac:chgData name="Neemias Informatica Lima" userId="b77af7bd85500281" providerId="LiveId" clId="{88520B54-82A9-42A3-BC49-58E043C430AB}" dt="2022-11-03T00:05:22.698" v="66"/>
          <ac:picMkLst>
            <pc:docMk/>
            <pc:sldMk cId="2630436816" sldId="288"/>
            <ac:picMk id="5" creationId="{877110B8-FABC-C765-1A77-564F6074D66E}"/>
          </ac:picMkLst>
        </pc:picChg>
        <pc:picChg chg="del">
          <ac:chgData name="Neemias Informatica Lima" userId="b77af7bd85500281" providerId="LiveId" clId="{88520B54-82A9-42A3-BC49-58E043C430AB}" dt="2022-11-03T00:05:19.501" v="64" actId="478"/>
          <ac:picMkLst>
            <pc:docMk/>
            <pc:sldMk cId="2630436816" sldId="288"/>
            <ac:picMk id="23" creationId="{33E2C160-9CCF-C365-B85A-15E5426F6009}"/>
          </ac:picMkLst>
        </pc:picChg>
        <pc:picChg chg="del">
          <ac:chgData name="Neemias Informatica Lima" userId="b77af7bd85500281" providerId="LiveId" clId="{88520B54-82A9-42A3-BC49-58E043C430AB}" dt="2022-11-03T00:05:19.501" v="64" actId="478"/>
          <ac:picMkLst>
            <pc:docMk/>
            <pc:sldMk cId="2630436816" sldId="288"/>
            <ac:picMk id="24" creationId="{C12D9D07-D3E0-8905-8CEA-9F9923EBC3CD}"/>
          </ac:picMkLst>
        </pc:picChg>
      </pc:sldChg>
      <pc:sldChg chg="addSp delSp modSp mod">
        <pc:chgData name="Neemias Informatica Lima" userId="b77af7bd85500281" providerId="LiveId" clId="{88520B54-82A9-42A3-BC49-58E043C430AB}" dt="2022-11-03T00:40:22.041" v="158" actId="6549"/>
        <pc:sldMkLst>
          <pc:docMk/>
          <pc:sldMk cId="3032827026" sldId="289"/>
        </pc:sldMkLst>
        <pc:spChg chg="add mod">
          <ac:chgData name="Neemias Informatica Lima" userId="b77af7bd85500281" providerId="LiveId" clId="{88520B54-82A9-42A3-BC49-58E043C430AB}" dt="2022-11-03T00:05:53.689" v="72"/>
          <ac:spMkLst>
            <pc:docMk/>
            <pc:sldMk cId="3032827026" sldId="289"/>
            <ac:spMk id="2" creationId="{5BD05C22-0AE5-584D-5454-3A9A3B1A78EA}"/>
          </ac:spMkLst>
        </pc:spChg>
        <pc:spChg chg="add mod">
          <ac:chgData name="Neemias Informatica Lima" userId="b77af7bd85500281" providerId="LiveId" clId="{88520B54-82A9-42A3-BC49-58E043C430AB}" dt="2022-11-03T00:05:53.689" v="72"/>
          <ac:spMkLst>
            <pc:docMk/>
            <pc:sldMk cId="3032827026" sldId="289"/>
            <ac:spMk id="3" creationId="{3BA32948-7EBA-098A-D46A-16D38A909AF5}"/>
          </ac:spMkLst>
        </pc:spChg>
        <pc:spChg chg="mod">
          <ac:chgData name="Neemias Informatica Lima" userId="b77af7bd85500281" providerId="LiveId" clId="{88520B54-82A9-42A3-BC49-58E043C430AB}" dt="2022-11-03T00:40:22.041" v="158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88520B54-82A9-42A3-BC49-58E043C430AB}" dt="2022-11-03T00:39:17.881" v="145"/>
          <ac:spMkLst>
            <pc:docMk/>
            <pc:sldMk cId="3032827026" sldId="289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52.510" v="71" actId="478"/>
          <ac:spMkLst>
            <pc:docMk/>
            <pc:sldMk cId="3032827026" sldId="289"/>
            <ac:spMk id="19" creationId="{816A717C-BA29-AF3F-BB95-FEC1AB764B0B}"/>
          </ac:spMkLst>
        </pc:spChg>
        <pc:spChg chg="del">
          <ac:chgData name="Neemias Informatica Lima" userId="b77af7bd85500281" providerId="LiveId" clId="{88520B54-82A9-42A3-BC49-58E043C430AB}" dt="2022-11-03T00:05:52.510" v="71" actId="478"/>
          <ac:spMkLst>
            <pc:docMk/>
            <pc:sldMk cId="3032827026" sldId="289"/>
            <ac:spMk id="21" creationId="{7A9B1D12-257D-4154-03AB-107BE5D3E1C7}"/>
          </ac:spMkLst>
        </pc:spChg>
        <pc:picChg chg="add mod">
          <ac:chgData name="Neemias Informatica Lima" userId="b77af7bd85500281" providerId="LiveId" clId="{88520B54-82A9-42A3-BC49-58E043C430AB}" dt="2022-11-03T00:05:53.689" v="72"/>
          <ac:picMkLst>
            <pc:docMk/>
            <pc:sldMk cId="3032827026" sldId="289"/>
            <ac:picMk id="4" creationId="{69ED12D6-D1B0-D573-D85D-53CEC6274ABD}"/>
          </ac:picMkLst>
        </pc:picChg>
        <pc:picChg chg="add mod">
          <ac:chgData name="Neemias Informatica Lima" userId="b77af7bd85500281" providerId="LiveId" clId="{88520B54-82A9-42A3-BC49-58E043C430AB}" dt="2022-11-03T00:05:53.689" v="72"/>
          <ac:picMkLst>
            <pc:docMk/>
            <pc:sldMk cId="3032827026" sldId="289"/>
            <ac:picMk id="5" creationId="{9E8A4BE6-F927-AFCA-007B-E0DE1A0AE467}"/>
          </ac:picMkLst>
        </pc:picChg>
        <pc:picChg chg="del">
          <ac:chgData name="Neemias Informatica Lima" userId="b77af7bd85500281" providerId="LiveId" clId="{88520B54-82A9-42A3-BC49-58E043C430AB}" dt="2022-11-03T00:05:52.510" v="71" actId="478"/>
          <ac:picMkLst>
            <pc:docMk/>
            <pc:sldMk cId="3032827026" sldId="289"/>
            <ac:picMk id="22" creationId="{128D03AF-74AD-F678-F769-A1B2BB7EF9EA}"/>
          </ac:picMkLst>
        </pc:picChg>
        <pc:picChg chg="del">
          <ac:chgData name="Neemias Informatica Lima" userId="b77af7bd85500281" providerId="LiveId" clId="{88520B54-82A9-42A3-BC49-58E043C430AB}" dt="2022-11-03T00:05:52.510" v="71" actId="478"/>
          <ac:picMkLst>
            <pc:docMk/>
            <pc:sldMk cId="3032827026" sldId="289"/>
            <ac:picMk id="23" creationId="{5A9AE0D8-71E4-F15F-D001-CC39E1D10BB6}"/>
          </ac:picMkLst>
        </pc:picChg>
      </pc:sldChg>
      <pc:sldChg chg="addSp delSp modSp mod">
        <pc:chgData name="Neemias Informatica Lima" userId="b77af7bd85500281" providerId="LiveId" clId="{88520B54-82A9-42A3-BC49-58E043C430AB}" dt="2022-11-03T00:41:48.042" v="174" actId="14100"/>
        <pc:sldMkLst>
          <pc:docMk/>
          <pc:sldMk cId="3772032319" sldId="290"/>
        </pc:sldMkLst>
        <pc:spChg chg="add mod">
          <ac:chgData name="Neemias Informatica Lima" userId="b77af7bd85500281" providerId="LiveId" clId="{88520B54-82A9-42A3-BC49-58E043C430AB}" dt="2022-11-03T00:06:16.473" v="76"/>
          <ac:spMkLst>
            <pc:docMk/>
            <pc:sldMk cId="3772032319" sldId="290"/>
            <ac:spMk id="2" creationId="{4328107A-83C1-222D-E707-4EF785F7F12A}"/>
          </ac:spMkLst>
        </pc:spChg>
        <pc:spChg chg="add mod">
          <ac:chgData name="Neemias Informatica Lima" userId="b77af7bd85500281" providerId="LiveId" clId="{88520B54-82A9-42A3-BC49-58E043C430AB}" dt="2022-11-03T00:06:16.473" v="76"/>
          <ac:spMkLst>
            <pc:docMk/>
            <pc:sldMk cId="3772032319" sldId="290"/>
            <ac:spMk id="3" creationId="{F1287257-8226-823D-6201-774C9847F783}"/>
          </ac:spMkLst>
        </pc:spChg>
        <pc:spChg chg="mod">
          <ac:chgData name="Neemias Informatica Lima" userId="b77af7bd85500281" providerId="LiveId" clId="{88520B54-82A9-42A3-BC49-58E043C430AB}" dt="2022-11-03T00:41:48.042" v="174" actId="14100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88520B54-82A9-42A3-BC49-58E043C430AB}" dt="2022-11-03T00:40:48.794" v="164"/>
          <ac:spMkLst>
            <pc:docMk/>
            <pc:sldMk cId="3772032319" sldId="290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6:16.142" v="75" actId="478"/>
          <ac:spMkLst>
            <pc:docMk/>
            <pc:sldMk cId="3772032319" sldId="290"/>
            <ac:spMk id="19" creationId="{00C92B14-0C95-8E60-782D-892713F0750E}"/>
          </ac:spMkLst>
        </pc:spChg>
        <pc:spChg chg="del">
          <ac:chgData name="Neemias Informatica Lima" userId="b77af7bd85500281" providerId="LiveId" clId="{88520B54-82A9-42A3-BC49-58E043C430AB}" dt="2022-11-03T00:06:16.142" v="75" actId="478"/>
          <ac:spMkLst>
            <pc:docMk/>
            <pc:sldMk cId="3772032319" sldId="290"/>
            <ac:spMk id="20" creationId="{CD3A8BC1-6772-7699-E2CB-EF07B65FF6DF}"/>
          </ac:spMkLst>
        </pc:spChg>
        <pc:picChg chg="add mod">
          <ac:chgData name="Neemias Informatica Lima" userId="b77af7bd85500281" providerId="LiveId" clId="{88520B54-82A9-42A3-BC49-58E043C430AB}" dt="2022-11-03T00:06:16.473" v="76"/>
          <ac:picMkLst>
            <pc:docMk/>
            <pc:sldMk cId="3772032319" sldId="290"/>
            <ac:picMk id="4" creationId="{94A5ABA2-6C2E-5E01-3244-89849BA1D3E3}"/>
          </ac:picMkLst>
        </pc:picChg>
        <pc:picChg chg="add mod">
          <ac:chgData name="Neemias Informatica Lima" userId="b77af7bd85500281" providerId="LiveId" clId="{88520B54-82A9-42A3-BC49-58E043C430AB}" dt="2022-11-03T00:06:16.473" v="76"/>
          <ac:picMkLst>
            <pc:docMk/>
            <pc:sldMk cId="3772032319" sldId="290"/>
            <ac:picMk id="5" creationId="{0E223C39-F311-EEFE-8EC1-C1DE87B13AE9}"/>
          </ac:picMkLst>
        </pc:picChg>
        <pc:picChg chg="del">
          <ac:chgData name="Neemias Informatica Lima" userId="b77af7bd85500281" providerId="LiveId" clId="{88520B54-82A9-42A3-BC49-58E043C430AB}" dt="2022-11-03T00:06:16.142" v="75" actId="478"/>
          <ac:picMkLst>
            <pc:docMk/>
            <pc:sldMk cId="3772032319" sldId="290"/>
            <ac:picMk id="22" creationId="{A53743F0-0FFC-D21D-11E6-230F3E3D9CE5}"/>
          </ac:picMkLst>
        </pc:picChg>
        <pc:picChg chg="del">
          <ac:chgData name="Neemias Informatica Lima" userId="b77af7bd85500281" providerId="LiveId" clId="{88520B54-82A9-42A3-BC49-58E043C430AB}" dt="2022-11-03T00:06:16.142" v="75" actId="478"/>
          <ac:picMkLst>
            <pc:docMk/>
            <pc:sldMk cId="3772032319" sldId="290"/>
            <ac:picMk id="23" creationId="{70E16F0B-69E1-6EBD-19DF-9BCDB8896616}"/>
          </ac:picMkLst>
        </pc:picChg>
      </pc:sldChg>
      <pc:sldChg chg="addSp delSp modSp mod">
        <pc:chgData name="Neemias Informatica Lima" userId="b77af7bd85500281" providerId="LiveId" clId="{88520B54-82A9-42A3-BC49-58E043C430AB}" dt="2022-11-03T00:43:36.983" v="207"/>
        <pc:sldMkLst>
          <pc:docMk/>
          <pc:sldMk cId="1768216317" sldId="291"/>
        </pc:sldMkLst>
        <pc:spChg chg="add mod">
          <ac:chgData name="Neemias Informatica Lima" userId="b77af7bd85500281" providerId="LiveId" clId="{88520B54-82A9-42A3-BC49-58E043C430AB}" dt="2022-11-03T00:07:33.417" v="88"/>
          <ac:spMkLst>
            <pc:docMk/>
            <pc:sldMk cId="1768216317" sldId="291"/>
            <ac:spMk id="2" creationId="{7A4E58ED-0553-F336-1435-795FF50FB452}"/>
          </ac:spMkLst>
        </pc:spChg>
        <pc:spChg chg="add mod">
          <ac:chgData name="Neemias Informatica Lima" userId="b77af7bd85500281" providerId="LiveId" clId="{88520B54-82A9-42A3-BC49-58E043C430AB}" dt="2022-11-03T00:07:33.417" v="88"/>
          <ac:spMkLst>
            <pc:docMk/>
            <pc:sldMk cId="1768216317" sldId="291"/>
            <ac:spMk id="3" creationId="{A418F0A0-C4B5-FCA5-5EB3-B7A1B7918546}"/>
          </ac:spMkLst>
        </pc:spChg>
        <pc:spChg chg="mod">
          <ac:chgData name="Neemias Informatica Lima" userId="b77af7bd85500281" providerId="LiveId" clId="{88520B54-82A9-42A3-BC49-58E043C430AB}" dt="2022-11-03T00:43:36.983" v="20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88520B54-82A9-42A3-BC49-58E043C430AB}" dt="2022-11-03T00:42:19.769" v="182"/>
          <ac:spMkLst>
            <pc:docMk/>
            <pc:sldMk cId="1768216317" sldId="291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7:33.014" v="87" actId="478"/>
          <ac:spMkLst>
            <pc:docMk/>
            <pc:sldMk cId="1768216317" sldId="291"/>
            <ac:spMk id="19" creationId="{AAAD057F-A1EA-6C53-FD94-27E51E9B4D6F}"/>
          </ac:spMkLst>
        </pc:spChg>
        <pc:spChg chg="del">
          <ac:chgData name="Neemias Informatica Lima" userId="b77af7bd85500281" providerId="LiveId" clId="{88520B54-82A9-42A3-BC49-58E043C430AB}" dt="2022-11-03T00:07:33.014" v="87" actId="478"/>
          <ac:spMkLst>
            <pc:docMk/>
            <pc:sldMk cId="1768216317" sldId="291"/>
            <ac:spMk id="20" creationId="{66E10D6B-3CF9-2CA2-9C20-251E8A5925FB}"/>
          </ac:spMkLst>
        </pc:spChg>
        <pc:picChg chg="add mod">
          <ac:chgData name="Neemias Informatica Lima" userId="b77af7bd85500281" providerId="LiveId" clId="{88520B54-82A9-42A3-BC49-58E043C430AB}" dt="2022-11-03T00:07:33.417" v="88"/>
          <ac:picMkLst>
            <pc:docMk/>
            <pc:sldMk cId="1768216317" sldId="291"/>
            <ac:picMk id="4" creationId="{E78C97A7-55BB-2839-06AD-64E13B539707}"/>
          </ac:picMkLst>
        </pc:picChg>
        <pc:picChg chg="add mod">
          <ac:chgData name="Neemias Informatica Lima" userId="b77af7bd85500281" providerId="LiveId" clId="{88520B54-82A9-42A3-BC49-58E043C430AB}" dt="2022-11-03T00:07:33.417" v="88"/>
          <ac:picMkLst>
            <pc:docMk/>
            <pc:sldMk cId="1768216317" sldId="291"/>
            <ac:picMk id="5" creationId="{599BA734-ABEA-8744-9F6B-93F9113EE17D}"/>
          </ac:picMkLst>
        </pc:picChg>
        <pc:picChg chg="del">
          <ac:chgData name="Neemias Informatica Lima" userId="b77af7bd85500281" providerId="LiveId" clId="{88520B54-82A9-42A3-BC49-58E043C430AB}" dt="2022-11-03T00:07:33.014" v="87" actId="478"/>
          <ac:picMkLst>
            <pc:docMk/>
            <pc:sldMk cId="1768216317" sldId="291"/>
            <ac:picMk id="22" creationId="{4276A418-815A-F3C1-D3C8-E305559F061F}"/>
          </ac:picMkLst>
        </pc:picChg>
        <pc:picChg chg="del">
          <ac:chgData name="Neemias Informatica Lima" userId="b77af7bd85500281" providerId="LiveId" clId="{88520B54-82A9-42A3-BC49-58E043C430AB}" dt="2022-11-03T00:07:33.014" v="87" actId="478"/>
          <ac:picMkLst>
            <pc:docMk/>
            <pc:sldMk cId="1768216317" sldId="291"/>
            <ac:picMk id="23" creationId="{66AA25B6-8D6D-6D0B-79C9-CC8B268E56BB}"/>
          </ac:picMkLst>
        </pc:picChg>
      </pc:sldChg>
      <pc:sldChg chg="addSp delSp modSp mod">
        <pc:chgData name="Neemias Informatica Lima" userId="b77af7bd85500281" providerId="LiveId" clId="{88520B54-82A9-42A3-BC49-58E043C430AB}" dt="2022-11-03T00:45:38.449" v="239"/>
        <pc:sldMkLst>
          <pc:docMk/>
          <pc:sldMk cId="3757265641" sldId="292"/>
        </pc:sldMkLst>
        <pc:spChg chg="add mod">
          <ac:chgData name="Neemias Informatica Lima" userId="b77af7bd85500281" providerId="LiveId" clId="{88520B54-82A9-42A3-BC49-58E043C430AB}" dt="2022-11-03T00:07:57.866" v="92"/>
          <ac:spMkLst>
            <pc:docMk/>
            <pc:sldMk cId="3757265641" sldId="292"/>
            <ac:spMk id="2" creationId="{A0DB44E6-F58E-D2CB-9196-3FBA999267F4}"/>
          </ac:spMkLst>
        </pc:spChg>
        <pc:spChg chg="add mod">
          <ac:chgData name="Neemias Informatica Lima" userId="b77af7bd85500281" providerId="LiveId" clId="{88520B54-82A9-42A3-BC49-58E043C430AB}" dt="2022-11-03T00:07:57.866" v="92"/>
          <ac:spMkLst>
            <pc:docMk/>
            <pc:sldMk cId="3757265641" sldId="292"/>
            <ac:spMk id="3" creationId="{965A8417-251A-448F-1059-583FAAEEEF93}"/>
          </ac:spMkLst>
        </pc:spChg>
        <pc:spChg chg="mod">
          <ac:chgData name="Neemias Informatica Lima" userId="b77af7bd85500281" providerId="LiveId" clId="{88520B54-82A9-42A3-BC49-58E043C430AB}" dt="2022-11-03T00:45:38.449" v="23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88520B54-82A9-42A3-BC49-58E043C430AB}" dt="2022-11-03T00:44:19.757" v="220"/>
          <ac:spMkLst>
            <pc:docMk/>
            <pc:sldMk cId="3757265641" sldId="292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7:57.453" v="91" actId="478"/>
          <ac:spMkLst>
            <pc:docMk/>
            <pc:sldMk cId="3757265641" sldId="292"/>
            <ac:spMk id="19" creationId="{11600A93-D245-BD6B-834E-1F48A6117C99}"/>
          </ac:spMkLst>
        </pc:spChg>
        <pc:spChg chg="del">
          <ac:chgData name="Neemias Informatica Lima" userId="b77af7bd85500281" providerId="LiveId" clId="{88520B54-82A9-42A3-BC49-58E043C430AB}" dt="2022-11-03T00:07:57.453" v="91" actId="478"/>
          <ac:spMkLst>
            <pc:docMk/>
            <pc:sldMk cId="3757265641" sldId="292"/>
            <ac:spMk id="20" creationId="{FCD68828-95CD-D6CA-3109-0EEB5D83B0B7}"/>
          </ac:spMkLst>
        </pc:spChg>
        <pc:picChg chg="add mod">
          <ac:chgData name="Neemias Informatica Lima" userId="b77af7bd85500281" providerId="LiveId" clId="{88520B54-82A9-42A3-BC49-58E043C430AB}" dt="2022-11-03T00:07:57.866" v="92"/>
          <ac:picMkLst>
            <pc:docMk/>
            <pc:sldMk cId="3757265641" sldId="292"/>
            <ac:picMk id="4" creationId="{D3796CFA-A66B-827B-7FF8-0C436647E422}"/>
          </ac:picMkLst>
        </pc:picChg>
        <pc:picChg chg="add mod">
          <ac:chgData name="Neemias Informatica Lima" userId="b77af7bd85500281" providerId="LiveId" clId="{88520B54-82A9-42A3-BC49-58E043C430AB}" dt="2022-11-03T00:07:57.866" v="92"/>
          <ac:picMkLst>
            <pc:docMk/>
            <pc:sldMk cId="3757265641" sldId="292"/>
            <ac:picMk id="5" creationId="{C4AB9179-3C2D-A2FE-F400-58AE681347C6}"/>
          </ac:picMkLst>
        </pc:picChg>
        <pc:picChg chg="del">
          <ac:chgData name="Neemias Informatica Lima" userId="b77af7bd85500281" providerId="LiveId" clId="{88520B54-82A9-42A3-BC49-58E043C430AB}" dt="2022-11-03T00:07:57.453" v="91" actId="478"/>
          <ac:picMkLst>
            <pc:docMk/>
            <pc:sldMk cId="3757265641" sldId="292"/>
            <ac:picMk id="22" creationId="{F5F9E04E-23A3-9057-9C6C-D9871FF91F3E}"/>
          </ac:picMkLst>
        </pc:picChg>
        <pc:picChg chg="del">
          <ac:chgData name="Neemias Informatica Lima" userId="b77af7bd85500281" providerId="LiveId" clId="{88520B54-82A9-42A3-BC49-58E043C430AB}" dt="2022-11-03T00:07:57.453" v="91" actId="478"/>
          <ac:picMkLst>
            <pc:docMk/>
            <pc:sldMk cId="3757265641" sldId="292"/>
            <ac:picMk id="23" creationId="{C52A1168-3248-7A4F-74F0-65C74C57551E}"/>
          </ac:picMkLst>
        </pc:picChg>
      </pc:sldChg>
      <pc:sldChg chg="addSp delSp modSp mod">
        <pc:chgData name="Neemias Informatica Lima" userId="b77af7bd85500281" providerId="LiveId" clId="{88520B54-82A9-42A3-BC49-58E043C430AB}" dt="2022-11-03T00:46:12.763" v="249" actId="20577"/>
        <pc:sldMkLst>
          <pc:docMk/>
          <pc:sldMk cId="3114938747" sldId="293"/>
        </pc:sldMkLst>
        <pc:spChg chg="add mod">
          <ac:chgData name="Neemias Informatica Lima" userId="b77af7bd85500281" providerId="LiveId" clId="{88520B54-82A9-42A3-BC49-58E043C430AB}" dt="2022-11-03T00:09:02.746" v="94"/>
          <ac:spMkLst>
            <pc:docMk/>
            <pc:sldMk cId="3114938747" sldId="293"/>
            <ac:spMk id="2" creationId="{707BD544-9DC0-219B-192F-4926D39E14D5}"/>
          </ac:spMkLst>
        </pc:spChg>
        <pc:spChg chg="add mod">
          <ac:chgData name="Neemias Informatica Lima" userId="b77af7bd85500281" providerId="LiveId" clId="{88520B54-82A9-42A3-BC49-58E043C430AB}" dt="2022-11-03T00:09:02.746" v="94"/>
          <ac:spMkLst>
            <pc:docMk/>
            <pc:sldMk cId="3114938747" sldId="293"/>
            <ac:spMk id="3" creationId="{C4BFDC45-8EB1-3FFB-B91A-8B48C0DEF2C5}"/>
          </ac:spMkLst>
        </pc:spChg>
        <pc:spChg chg="mod">
          <ac:chgData name="Neemias Informatica Lima" userId="b77af7bd85500281" providerId="LiveId" clId="{88520B54-82A9-42A3-BC49-58E043C430AB}" dt="2022-11-03T00:46:12.763" v="249" actId="20577"/>
          <ac:spMkLst>
            <pc:docMk/>
            <pc:sldMk cId="3114938747" sldId="293"/>
            <ac:spMk id="16" creationId="{CFC8B9D9-C6ED-4706-A104-65D118A5B7F9}"/>
          </ac:spMkLst>
        </pc:spChg>
        <pc:spChg chg="del">
          <ac:chgData name="Neemias Informatica Lima" userId="b77af7bd85500281" providerId="LiveId" clId="{88520B54-82A9-42A3-BC49-58E043C430AB}" dt="2022-11-03T00:09:00.565" v="93" actId="478"/>
          <ac:spMkLst>
            <pc:docMk/>
            <pc:sldMk cId="3114938747" sldId="293"/>
            <ac:spMk id="19" creationId="{3E159966-457F-0B1E-0FD4-77FA23AAFD56}"/>
          </ac:spMkLst>
        </pc:spChg>
        <pc:spChg chg="del">
          <ac:chgData name="Neemias Informatica Lima" userId="b77af7bd85500281" providerId="LiveId" clId="{88520B54-82A9-42A3-BC49-58E043C430AB}" dt="2022-11-03T00:09:00.565" v="93" actId="478"/>
          <ac:spMkLst>
            <pc:docMk/>
            <pc:sldMk cId="3114938747" sldId="293"/>
            <ac:spMk id="20" creationId="{11FB4594-29C2-BA18-6F24-DD0ED63032B6}"/>
          </ac:spMkLst>
        </pc:spChg>
        <pc:picChg chg="add mod">
          <ac:chgData name="Neemias Informatica Lima" userId="b77af7bd85500281" providerId="LiveId" clId="{88520B54-82A9-42A3-BC49-58E043C430AB}" dt="2022-11-03T00:09:02.746" v="94"/>
          <ac:picMkLst>
            <pc:docMk/>
            <pc:sldMk cId="3114938747" sldId="293"/>
            <ac:picMk id="4" creationId="{D82CB1C8-C947-B595-410B-F44E50AFAF1A}"/>
          </ac:picMkLst>
        </pc:picChg>
        <pc:picChg chg="add mod">
          <ac:chgData name="Neemias Informatica Lima" userId="b77af7bd85500281" providerId="LiveId" clId="{88520B54-82A9-42A3-BC49-58E043C430AB}" dt="2022-11-03T00:09:02.746" v="94"/>
          <ac:picMkLst>
            <pc:docMk/>
            <pc:sldMk cId="3114938747" sldId="293"/>
            <ac:picMk id="5" creationId="{72B65B44-EA53-AAB5-4183-55BDD5BE2BB5}"/>
          </ac:picMkLst>
        </pc:picChg>
        <pc:picChg chg="del">
          <ac:chgData name="Neemias Informatica Lima" userId="b77af7bd85500281" providerId="LiveId" clId="{88520B54-82A9-42A3-BC49-58E043C430AB}" dt="2022-11-03T00:09:00.565" v="93" actId="478"/>
          <ac:picMkLst>
            <pc:docMk/>
            <pc:sldMk cId="3114938747" sldId="293"/>
            <ac:picMk id="22" creationId="{FBFA9D5C-6C26-C88E-ECE7-7608B240F309}"/>
          </ac:picMkLst>
        </pc:picChg>
        <pc:picChg chg="del">
          <ac:chgData name="Neemias Informatica Lima" userId="b77af7bd85500281" providerId="LiveId" clId="{88520B54-82A9-42A3-BC49-58E043C430AB}" dt="2022-11-03T00:09:00.565" v="93" actId="478"/>
          <ac:picMkLst>
            <pc:docMk/>
            <pc:sldMk cId="3114938747" sldId="293"/>
            <ac:picMk id="23" creationId="{A92603AB-D266-0A43-D309-E309C3929705}"/>
          </ac:picMkLst>
        </pc:picChg>
      </pc:sldChg>
    </pc:docChg>
  </pc:docChgLst>
  <pc:docChgLst>
    <pc:chgData name="Neemias Informatica Lima" userId="b77af7bd85500281" providerId="LiveId" clId="{79F3AD96-29E7-44ED-92E3-815F496D6231}"/>
    <pc:docChg chg="undo redo custSel modSld">
      <pc:chgData name="Neemias Informatica Lima" userId="b77af7bd85500281" providerId="LiveId" clId="{79F3AD96-29E7-44ED-92E3-815F496D6231}" dt="2022-11-04T16:38:23.333" v="251" actId="20577"/>
      <pc:docMkLst>
        <pc:docMk/>
      </pc:docMkLst>
      <pc:sldChg chg="addSp delSp modSp mod">
        <pc:chgData name="Neemias Informatica Lima" userId="b77af7bd85500281" providerId="LiveId" clId="{79F3AD96-29E7-44ED-92E3-815F496D6231}" dt="2022-11-04T13:43:16.789" v="35" actId="1440"/>
        <pc:sldMkLst>
          <pc:docMk/>
          <pc:sldMk cId="2232331225" sldId="280"/>
        </pc:sldMkLst>
        <pc:spChg chg="mod">
          <ac:chgData name="Neemias Informatica Lima" userId="b77af7bd85500281" providerId="LiveId" clId="{79F3AD96-29E7-44ED-92E3-815F496D6231}" dt="2022-11-04T13:39:58.459" v="11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79F3AD96-29E7-44ED-92E3-815F496D6231}" dt="2022-11-04T13:39:45.133" v="6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79F3AD96-29E7-44ED-92E3-815F496D6231}" dt="2022-11-04T13:40:09.777" v="14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79F3AD96-29E7-44ED-92E3-815F496D6231}" dt="2022-11-04T13:39:41.509" v="2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79F3AD96-29E7-44ED-92E3-815F496D6231}" dt="2022-11-04T13:41:04.543" v="17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79F3AD96-29E7-44ED-92E3-815F496D6231}" dt="2022-11-04T13:43:16.789" v="35" actId="1440"/>
          <ac:picMkLst>
            <pc:docMk/>
            <pc:sldMk cId="2232331225" sldId="280"/>
            <ac:picMk id="4" creationId="{CAF76669-31D4-281E-E5AA-093FDEC699B3}"/>
          </ac:picMkLst>
        </pc:picChg>
        <pc:picChg chg="del">
          <ac:chgData name="Neemias Informatica Lima" userId="b77af7bd85500281" providerId="LiveId" clId="{79F3AD96-29E7-44ED-92E3-815F496D6231}" dt="2022-11-04T13:39:39.214" v="0" actId="478"/>
          <ac:picMkLst>
            <pc:docMk/>
            <pc:sldMk cId="2232331225" sldId="280"/>
            <ac:picMk id="8" creationId="{36AB9071-3011-0241-3862-F0F2E026E039}"/>
          </ac:picMkLst>
        </pc:picChg>
      </pc:sldChg>
      <pc:sldChg chg="addSp delSp modSp mod">
        <pc:chgData name="Neemias Informatica Lima" userId="b77af7bd85500281" providerId="LiveId" clId="{79F3AD96-29E7-44ED-92E3-815F496D6231}" dt="2022-11-04T13:46:00.363" v="75" actId="20577"/>
        <pc:sldMkLst>
          <pc:docMk/>
          <pc:sldMk cId="2103443556" sldId="281"/>
        </pc:sldMkLst>
        <pc:spChg chg="mod">
          <ac:chgData name="Neemias Informatica Lima" userId="b77af7bd85500281" providerId="LiveId" clId="{79F3AD96-29E7-44ED-92E3-815F496D6231}" dt="2022-11-04T13:46:00.363" v="75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79F3AD96-29E7-44ED-92E3-815F496D6231}" dt="2022-11-04T13:43:26.661" v="38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79F3AD96-29E7-44ED-92E3-815F496D6231}" dt="2022-11-04T13:41:20.173" v="20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79F3AD96-29E7-44ED-92E3-815F496D6231}" dt="2022-11-04T13:43:23.877" v="36" actId="478"/>
          <ac:picMkLst>
            <pc:docMk/>
            <pc:sldMk cId="2103443556" sldId="281"/>
            <ac:picMk id="2" creationId="{2F6BD03C-1F2D-7CAA-A041-8EC7103EAC2C}"/>
          </ac:picMkLst>
        </pc:picChg>
        <pc:picChg chg="add mod">
          <ac:chgData name="Neemias Informatica Lima" userId="b77af7bd85500281" providerId="LiveId" clId="{79F3AD96-29E7-44ED-92E3-815F496D6231}" dt="2022-11-04T13:43:41.060" v="43" actId="14100"/>
          <ac:picMkLst>
            <pc:docMk/>
            <pc:sldMk cId="2103443556" sldId="281"/>
            <ac:picMk id="4" creationId="{0A4FC539-2859-C6A5-AD20-E3317DEB8ECC}"/>
          </ac:picMkLst>
        </pc:picChg>
      </pc:sldChg>
      <pc:sldChg chg="addSp delSp modSp mod">
        <pc:chgData name="Neemias Informatica Lima" userId="b77af7bd85500281" providerId="LiveId" clId="{79F3AD96-29E7-44ED-92E3-815F496D6231}" dt="2022-11-04T13:47:05.317" v="91" actId="20577"/>
        <pc:sldMkLst>
          <pc:docMk/>
          <pc:sldMk cId="3683219421" sldId="282"/>
        </pc:sldMkLst>
        <pc:spChg chg="del">
          <ac:chgData name="Neemias Informatica Lima" userId="b77af7bd85500281" providerId="LiveId" clId="{79F3AD96-29E7-44ED-92E3-815F496D6231}" dt="2022-11-04T13:44:02.925" v="46" actId="478"/>
          <ac:spMkLst>
            <pc:docMk/>
            <pc:sldMk cId="3683219421" sldId="282"/>
            <ac:spMk id="2" creationId="{616F8CFB-DC48-8815-F98A-FD887210F670}"/>
          </ac:spMkLst>
        </pc:spChg>
        <pc:spChg chg="del">
          <ac:chgData name="Neemias Informatica Lima" userId="b77af7bd85500281" providerId="LiveId" clId="{79F3AD96-29E7-44ED-92E3-815F496D6231}" dt="2022-11-04T13:44:02.925" v="46" actId="478"/>
          <ac:spMkLst>
            <pc:docMk/>
            <pc:sldMk cId="3683219421" sldId="282"/>
            <ac:spMk id="4" creationId="{D39FACEF-D216-6C8D-9171-E01BAF55A75E}"/>
          </ac:spMkLst>
        </pc:spChg>
        <pc:spChg chg="add mod">
          <ac:chgData name="Neemias Informatica Lima" userId="b77af7bd85500281" providerId="LiveId" clId="{79F3AD96-29E7-44ED-92E3-815F496D6231}" dt="2022-11-04T13:44:03.178" v="47"/>
          <ac:spMkLst>
            <pc:docMk/>
            <pc:sldMk cId="3683219421" sldId="282"/>
            <ac:spMk id="7" creationId="{D3783E25-CAC8-EC6D-CEB8-FD12A7C11707}"/>
          </ac:spMkLst>
        </pc:spChg>
        <pc:spChg chg="add mod">
          <ac:chgData name="Neemias Informatica Lima" userId="b77af7bd85500281" providerId="LiveId" clId="{79F3AD96-29E7-44ED-92E3-815F496D6231}" dt="2022-11-04T13:44:03.178" v="47"/>
          <ac:spMkLst>
            <pc:docMk/>
            <pc:sldMk cId="3683219421" sldId="282"/>
            <ac:spMk id="8" creationId="{7A37D8F4-AFBE-7B21-0DB8-E480D808D745}"/>
          </ac:spMkLst>
        </pc:spChg>
        <pc:spChg chg="mod">
          <ac:chgData name="Neemias Informatica Lima" userId="b77af7bd85500281" providerId="LiveId" clId="{79F3AD96-29E7-44ED-92E3-815F496D6231}" dt="2022-11-04T13:47:05.317" v="91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79F3AD96-29E7-44ED-92E3-815F496D6231}" dt="2022-11-04T13:46:17.675" v="81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79F3AD96-29E7-44ED-92E3-815F496D6231}" dt="2022-11-04T13:44:02.925" v="46" actId="478"/>
          <ac:picMkLst>
            <pc:docMk/>
            <pc:sldMk cId="3683219421" sldId="282"/>
            <ac:picMk id="5" creationId="{CA85FDA4-C905-D81E-4A64-99DF9EEA5A93}"/>
          </ac:picMkLst>
        </pc:picChg>
        <pc:picChg chg="add mod">
          <ac:chgData name="Neemias Informatica Lima" userId="b77af7bd85500281" providerId="LiveId" clId="{79F3AD96-29E7-44ED-92E3-815F496D6231}" dt="2022-11-04T13:44:03.178" v="47"/>
          <ac:picMkLst>
            <pc:docMk/>
            <pc:sldMk cId="3683219421" sldId="282"/>
            <ac:picMk id="9" creationId="{43FEA459-FDA2-79C8-F28F-3D69FF67B34D}"/>
          </ac:picMkLst>
        </pc:picChg>
      </pc:sldChg>
      <pc:sldChg chg="addSp delSp modSp mod">
        <pc:chgData name="Neemias Informatica Lima" userId="b77af7bd85500281" providerId="LiveId" clId="{79F3AD96-29E7-44ED-92E3-815F496D6231}" dt="2022-11-04T13:50:45.599" v="115" actId="20577"/>
        <pc:sldMkLst>
          <pc:docMk/>
          <pc:sldMk cId="3902406419" sldId="283"/>
        </pc:sldMkLst>
        <pc:spChg chg="del">
          <ac:chgData name="Neemias Informatica Lima" userId="b77af7bd85500281" providerId="LiveId" clId="{79F3AD96-29E7-44ED-92E3-815F496D6231}" dt="2022-11-04T13:44:09.285" v="48" actId="478"/>
          <ac:spMkLst>
            <pc:docMk/>
            <pc:sldMk cId="3902406419" sldId="283"/>
            <ac:spMk id="2" creationId="{5E1E3540-5DBC-37C3-F85E-86A6894FA5D3}"/>
          </ac:spMkLst>
        </pc:spChg>
        <pc:spChg chg="del">
          <ac:chgData name="Neemias Informatica Lima" userId="b77af7bd85500281" providerId="LiveId" clId="{79F3AD96-29E7-44ED-92E3-815F496D6231}" dt="2022-11-04T13:44:09.285" v="48" actId="478"/>
          <ac:spMkLst>
            <pc:docMk/>
            <pc:sldMk cId="3902406419" sldId="283"/>
            <ac:spMk id="3" creationId="{8E80327B-55E3-29F0-D410-B03D6B27BBBF}"/>
          </ac:spMkLst>
        </pc:spChg>
        <pc:spChg chg="add mod">
          <ac:chgData name="Neemias Informatica Lima" userId="b77af7bd85500281" providerId="LiveId" clId="{79F3AD96-29E7-44ED-92E3-815F496D6231}" dt="2022-11-04T13:44:09.810" v="49"/>
          <ac:spMkLst>
            <pc:docMk/>
            <pc:sldMk cId="3902406419" sldId="283"/>
            <ac:spMk id="6" creationId="{5B76BBF2-32A8-1C67-3986-EABC85376DB8}"/>
          </ac:spMkLst>
        </pc:spChg>
        <pc:spChg chg="add mod">
          <ac:chgData name="Neemias Informatica Lima" userId="b77af7bd85500281" providerId="LiveId" clId="{79F3AD96-29E7-44ED-92E3-815F496D6231}" dt="2022-11-04T13:44:09.810" v="49"/>
          <ac:spMkLst>
            <pc:docMk/>
            <pc:sldMk cId="3902406419" sldId="283"/>
            <ac:spMk id="7" creationId="{E2762F37-1996-8448-2ADB-9ACE19300024}"/>
          </ac:spMkLst>
        </pc:spChg>
        <pc:spChg chg="mod">
          <ac:chgData name="Neemias Informatica Lima" userId="b77af7bd85500281" providerId="LiveId" clId="{79F3AD96-29E7-44ED-92E3-815F496D6231}" dt="2022-11-04T13:47:25.885" v="94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79F3AD96-29E7-44ED-92E3-815F496D6231}" dt="2022-11-04T13:50:45.599" v="115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79F3AD96-29E7-44ED-92E3-815F496D6231}" dt="2022-11-04T13:44:09.285" v="48" actId="478"/>
          <ac:picMkLst>
            <pc:docMk/>
            <pc:sldMk cId="3902406419" sldId="283"/>
            <ac:picMk id="4" creationId="{9EF28296-EEC7-B1D6-F0BE-B26E930268D1}"/>
          </ac:picMkLst>
        </pc:picChg>
        <pc:picChg chg="add mod">
          <ac:chgData name="Neemias Informatica Lima" userId="b77af7bd85500281" providerId="LiveId" clId="{79F3AD96-29E7-44ED-92E3-815F496D6231}" dt="2022-11-04T13:44:09.810" v="49"/>
          <ac:picMkLst>
            <pc:docMk/>
            <pc:sldMk cId="3902406419" sldId="283"/>
            <ac:picMk id="8" creationId="{24AFD2E4-EA7F-51D8-576B-A43CCB688751}"/>
          </ac:picMkLst>
        </pc:picChg>
      </pc:sldChg>
      <pc:sldChg chg="addSp delSp modSp mod">
        <pc:chgData name="Neemias Informatica Lima" userId="b77af7bd85500281" providerId="LiveId" clId="{79F3AD96-29E7-44ED-92E3-815F496D6231}" dt="2022-11-04T16:31:57.528" v="162" actId="6549"/>
        <pc:sldMkLst>
          <pc:docMk/>
          <pc:sldMk cId="2424059023" sldId="284"/>
        </pc:sldMkLst>
        <pc:spChg chg="del">
          <ac:chgData name="Neemias Informatica Lima" userId="b77af7bd85500281" providerId="LiveId" clId="{79F3AD96-29E7-44ED-92E3-815F496D6231}" dt="2022-11-04T13:44:22.197" v="52" actId="478"/>
          <ac:spMkLst>
            <pc:docMk/>
            <pc:sldMk cId="2424059023" sldId="284"/>
            <ac:spMk id="2" creationId="{594C381E-839A-3012-9FAE-51E0574D08A8}"/>
          </ac:spMkLst>
        </pc:spChg>
        <pc:spChg chg="del">
          <ac:chgData name="Neemias Informatica Lima" userId="b77af7bd85500281" providerId="LiveId" clId="{79F3AD96-29E7-44ED-92E3-815F496D6231}" dt="2022-11-04T13:44:22.197" v="52" actId="478"/>
          <ac:spMkLst>
            <pc:docMk/>
            <pc:sldMk cId="2424059023" sldId="284"/>
            <ac:spMk id="3" creationId="{F4F4E7FE-2CC2-A513-D5D8-87BBB7E742E0}"/>
          </ac:spMkLst>
        </pc:spChg>
        <pc:spChg chg="add mod">
          <ac:chgData name="Neemias Informatica Lima" userId="b77af7bd85500281" providerId="LiveId" clId="{79F3AD96-29E7-44ED-92E3-815F496D6231}" dt="2022-11-04T13:44:22.522" v="53"/>
          <ac:spMkLst>
            <pc:docMk/>
            <pc:sldMk cId="2424059023" sldId="284"/>
            <ac:spMk id="6" creationId="{66BCE9E4-ED96-C9B4-A283-C95755487F6E}"/>
          </ac:spMkLst>
        </pc:spChg>
        <pc:spChg chg="add mod">
          <ac:chgData name="Neemias Informatica Lima" userId="b77af7bd85500281" providerId="LiveId" clId="{79F3AD96-29E7-44ED-92E3-815F496D6231}" dt="2022-11-04T13:44:22.522" v="53"/>
          <ac:spMkLst>
            <pc:docMk/>
            <pc:sldMk cId="2424059023" sldId="284"/>
            <ac:spMk id="7" creationId="{EB5D03D9-06CE-5991-03BF-5FCA32C78132}"/>
          </ac:spMkLst>
        </pc:spChg>
        <pc:spChg chg="mod">
          <ac:chgData name="Neemias Informatica Lima" userId="b77af7bd85500281" providerId="LiveId" clId="{79F3AD96-29E7-44ED-92E3-815F496D6231}" dt="2022-11-04T16:29:15.404" v="144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79F3AD96-29E7-44ED-92E3-815F496D6231}" dt="2022-11-04T16:31:57.528" v="162" actId="6549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79F3AD96-29E7-44ED-92E3-815F496D6231}" dt="2022-11-04T13:44:22.197" v="52" actId="478"/>
          <ac:picMkLst>
            <pc:docMk/>
            <pc:sldMk cId="2424059023" sldId="284"/>
            <ac:picMk id="4" creationId="{DA46FDEB-B0E2-5C62-BE3F-200A8D3E3AB3}"/>
          </ac:picMkLst>
        </pc:picChg>
        <pc:picChg chg="add mod">
          <ac:chgData name="Neemias Informatica Lima" userId="b77af7bd85500281" providerId="LiveId" clId="{79F3AD96-29E7-44ED-92E3-815F496D6231}" dt="2022-11-04T13:44:22.522" v="53"/>
          <ac:picMkLst>
            <pc:docMk/>
            <pc:sldMk cId="2424059023" sldId="284"/>
            <ac:picMk id="8" creationId="{F4B2BD2A-77BA-EDE8-5856-BB3C0A345FC1}"/>
          </ac:picMkLst>
        </pc:picChg>
      </pc:sldChg>
      <pc:sldChg chg="addSp delSp modSp mod">
        <pc:chgData name="Neemias Informatica Lima" userId="b77af7bd85500281" providerId="LiveId" clId="{79F3AD96-29E7-44ED-92E3-815F496D6231}" dt="2022-11-04T16:34:34.573" v="203" actId="20577"/>
        <pc:sldMkLst>
          <pc:docMk/>
          <pc:sldMk cId="2241968852" sldId="285"/>
        </pc:sldMkLst>
        <pc:spChg chg="del">
          <ac:chgData name="Neemias Informatica Lima" userId="b77af7bd85500281" providerId="LiveId" clId="{79F3AD96-29E7-44ED-92E3-815F496D6231}" dt="2022-11-04T13:44:53.020" v="58" actId="478"/>
          <ac:spMkLst>
            <pc:docMk/>
            <pc:sldMk cId="2241968852" sldId="285"/>
            <ac:spMk id="2" creationId="{50D1FEAC-9AB7-4AD7-ED7E-B221A05650FB}"/>
          </ac:spMkLst>
        </pc:spChg>
        <pc:spChg chg="del">
          <ac:chgData name="Neemias Informatica Lima" userId="b77af7bd85500281" providerId="LiveId" clId="{79F3AD96-29E7-44ED-92E3-815F496D6231}" dt="2022-11-04T13:44:53.020" v="58" actId="478"/>
          <ac:spMkLst>
            <pc:docMk/>
            <pc:sldMk cId="2241968852" sldId="285"/>
            <ac:spMk id="3" creationId="{921693D8-839F-45DF-C1D5-105C486215E1}"/>
          </ac:spMkLst>
        </pc:spChg>
        <pc:spChg chg="add mod">
          <ac:chgData name="Neemias Informatica Lima" userId="b77af7bd85500281" providerId="LiveId" clId="{79F3AD96-29E7-44ED-92E3-815F496D6231}" dt="2022-11-04T13:44:53.297" v="59"/>
          <ac:spMkLst>
            <pc:docMk/>
            <pc:sldMk cId="2241968852" sldId="285"/>
            <ac:spMk id="6" creationId="{FFA41BB4-AB61-7B64-5500-15FE3BAC0301}"/>
          </ac:spMkLst>
        </pc:spChg>
        <pc:spChg chg="add mod">
          <ac:chgData name="Neemias Informatica Lima" userId="b77af7bd85500281" providerId="LiveId" clId="{79F3AD96-29E7-44ED-92E3-815F496D6231}" dt="2022-11-04T13:44:53.297" v="59"/>
          <ac:spMkLst>
            <pc:docMk/>
            <pc:sldMk cId="2241968852" sldId="285"/>
            <ac:spMk id="7" creationId="{187F97F6-7D46-877D-22D7-D5746E04E60F}"/>
          </ac:spMkLst>
        </pc:spChg>
        <pc:spChg chg="mod">
          <ac:chgData name="Neemias Informatica Lima" userId="b77af7bd85500281" providerId="LiveId" clId="{79F3AD96-29E7-44ED-92E3-815F496D6231}" dt="2022-11-04T16:32:55.971" v="17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79F3AD96-29E7-44ED-92E3-815F496D6231}" dt="2022-11-04T16:34:34.573" v="203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79F3AD96-29E7-44ED-92E3-815F496D6231}" dt="2022-11-04T13:44:53.020" v="58" actId="478"/>
          <ac:picMkLst>
            <pc:docMk/>
            <pc:sldMk cId="2241968852" sldId="285"/>
            <ac:picMk id="4" creationId="{1881B139-736A-2AF1-FA4C-C0EA09DDBB20}"/>
          </ac:picMkLst>
        </pc:picChg>
        <pc:picChg chg="add mod">
          <ac:chgData name="Neemias Informatica Lima" userId="b77af7bd85500281" providerId="LiveId" clId="{79F3AD96-29E7-44ED-92E3-815F496D6231}" dt="2022-11-04T13:44:53.297" v="59"/>
          <ac:picMkLst>
            <pc:docMk/>
            <pc:sldMk cId="2241968852" sldId="285"/>
            <ac:picMk id="8" creationId="{8F077027-1D02-6606-0A53-1B07FBBAEAB8}"/>
          </ac:picMkLst>
        </pc:picChg>
      </pc:sldChg>
      <pc:sldChg chg="addSp delSp modSp mod">
        <pc:chgData name="Neemias Informatica Lima" userId="b77af7bd85500281" providerId="LiveId" clId="{79F3AD96-29E7-44ED-92E3-815F496D6231}" dt="2022-11-04T16:36:41.327" v="229" actId="6549"/>
        <pc:sldMkLst>
          <pc:docMk/>
          <pc:sldMk cId="1959249856" sldId="286"/>
        </pc:sldMkLst>
        <pc:spChg chg="del">
          <ac:chgData name="Neemias Informatica Lima" userId="b77af7bd85500281" providerId="LiveId" clId="{79F3AD96-29E7-44ED-92E3-815F496D6231}" dt="2022-11-04T13:45:08.820" v="62" actId="478"/>
          <ac:spMkLst>
            <pc:docMk/>
            <pc:sldMk cId="1959249856" sldId="286"/>
            <ac:spMk id="2" creationId="{C98B8061-79DC-8F0B-137B-2454DDD79EDD}"/>
          </ac:spMkLst>
        </pc:spChg>
        <pc:spChg chg="del">
          <ac:chgData name="Neemias Informatica Lima" userId="b77af7bd85500281" providerId="LiveId" clId="{79F3AD96-29E7-44ED-92E3-815F496D6231}" dt="2022-11-04T13:45:08.820" v="62" actId="478"/>
          <ac:spMkLst>
            <pc:docMk/>
            <pc:sldMk cId="1959249856" sldId="286"/>
            <ac:spMk id="3" creationId="{2A166B0C-60BC-454E-11F1-1924DD11FA1E}"/>
          </ac:spMkLst>
        </pc:spChg>
        <pc:spChg chg="add mod">
          <ac:chgData name="Neemias Informatica Lima" userId="b77af7bd85500281" providerId="LiveId" clId="{79F3AD96-29E7-44ED-92E3-815F496D6231}" dt="2022-11-04T13:45:09.146" v="63"/>
          <ac:spMkLst>
            <pc:docMk/>
            <pc:sldMk cId="1959249856" sldId="286"/>
            <ac:spMk id="6" creationId="{C4C60838-3DF2-DEE4-984A-45E7857356B0}"/>
          </ac:spMkLst>
        </pc:spChg>
        <pc:spChg chg="add mod">
          <ac:chgData name="Neemias Informatica Lima" userId="b77af7bd85500281" providerId="LiveId" clId="{79F3AD96-29E7-44ED-92E3-815F496D6231}" dt="2022-11-04T13:45:09.146" v="63"/>
          <ac:spMkLst>
            <pc:docMk/>
            <pc:sldMk cId="1959249856" sldId="286"/>
            <ac:spMk id="7" creationId="{5D5926E0-EFCC-7E81-9F74-CE87C4FC0214}"/>
          </ac:spMkLst>
        </pc:spChg>
        <pc:spChg chg="mod">
          <ac:chgData name="Neemias Informatica Lima" userId="b77af7bd85500281" providerId="LiveId" clId="{79F3AD96-29E7-44ED-92E3-815F496D6231}" dt="2022-11-04T16:35:59.090" v="21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79F3AD96-29E7-44ED-92E3-815F496D6231}" dt="2022-11-04T16:36:41.327" v="229" actId="6549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79F3AD96-29E7-44ED-92E3-815F496D6231}" dt="2022-11-04T13:45:08.820" v="62" actId="478"/>
          <ac:picMkLst>
            <pc:docMk/>
            <pc:sldMk cId="1959249856" sldId="286"/>
            <ac:picMk id="4" creationId="{92C1EF03-0FD9-4E35-E198-1CE519992E17}"/>
          </ac:picMkLst>
        </pc:picChg>
        <pc:picChg chg="add mod">
          <ac:chgData name="Neemias Informatica Lima" userId="b77af7bd85500281" providerId="LiveId" clId="{79F3AD96-29E7-44ED-92E3-815F496D6231}" dt="2022-11-04T13:45:09.146" v="63"/>
          <ac:picMkLst>
            <pc:docMk/>
            <pc:sldMk cId="1959249856" sldId="286"/>
            <ac:picMk id="8" creationId="{57ADC139-5BE4-CCD5-32AC-6473F17C1358}"/>
          </ac:picMkLst>
        </pc:picChg>
      </pc:sldChg>
      <pc:sldChg chg="addSp delSp modSp mod">
        <pc:chgData name="Neemias Informatica Lima" userId="b77af7bd85500281" providerId="LiveId" clId="{79F3AD96-29E7-44ED-92E3-815F496D6231}" dt="2022-11-04T16:38:23.333" v="251" actId="20577"/>
        <pc:sldMkLst>
          <pc:docMk/>
          <pc:sldMk cId="2857006406" sldId="287"/>
        </pc:sldMkLst>
        <pc:spChg chg="del">
          <ac:chgData name="Neemias Informatica Lima" userId="b77af7bd85500281" providerId="LiveId" clId="{79F3AD96-29E7-44ED-92E3-815F496D6231}" dt="2022-11-04T13:45:28.717" v="68" actId="478"/>
          <ac:spMkLst>
            <pc:docMk/>
            <pc:sldMk cId="2857006406" sldId="287"/>
            <ac:spMk id="2" creationId="{F6F93681-C4EA-707F-DA59-73BD1C8A720B}"/>
          </ac:spMkLst>
        </pc:spChg>
        <pc:spChg chg="del">
          <ac:chgData name="Neemias Informatica Lima" userId="b77af7bd85500281" providerId="LiveId" clId="{79F3AD96-29E7-44ED-92E3-815F496D6231}" dt="2022-11-04T13:45:28.717" v="68" actId="478"/>
          <ac:spMkLst>
            <pc:docMk/>
            <pc:sldMk cId="2857006406" sldId="287"/>
            <ac:spMk id="3" creationId="{94FCFA59-3E37-6A9A-A050-CED11A1CB366}"/>
          </ac:spMkLst>
        </pc:spChg>
        <pc:spChg chg="add mod">
          <ac:chgData name="Neemias Informatica Lima" userId="b77af7bd85500281" providerId="LiveId" clId="{79F3AD96-29E7-44ED-92E3-815F496D6231}" dt="2022-11-04T13:45:28.986" v="69"/>
          <ac:spMkLst>
            <pc:docMk/>
            <pc:sldMk cId="2857006406" sldId="287"/>
            <ac:spMk id="6" creationId="{597C2996-3FC9-6D7D-7A20-542DD909AD54}"/>
          </ac:spMkLst>
        </pc:spChg>
        <pc:spChg chg="add mod">
          <ac:chgData name="Neemias Informatica Lima" userId="b77af7bd85500281" providerId="LiveId" clId="{79F3AD96-29E7-44ED-92E3-815F496D6231}" dt="2022-11-04T13:45:28.986" v="69"/>
          <ac:spMkLst>
            <pc:docMk/>
            <pc:sldMk cId="2857006406" sldId="287"/>
            <ac:spMk id="7" creationId="{332AB40E-C5E2-F95A-1233-921C8DCE3AD5}"/>
          </ac:spMkLst>
        </pc:spChg>
        <pc:spChg chg="mod">
          <ac:chgData name="Neemias Informatica Lima" userId="b77af7bd85500281" providerId="LiveId" clId="{79F3AD96-29E7-44ED-92E3-815F496D6231}" dt="2022-11-04T16:38:23.333" v="251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79F3AD96-29E7-44ED-92E3-815F496D6231}" dt="2022-11-04T13:45:28.717" v="68" actId="478"/>
          <ac:picMkLst>
            <pc:docMk/>
            <pc:sldMk cId="2857006406" sldId="287"/>
            <ac:picMk id="4" creationId="{5879D818-78E9-B8D7-E285-51C45E7C8C60}"/>
          </ac:picMkLst>
        </pc:picChg>
        <pc:picChg chg="add mod">
          <ac:chgData name="Neemias Informatica Lima" userId="b77af7bd85500281" providerId="LiveId" clId="{79F3AD96-29E7-44ED-92E3-815F496D6231}" dt="2022-11-04T13:45:28.986" v="69"/>
          <ac:picMkLst>
            <pc:docMk/>
            <pc:sldMk cId="2857006406" sldId="287"/>
            <ac:picMk id="8" creationId="{411A6773-57D2-A499-2921-910F3A17F3A1}"/>
          </ac:picMkLst>
        </pc:picChg>
      </pc:sldChg>
      <pc:sldChg chg="addSp delSp modSp mod">
        <pc:chgData name="Neemias Informatica Lima" userId="b77af7bd85500281" providerId="LiveId" clId="{79F3AD96-29E7-44ED-92E3-815F496D6231}" dt="2022-11-04T13:46:44.298" v="87"/>
        <pc:sldMkLst>
          <pc:docMk/>
          <pc:sldMk cId="2630436816" sldId="288"/>
        </pc:sldMkLst>
        <pc:spChg chg="del">
          <ac:chgData name="Neemias Informatica Lima" userId="b77af7bd85500281" providerId="LiveId" clId="{79F3AD96-29E7-44ED-92E3-815F496D6231}" dt="2022-11-04T13:43:56.213" v="44" actId="478"/>
          <ac:spMkLst>
            <pc:docMk/>
            <pc:sldMk cId="2630436816" sldId="288"/>
            <ac:spMk id="2" creationId="{F451C78F-8E0F-2F60-2A8F-7D9AF832E3E8}"/>
          </ac:spMkLst>
        </pc:spChg>
        <pc:spChg chg="del">
          <ac:chgData name="Neemias Informatica Lima" userId="b77af7bd85500281" providerId="LiveId" clId="{79F3AD96-29E7-44ED-92E3-815F496D6231}" dt="2022-11-04T13:43:56.213" v="44" actId="478"/>
          <ac:spMkLst>
            <pc:docMk/>
            <pc:sldMk cId="2630436816" sldId="288"/>
            <ac:spMk id="3" creationId="{A8C0547B-3DB9-353F-8CF0-F72E449D8A9C}"/>
          </ac:spMkLst>
        </pc:spChg>
        <pc:spChg chg="add mod">
          <ac:chgData name="Neemias Informatica Lima" userId="b77af7bd85500281" providerId="LiveId" clId="{79F3AD96-29E7-44ED-92E3-815F496D6231}" dt="2022-11-04T13:43:56.491" v="45"/>
          <ac:spMkLst>
            <pc:docMk/>
            <pc:sldMk cId="2630436816" sldId="288"/>
            <ac:spMk id="6" creationId="{26D9B219-5EDF-4909-4688-80D9EBD68CAC}"/>
          </ac:spMkLst>
        </pc:spChg>
        <pc:spChg chg="add mod">
          <ac:chgData name="Neemias Informatica Lima" userId="b77af7bd85500281" providerId="LiveId" clId="{79F3AD96-29E7-44ED-92E3-815F496D6231}" dt="2022-11-04T13:43:56.491" v="45"/>
          <ac:spMkLst>
            <pc:docMk/>
            <pc:sldMk cId="2630436816" sldId="288"/>
            <ac:spMk id="7" creationId="{51FDFBAB-A9B6-DA4E-DD5E-8495E5D095A1}"/>
          </ac:spMkLst>
        </pc:spChg>
        <pc:spChg chg="mod">
          <ac:chgData name="Neemias Informatica Lima" userId="b77af7bd85500281" providerId="LiveId" clId="{79F3AD96-29E7-44ED-92E3-815F496D6231}" dt="2022-11-04T13:46:44.298" v="8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79F3AD96-29E7-44ED-92E3-815F496D6231}" dt="2022-11-04T13:46:13.497" v="78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79F3AD96-29E7-44ED-92E3-815F496D6231}" dt="2022-11-04T13:43:56.213" v="44" actId="478"/>
          <ac:picMkLst>
            <pc:docMk/>
            <pc:sldMk cId="2630436816" sldId="288"/>
            <ac:picMk id="4" creationId="{A675C9A5-2057-3A7B-CFFE-21D7B298E4F7}"/>
          </ac:picMkLst>
        </pc:picChg>
        <pc:picChg chg="add mod">
          <ac:chgData name="Neemias Informatica Lima" userId="b77af7bd85500281" providerId="LiveId" clId="{79F3AD96-29E7-44ED-92E3-815F496D6231}" dt="2022-11-04T13:43:56.491" v="45"/>
          <ac:picMkLst>
            <pc:docMk/>
            <pc:sldMk cId="2630436816" sldId="288"/>
            <ac:picMk id="8" creationId="{EABDD0B6-38FE-6556-234B-2B8C11049D2E}"/>
          </ac:picMkLst>
        </pc:picChg>
      </pc:sldChg>
      <pc:sldChg chg="addSp delSp modSp mod">
        <pc:chgData name="Neemias Informatica Lima" userId="b77af7bd85500281" providerId="LiveId" clId="{79F3AD96-29E7-44ED-92E3-815F496D6231}" dt="2022-11-04T13:51:44.504" v="124"/>
        <pc:sldMkLst>
          <pc:docMk/>
          <pc:sldMk cId="3032827026" sldId="289"/>
        </pc:sldMkLst>
        <pc:spChg chg="del">
          <ac:chgData name="Neemias Informatica Lima" userId="b77af7bd85500281" providerId="LiveId" clId="{79F3AD96-29E7-44ED-92E3-815F496D6231}" dt="2022-11-04T13:44:15.453" v="50" actId="478"/>
          <ac:spMkLst>
            <pc:docMk/>
            <pc:sldMk cId="3032827026" sldId="289"/>
            <ac:spMk id="2" creationId="{24DD5AD9-426F-111D-69BD-E54929B019D4}"/>
          </ac:spMkLst>
        </pc:spChg>
        <pc:spChg chg="del">
          <ac:chgData name="Neemias Informatica Lima" userId="b77af7bd85500281" providerId="LiveId" clId="{79F3AD96-29E7-44ED-92E3-815F496D6231}" dt="2022-11-04T13:44:15.453" v="50" actId="478"/>
          <ac:spMkLst>
            <pc:docMk/>
            <pc:sldMk cId="3032827026" sldId="289"/>
            <ac:spMk id="3" creationId="{55B7F161-83F0-ABFE-F761-F5521A81FE5A}"/>
          </ac:spMkLst>
        </pc:spChg>
        <pc:spChg chg="add mod">
          <ac:chgData name="Neemias Informatica Lima" userId="b77af7bd85500281" providerId="LiveId" clId="{79F3AD96-29E7-44ED-92E3-815F496D6231}" dt="2022-11-04T13:44:15.737" v="51"/>
          <ac:spMkLst>
            <pc:docMk/>
            <pc:sldMk cId="3032827026" sldId="289"/>
            <ac:spMk id="6" creationId="{9AF1E3AE-6175-BDCA-71FE-255465363FA6}"/>
          </ac:spMkLst>
        </pc:spChg>
        <pc:spChg chg="add mod">
          <ac:chgData name="Neemias Informatica Lima" userId="b77af7bd85500281" providerId="LiveId" clId="{79F3AD96-29E7-44ED-92E3-815F496D6231}" dt="2022-11-04T13:44:15.737" v="51"/>
          <ac:spMkLst>
            <pc:docMk/>
            <pc:sldMk cId="3032827026" sldId="289"/>
            <ac:spMk id="7" creationId="{4ABD3B24-6608-F0AB-5E69-66ABC2FDB444}"/>
          </ac:spMkLst>
        </pc:spChg>
        <pc:spChg chg="mod">
          <ac:chgData name="Neemias Informatica Lima" userId="b77af7bd85500281" providerId="LiveId" clId="{79F3AD96-29E7-44ED-92E3-815F496D6231}" dt="2022-11-04T13:51:44.504" v="124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79F3AD96-29E7-44ED-92E3-815F496D6231}" dt="2022-11-04T13:47:30.879" v="97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79F3AD96-29E7-44ED-92E3-815F496D6231}" dt="2022-11-04T13:44:15.453" v="50" actId="478"/>
          <ac:picMkLst>
            <pc:docMk/>
            <pc:sldMk cId="3032827026" sldId="289"/>
            <ac:picMk id="4" creationId="{544E8A67-E8BC-1B93-9353-F846053EB056}"/>
          </ac:picMkLst>
        </pc:picChg>
        <pc:picChg chg="add mod">
          <ac:chgData name="Neemias Informatica Lima" userId="b77af7bd85500281" providerId="LiveId" clId="{79F3AD96-29E7-44ED-92E3-815F496D6231}" dt="2022-11-04T13:44:15.737" v="51"/>
          <ac:picMkLst>
            <pc:docMk/>
            <pc:sldMk cId="3032827026" sldId="289"/>
            <ac:picMk id="8" creationId="{32D513AE-6A0B-7E46-0667-6CA48F038E50}"/>
          </ac:picMkLst>
        </pc:picChg>
      </pc:sldChg>
      <pc:sldChg chg="addSp delSp modSp mod">
        <pc:chgData name="Neemias Informatica Lima" userId="b77af7bd85500281" providerId="LiveId" clId="{79F3AD96-29E7-44ED-92E3-815F496D6231}" dt="2022-11-04T16:32:44.764" v="174" actId="20577"/>
        <pc:sldMkLst>
          <pc:docMk/>
          <pc:sldMk cId="3772032319" sldId="290"/>
        </pc:sldMkLst>
        <pc:spChg chg="del">
          <ac:chgData name="Neemias Informatica Lima" userId="b77af7bd85500281" providerId="LiveId" clId="{79F3AD96-29E7-44ED-92E3-815F496D6231}" dt="2022-11-04T13:44:33.173" v="54" actId="478"/>
          <ac:spMkLst>
            <pc:docMk/>
            <pc:sldMk cId="3772032319" sldId="290"/>
            <ac:spMk id="2" creationId="{506827C0-DED8-2A1F-2381-F99527D12305}"/>
          </ac:spMkLst>
        </pc:spChg>
        <pc:spChg chg="del">
          <ac:chgData name="Neemias Informatica Lima" userId="b77af7bd85500281" providerId="LiveId" clId="{79F3AD96-29E7-44ED-92E3-815F496D6231}" dt="2022-11-04T13:44:33.173" v="54" actId="478"/>
          <ac:spMkLst>
            <pc:docMk/>
            <pc:sldMk cId="3772032319" sldId="290"/>
            <ac:spMk id="3" creationId="{CC6B1B00-262F-F95E-EE96-9FCE47C2F2FB}"/>
          </ac:spMkLst>
        </pc:spChg>
        <pc:spChg chg="add del mod">
          <ac:chgData name="Neemias Informatica Lima" userId="b77af7bd85500281" providerId="LiveId" clId="{79F3AD96-29E7-44ED-92E3-815F496D6231}" dt="2022-11-04T13:44:43.942" v="56" actId="478"/>
          <ac:spMkLst>
            <pc:docMk/>
            <pc:sldMk cId="3772032319" sldId="290"/>
            <ac:spMk id="6" creationId="{D3B3C139-3572-FE7F-6E78-AD63F205C1D3}"/>
          </ac:spMkLst>
        </pc:spChg>
        <pc:spChg chg="add del mod">
          <ac:chgData name="Neemias Informatica Lima" userId="b77af7bd85500281" providerId="LiveId" clId="{79F3AD96-29E7-44ED-92E3-815F496D6231}" dt="2022-11-04T13:44:43.942" v="56" actId="478"/>
          <ac:spMkLst>
            <pc:docMk/>
            <pc:sldMk cId="3772032319" sldId="290"/>
            <ac:spMk id="7" creationId="{4361FC1F-EB79-B2FA-FC05-9F3705700D58}"/>
          </ac:spMkLst>
        </pc:spChg>
        <pc:spChg chg="add mod">
          <ac:chgData name="Neemias Informatica Lima" userId="b77af7bd85500281" providerId="LiveId" clId="{79F3AD96-29E7-44ED-92E3-815F496D6231}" dt="2022-11-04T13:44:44.209" v="57"/>
          <ac:spMkLst>
            <pc:docMk/>
            <pc:sldMk cId="3772032319" sldId="290"/>
            <ac:spMk id="9" creationId="{032B9489-0CAE-DC87-AE4A-90C2A0E60765}"/>
          </ac:spMkLst>
        </pc:spChg>
        <pc:spChg chg="add mod">
          <ac:chgData name="Neemias Informatica Lima" userId="b77af7bd85500281" providerId="LiveId" clId="{79F3AD96-29E7-44ED-92E3-815F496D6231}" dt="2022-11-04T13:44:44.209" v="57"/>
          <ac:spMkLst>
            <pc:docMk/>
            <pc:sldMk cId="3772032319" sldId="290"/>
            <ac:spMk id="11" creationId="{9836A070-6F69-86BB-7877-58B4D6263ABA}"/>
          </ac:spMkLst>
        </pc:spChg>
        <pc:spChg chg="mod">
          <ac:chgData name="Neemias Informatica Lima" userId="b77af7bd85500281" providerId="LiveId" clId="{79F3AD96-29E7-44ED-92E3-815F496D6231}" dt="2022-11-04T16:32:44.764" v="174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79F3AD96-29E7-44ED-92E3-815F496D6231}" dt="2022-11-04T16:29:20.394" v="147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79F3AD96-29E7-44ED-92E3-815F496D6231}" dt="2022-11-04T13:44:33.173" v="54" actId="478"/>
          <ac:picMkLst>
            <pc:docMk/>
            <pc:sldMk cId="3772032319" sldId="290"/>
            <ac:picMk id="4" creationId="{EA22A2AD-B55F-F9CA-FB8A-B5A0669ED5CF}"/>
          </ac:picMkLst>
        </pc:picChg>
        <pc:picChg chg="add del mod">
          <ac:chgData name="Neemias Informatica Lima" userId="b77af7bd85500281" providerId="LiveId" clId="{79F3AD96-29E7-44ED-92E3-815F496D6231}" dt="2022-11-04T13:44:43.942" v="56" actId="478"/>
          <ac:picMkLst>
            <pc:docMk/>
            <pc:sldMk cId="3772032319" sldId="290"/>
            <ac:picMk id="8" creationId="{242CA90B-F4B0-1C56-CEE2-B9B721DAE21E}"/>
          </ac:picMkLst>
        </pc:picChg>
        <pc:picChg chg="add mod">
          <ac:chgData name="Neemias Informatica Lima" userId="b77af7bd85500281" providerId="LiveId" clId="{79F3AD96-29E7-44ED-92E3-815F496D6231}" dt="2022-11-04T13:44:44.209" v="57"/>
          <ac:picMkLst>
            <pc:docMk/>
            <pc:sldMk cId="3772032319" sldId="290"/>
            <ac:picMk id="15" creationId="{14E9709A-4040-12FD-A36F-C7F9915A102D}"/>
          </ac:picMkLst>
        </pc:picChg>
      </pc:sldChg>
      <pc:sldChg chg="addSp delSp modSp mod">
        <pc:chgData name="Neemias Informatica Lima" userId="b77af7bd85500281" providerId="LiveId" clId="{79F3AD96-29E7-44ED-92E3-815F496D6231}" dt="2022-11-04T16:35:35.011" v="214"/>
        <pc:sldMkLst>
          <pc:docMk/>
          <pc:sldMk cId="1768216317" sldId="291"/>
        </pc:sldMkLst>
        <pc:spChg chg="del">
          <ac:chgData name="Neemias Informatica Lima" userId="b77af7bd85500281" providerId="LiveId" clId="{79F3AD96-29E7-44ED-92E3-815F496D6231}" dt="2022-11-04T13:45:01.468" v="60" actId="478"/>
          <ac:spMkLst>
            <pc:docMk/>
            <pc:sldMk cId="1768216317" sldId="291"/>
            <ac:spMk id="2" creationId="{DFA26DDA-8727-91B2-206C-C95B83F7DFF4}"/>
          </ac:spMkLst>
        </pc:spChg>
        <pc:spChg chg="del">
          <ac:chgData name="Neemias Informatica Lima" userId="b77af7bd85500281" providerId="LiveId" clId="{79F3AD96-29E7-44ED-92E3-815F496D6231}" dt="2022-11-04T13:45:01.468" v="60" actId="478"/>
          <ac:spMkLst>
            <pc:docMk/>
            <pc:sldMk cId="1768216317" sldId="291"/>
            <ac:spMk id="3" creationId="{EA986F5A-EAD0-8595-F895-802C74720CF8}"/>
          </ac:spMkLst>
        </pc:spChg>
        <pc:spChg chg="add mod">
          <ac:chgData name="Neemias Informatica Lima" userId="b77af7bd85500281" providerId="LiveId" clId="{79F3AD96-29E7-44ED-92E3-815F496D6231}" dt="2022-11-04T13:45:01.801" v="61"/>
          <ac:spMkLst>
            <pc:docMk/>
            <pc:sldMk cId="1768216317" sldId="291"/>
            <ac:spMk id="6" creationId="{D2854416-9831-823C-065C-D858E102C3A4}"/>
          </ac:spMkLst>
        </pc:spChg>
        <pc:spChg chg="add mod">
          <ac:chgData name="Neemias Informatica Lima" userId="b77af7bd85500281" providerId="LiveId" clId="{79F3AD96-29E7-44ED-92E3-815F496D6231}" dt="2022-11-04T13:45:01.801" v="61"/>
          <ac:spMkLst>
            <pc:docMk/>
            <pc:sldMk cId="1768216317" sldId="291"/>
            <ac:spMk id="7" creationId="{64F47B91-89A9-FBB6-4CAB-78920D060B88}"/>
          </ac:spMkLst>
        </pc:spChg>
        <pc:spChg chg="mod">
          <ac:chgData name="Neemias Informatica Lima" userId="b77af7bd85500281" providerId="LiveId" clId="{79F3AD96-29E7-44ED-92E3-815F496D6231}" dt="2022-11-04T16:35:35.011" v="214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79F3AD96-29E7-44ED-92E3-815F496D6231}" dt="2022-11-04T16:33:00.767" v="182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79F3AD96-29E7-44ED-92E3-815F496D6231}" dt="2022-11-04T13:45:01.468" v="60" actId="478"/>
          <ac:picMkLst>
            <pc:docMk/>
            <pc:sldMk cId="1768216317" sldId="291"/>
            <ac:picMk id="4" creationId="{533B823B-7A52-755A-9019-DA13091ED02F}"/>
          </ac:picMkLst>
        </pc:picChg>
        <pc:picChg chg="add mod">
          <ac:chgData name="Neemias Informatica Lima" userId="b77af7bd85500281" providerId="LiveId" clId="{79F3AD96-29E7-44ED-92E3-815F496D6231}" dt="2022-11-04T13:45:01.801" v="61"/>
          <ac:picMkLst>
            <pc:docMk/>
            <pc:sldMk cId="1768216317" sldId="291"/>
            <ac:picMk id="8" creationId="{D832F352-19C8-75B2-45BF-2F1707887F61}"/>
          </ac:picMkLst>
        </pc:picChg>
      </pc:sldChg>
      <pc:sldChg chg="addSp delSp modSp mod">
        <pc:chgData name="Neemias Informatica Lima" userId="b77af7bd85500281" providerId="LiveId" clId="{79F3AD96-29E7-44ED-92E3-815F496D6231}" dt="2022-11-04T16:37:26.711" v="232"/>
        <pc:sldMkLst>
          <pc:docMk/>
          <pc:sldMk cId="3757265641" sldId="292"/>
        </pc:sldMkLst>
        <pc:spChg chg="del">
          <ac:chgData name="Neemias Informatica Lima" userId="b77af7bd85500281" providerId="LiveId" clId="{79F3AD96-29E7-44ED-92E3-815F496D6231}" dt="2022-11-04T13:45:14.917" v="64" actId="478"/>
          <ac:spMkLst>
            <pc:docMk/>
            <pc:sldMk cId="3757265641" sldId="292"/>
            <ac:spMk id="2" creationId="{50398738-543B-E63C-A7A4-198B1FCA4621}"/>
          </ac:spMkLst>
        </pc:spChg>
        <pc:spChg chg="del">
          <ac:chgData name="Neemias Informatica Lima" userId="b77af7bd85500281" providerId="LiveId" clId="{79F3AD96-29E7-44ED-92E3-815F496D6231}" dt="2022-11-04T13:45:14.917" v="64" actId="478"/>
          <ac:spMkLst>
            <pc:docMk/>
            <pc:sldMk cId="3757265641" sldId="292"/>
            <ac:spMk id="3" creationId="{52BE1020-8F88-6B37-678F-9F7A6E46E656}"/>
          </ac:spMkLst>
        </pc:spChg>
        <pc:spChg chg="add mod">
          <ac:chgData name="Neemias Informatica Lima" userId="b77af7bd85500281" providerId="LiveId" clId="{79F3AD96-29E7-44ED-92E3-815F496D6231}" dt="2022-11-04T13:45:15.369" v="65"/>
          <ac:spMkLst>
            <pc:docMk/>
            <pc:sldMk cId="3757265641" sldId="292"/>
            <ac:spMk id="6" creationId="{411C2D8A-3DE9-D595-4BAF-D7367A80FC6E}"/>
          </ac:spMkLst>
        </pc:spChg>
        <pc:spChg chg="add mod">
          <ac:chgData name="Neemias Informatica Lima" userId="b77af7bd85500281" providerId="LiveId" clId="{79F3AD96-29E7-44ED-92E3-815F496D6231}" dt="2022-11-04T13:45:15.369" v="65"/>
          <ac:spMkLst>
            <pc:docMk/>
            <pc:sldMk cId="3757265641" sldId="292"/>
            <ac:spMk id="7" creationId="{66838F73-084C-F123-50DE-B8AE61398AC2}"/>
          </ac:spMkLst>
        </pc:spChg>
        <pc:spChg chg="mod">
          <ac:chgData name="Neemias Informatica Lima" userId="b77af7bd85500281" providerId="LiveId" clId="{79F3AD96-29E7-44ED-92E3-815F496D6231}" dt="2022-11-04T16:37:26.711" v="232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79F3AD96-29E7-44ED-92E3-815F496D6231}" dt="2022-11-04T16:36:04.437" v="220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79F3AD96-29E7-44ED-92E3-815F496D6231}" dt="2022-11-04T13:45:14.917" v="64" actId="478"/>
          <ac:picMkLst>
            <pc:docMk/>
            <pc:sldMk cId="3757265641" sldId="292"/>
            <ac:picMk id="4" creationId="{CC9E39E8-9102-D986-09FE-0D8FFD052221}"/>
          </ac:picMkLst>
        </pc:picChg>
        <pc:picChg chg="add mod">
          <ac:chgData name="Neemias Informatica Lima" userId="b77af7bd85500281" providerId="LiveId" clId="{79F3AD96-29E7-44ED-92E3-815F496D6231}" dt="2022-11-04T13:45:15.369" v="65"/>
          <ac:picMkLst>
            <pc:docMk/>
            <pc:sldMk cId="3757265641" sldId="292"/>
            <ac:picMk id="8" creationId="{644AE15F-2046-458E-90F7-DB588E80EF7B}"/>
          </ac:picMkLst>
        </pc:picChg>
      </pc:sldChg>
      <pc:sldChg chg="addSp delSp modSp mod">
        <pc:chgData name="Neemias Informatica Lima" userId="b77af7bd85500281" providerId="LiveId" clId="{79F3AD96-29E7-44ED-92E3-815F496D6231}" dt="2022-11-04T16:37:59.192" v="239" actId="6549"/>
        <pc:sldMkLst>
          <pc:docMk/>
          <pc:sldMk cId="3114938747" sldId="293"/>
        </pc:sldMkLst>
        <pc:spChg chg="del">
          <ac:chgData name="Neemias Informatica Lima" userId="b77af7bd85500281" providerId="LiveId" clId="{79F3AD96-29E7-44ED-92E3-815F496D6231}" dt="2022-11-04T13:45:22.932" v="66" actId="478"/>
          <ac:spMkLst>
            <pc:docMk/>
            <pc:sldMk cId="3114938747" sldId="293"/>
            <ac:spMk id="2" creationId="{BB00AD61-B173-33C5-F274-BD913027EB91}"/>
          </ac:spMkLst>
        </pc:spChg>
        <pc:spChg chg="del">
          <ac:chgData name="Neemias Informatica Lima" userId="b77af7bd85500281" providerId="LiveId" clId="{79F3AD96-29E7-44ED-92E3-815F496D6231}" dt="2022-11-04T13:45:22.932" v="66" actId="478"/>
          <ac:spMkLst>
            <pc:docMk/>
            <pc:sldMk cId="3114938747" sldId="293"/>
            <ac:spMk id="3" creationId="{00FFE219-6750-6DCC-4423-E08390D5217D}"/>
          </ac:spMkLst>
        </pc:spChg>
        <pc:spChg chg="add mod">
          <ac:chgData name="Neemias Informatica Lima" userId="b77af7bd85500281" providerId="LiveId" clId="{79F3AD96-29E7-44ED-92E3-815F496D6231}" dt="2022-11-04T13:45:23.233" v="67"/>
          <ac:spMkLst>
            <pc:docMk/>
            <pc:sldMk cId="3114938747" sldId="293"/>
            <ac:spMk id="6" creationId="{8E6BF73C-1D2B-BFF8-C7C4-2CF188FA606E}"/>
          </ac:spMkLst>
        </pc:spChg>
        <pc:spChg chg="add mod">
          <ac:chgData name="Neemias Informatica Lima" userId="b77af7bd85500281" providerId="LiveId" clId="{79F3AD96-29E7-44ED-92E3-815F496D6231}" dt="2022-11-04T13:45:23.233" v="67"/>
          <ac:spMkLst>
            <pc:docMk/>
            <pc:sldMk cId="3114938747" sldId="293"/>
            <ac:spMk id="7" creationId="{465F0B55-FEF8-4375-2191-13834B0CD7E2}"/>
          </ac:spMkLst>
        </pc:spChg>
        <pc:spChg chg="mod">
          <ac:chgData name="Neemias Informatica Lima" userId="b77af7bd85500281" providerId="LiveId" clId="{79F3AD96-29E7-44ED-92E3-815F496D6231}" dt="2022-11-04T16:37:59.192" v="239" actId="6549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79F3AD96-29E7-44ED-92E3-815F496D6231}" dt="2022-11-04T13:45:22.932" v="66" actId="478"/>
          <ac:picMkLst>
            <pc:docMk/>
            <pc:sldMk cId="3114938747" sldId="293"/>
            <ac:picMk id="4" creationId="{2055A0DC-EAC7-92A4-D696-1D85EC329571}"/>
          </ac:picMkLst>
        </pc:picChg>
        <pc:picChg chg="add mod">
          <ac:chgData name="Neemias Informatica Lima" userId="b77af7bd85500281" providerId="LiveId" clId="{79F3AD96-29E7-44ED-92E3-815F496D6231}" dt="2022-11-04T13:45:23.233" v="67"/>
          <ac:picMkLst>
            <pc:docMk/>
            <pc:sldMk cId="3114938747" sldId="293"/>
            <ac:picMk id="8" creationId="{28A6D5A3-F38E-CBEE-ED3C-4CF05B67A5C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6959F-D557-4AD2-8488-6D988692D220}" type="datetimeFigureOut">
              <a:rPr lang="pt-BR" smtClean="0"/>
              <a:t>04/11/2022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72852-4DE7-44D3-8A7F-56C27570EA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453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4D8A3-0553-4624-98E0-EE1E1EA2DF94}" type="datetimeFigureOut">
              <a:rPr lang="pt-BR" smtClean="0"/>
              <a:t>04/11/2022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DDF94-5BF5-43EC-9ABE-4C4ADD2792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72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66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569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445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372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43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532" y="570268"/>
            <a:ext cx="7558207" cy="267957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11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6614" y="3347903"/>
            <a:ext cx="7558207" cy="85883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 algn="ctr">
              <a:buNone/>
              <a:defRPr sz="1803"/>
            </a:lvl2pPr>
            <a:lvl3pPr marL="687080" indent="0" algn="ctr">
              <a:buNone/>
              <a:defRPr sz="1803"/>
            </a:lvl3pPr>
            <a:lvl4pPr marL="1030620" indent="0" algn="ctr">
              <a:buNone/>
              <a:defRPr sz="1503"/>
            </a:lvl4pPr>
            <a:lvl5pPr marL="1374160" indent="0" algn="ctr">
              <a:buNone/>
              <a:defRPr sz="1503"/>
            </a:lvl5pPr>
            <a:lvl6pPr marL="1717700" indent="0" algn="ctr">
              <a:buNone/>
              <a:defRPr sz="1503"/>
            </a:lvl6pPr>
            <a:lvl7pPr marL="2061240" indent="0" algn="ctr">
              <a:buNone/>
              <a:defRPr sz="1503"/>
            </a:lvl7pPr>
            <a:lvl8pPr marL="2404781" indent="0" algn="ctr">
              <a:buNone/>
              <a:defRPr sz="1503"/>
            </a:lvl8pPr>
            <a:lvl9pPr marL="2748321" indent="0" algn="ctr">
              <a:buNone/>
              <a:defRPr sz="150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6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3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6172" y="311660"/>
            <a:ext cx="1975440" cy="43260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9851" y="311660"/>
            <a:ext cx="5811803" cy="4326063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87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 hasCustomPrompt="1"/>
          </p:nvPr>
        </p:nvSpPr>
        <p:spPr>
          <a:xfrm>
            <a:off x="2340525" y="0"/>
            <a:ext cx="6820938" cy="1496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333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3" name="Espaço Reservado para Imagem 5"/>
          <p:cNvSpPr>
            <a:spLocks noGrp="1"/>
          </p:cNvSpPr>
          <p:nvPr>
            <p:ph type="pic" sz="quarter" idx="11"/>
          </p:nvPr>
        </p:nvSpPr>
        <p:spPr>
          <a:xfrm>
            <a:off x="0" y="1496393"/>
            <a:ext cx="9161463" cy="3656633"/>
          </a:xfrm>
          <a:ln>
            <a:noFill/>
          </a:ln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2336800" cy="14659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8528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8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2" y="570268"/>
            <a:ext cx="7558207" cy="2679573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11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3346031"/>
            <a:ext cx="7558207" cy="858838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2pPr>
            <a:lvl3pPr marL="687080" indent="0">
              <a:buNone/>
              <a:defRPr sz="1202">
                <a:solidFill>
                  <a:schemeClr val="tx1">
                    <a:tint val="75000"/>
                  </a:schemeClr>
                </a:solidFill>
              </a:defRPr>
            </a:lvl3pPr>
            <a:lvl4pPr marL="103062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4pPr>
            <a:lvl5pPr marL="137416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5pPr>
            <a:lvl6pPr marL="171770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6pPr>
            <a:lvl7pPr marL="206124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7pPr>
            <a:lvl8pPr marL="240478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8pPr>
            <a:lvl9pPr marL="274832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67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531" y="1386864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346" y="1386865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11/4/2022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5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1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531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2346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2346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11/4/2022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9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11/4/2022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6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11/4/2022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4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43895" cy="515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5840" y="0"/>
            <a:ext cx="48098" cy="5153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55" y="446595"/>
            <a:ext cx="2404884" cy="1717675"/>
          </a:xfrm>
        </p:spPr>
        <p:txBody>
          <a:bodyPr anchor="b">
            <a:norm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326" y="549656"/>
            <a:ext cx="4878479" cy="395065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555" y="2198624"/>
            <a:ext cx="2404884" cy="2539036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801" y="4853811"/>
            <a:ext cx="1967633" cy="274351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11/4/2022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7326" y="4853811"/>
            <a:ext cx="3492808" cy="274351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8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21629"/>
            <a:ext cx="9159077" cy="14313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93133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1" y="3813239"/>
            <a:ext cx="7599434" cy="618363"/>
          </a:xfrm>
        </p:spPr>
        <p:txBody>
          <a:bodyPr lIns="91440" tIns="0" rIns="91440" bIns="0" anchor="b">
            <a:no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61452" cy="3693133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4">
                <a:solidFill>
                  <a:schemeClr val="bg1"/>
                </a:solidFill>
              </a:defRPr>
            </a:lvl1pPr>
            <a:lvl2pPr marL="343540" indent="0">
              <a:buNone/>
              <a:defRPr sz="2104"/>
            </a:lvl2pPr>
            <a:lvl3pPr marL="687080" indent="0">
              <a:buNone/>
              <a:defRPr sz="1803"/>
            </a:lvl3pPr>
            <a:lvl4pPr marL="1030620" indent="0">
              <a:buNone/>
              <a:defRPr sz="1503"/>
            </a:lvl4pPr>
            <a:lvl5pPr marL="1374160" indent="0">
              <a:buNone/>
              <a:defRPr sz="1503"/>
            </a:lvl5pPr>
            <a:lvl6pPr marL="1717700" indent="0">
              <a:buNone/>
              <a:defRPr sz="1503"/>
            </a:lvl6pPr>
            <a:lvl7pPr marL="2061240" indent="0">
              <a:buNone/>
              <a:defRPr sz="1503"/>
            </a:lvl7pPr>
            <a:lvl8pPr marL="2404781" indent="0">
              <a:buNone/>
              <a:defRPr sz="1503"/>
            </a:lvl8pPr>
            <a:lvl9pPr marL="2748321" indent="0">
              <a:buNone/>
              <a:defRPr sz="1503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531" y="4438471"/>
            <a:ext cx="7599434" cy="446596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1"/>
              </a:spcAft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11/4/2022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2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9490"/>
            <a:ext cx="9161463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9535"/>
            <a:ext cx="9161464" cy="49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1386864"/>
            <a:ext cx="7558207" cy="30231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4532" y="4853811"/>
            <a:ext cx="1857744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9919" y="4853811"/>
            <a:ext cx="3624011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39525" y="4853811"/>
            <a:ext cx="985898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9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5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7080" rtl="0" eaLnBrk="1" latinLnBrk="0" hangingPunct="1">
        <a:lnSpc>
          <a:spcPct val="85000"/>
        </a:lnSpc>
        <a:spcBef>
          <a:spcPct val="0"/>
        </a:spcBef>
        <a:buNone/>
        <a:defRPr sz="3607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708" indent="-68708" algn="l" defTabSz="687080" rtl="0" eaLnBrk="1" latinLnBrk="0" hangingPunct="1">
        <a:lnSpc>
          <a:spcPct val="90000"/>
        </a:lnSpc>
        <a:spcBef>
          <a:spcPts val="902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574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35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990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3406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00822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654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682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710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738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5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08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062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416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770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12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478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4832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334E2F">
                <a:tint val="44500"/>
                <a:satMod val="160000"/>
              </a:srgb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" y="4896247"/>
            <a:ext cx="9161463" cy="303609"/>
          </a:xfrm>
          <a:prstGeom prst="rect">
            <a:avLst/>
          </a:prstGeom>
          <a:gradFill flip="none" rotWithShape="1">
            <a:gsLst>
              <a:gs pos="0">
                <a:srgbClr val="452643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334E2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20">
              <a:gradFill flip="none" rotWithShape="1">
                <a:gsLst>
                  <a:gs pos="0">
                    <a:srgbClr val="344F2E">
                      <a:tint val="66000"/>
                      <a:satMod val="160000"/>
                    </a:srgbClr>
                  </a:gs>
                  <a:gs pos="50000">
                    <a:srgbClr val="344F2E">
                      <a:tint val="44500"/>
                      <a:satMod val="160000"/>
                    </a:srgbClr>
                  </a:gs>
                  <a:gs pos="100000">
                    <a:srgbClr val="344F2E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505499" y="14389"/>
            <a:ext cx="76559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dirty="0">
                <a:ln w="0"/>
                <a:solidFill>
                  <a:srgbClr val="0135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Cuidado com a cobiça</a:t>
            </a:r>
          </a:p>
        </p:txBody>
      </p:sp>
      <p:sp>
        <p:nvSpPr>
          <p:cNvPr id="7" name="Lágrima 6"/>
          <p:cNvSpPr/>
          <p:nvPr/>
        </p:nvSpPr>
        <p:spPr>
          <a:xfrm>
            <a:off x="116660" y="3820923"/>
            <a:ext cx="1200767" cy="1066698"/>
          </a:xfrm>
          <a:prstGeom prst="teardrop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rgbClr val="452643"/>
              </a:gs>
            </a:gsLst>
          </a:gradFill>
          <a:ln w="31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dirty="0">
                <a:solidFill>
                  <a:srgbClr val="452643"/>
                </a:solidFill>
                <a:latin typeface="Arial Black" panose="020B0A04020102020204" pitchFamily="34" charset="0"/>
              </a:rPr>
              <a:t>09</a:t>
            </a:r>
            <a:endParaRPr lang="pt-BR" sz="1020" dirty="0">
              <a:solidFill>
                <a:srgbClr val="452643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505498" y="3318292"/>
            <a:ext cx="7644148" cy="64633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808080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VERSO PARA MEMORIZAR: </a:t>
            </a:r>
            <a:b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"Tenham cuidado e não se deixem dominar por qualquer tipo de avareza, porque a vida de uma pessoa não consiste na abundância dos bens que ela tem” (</a:t>
            </a:r>
            <a:r>
              <a:rPr lang="pt-BR" altLang="pt-BR" sz="12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Lc</a:t>
            </a: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 12:15).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643004" y="4998104"/>
            <a:ext cx="1397478" cy="11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900" b="1" dirty="0">
                <a:solidFill>
                  <a:srgbClr val="D4FF7D"/>
                </a:solidFill>
              </a:rPr>
              <a:t>design Neemias Lima</a:t>
            </a:r>
          </a:p>
        </p:txBody>
      </p:sp>
      <p:pic>
        <p:nvPicPr>
          <p:cNvPr id="12" name="Picture 13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2" y="2556259"/>
            <a:ext cx="1089329" cy="1089329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6"/>
          <p:cNvSpPr txBox="1">
            <a:spLocks noChangeArrowheads="1"/>
          </p:cNvSpPr>
          <p:nvPr/>
        </p:nvSpPr>
        <p:spPr bwMode="auto">
          <a:xfrm>
            <a:off x="3388752" y="2814150"/>
            <a:ext cx="41588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LIÇÃO 09</a:t>
            </a: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1517314" y="4303988"/>
            <a:ext cx="7644148" cy="2769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Is 14:12-14; Ef 5:5; </a:t>
            </a:r>
            <a:r>
              <a:rPr lang="en-US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Js</a:t>
            </a:r>
            <a:r>
              <a:rPr lang="en-US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7; Jo 12:1-8; At 5:1-11; 1Co 10:13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57C7B3F-BD2E-AB7E-10EB-BAD6DD50E7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" y="21990"/>
            <a:ext cx="1500968" cy="2255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4C3DD87-BBE3-A665-434F-5F4F903925F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87117" y="572038"/>
            <a:ext cx="2298038" cy="2255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3233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Ananias e Safira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FD5EC092-AC81-4728-9A45-4C4BB5B95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04807"/>
            <a:ext cx="8173701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No início, parecia que eram sinceros em seu desejo de doar para a obra. No entanto, “depois, o casal ofendeu o Santo Espírito ao ceder a sentimentos de cobiça. Começaram a lamentar o fato de terem feito aquela promessa e logo perderam a suave influência da bênção que lhes havia aquecido o coração com o desejo de fazer grandes coisas em benefício da causa de Cristo” (Ellen G. White, Atos dos Apóstolos, p. 46). Em outras palavras, embora tivessem iniciado com as melhores das intenções, a cobiça fez com que aparentassem e fingissem ser o que não eram. “E sobreveio grande temor a toda a igreja e a todos aqueles que ouviram falar destes acontecimentos” (At 5:11). Depois desse incidente, todos certamente devem ter sido mais cuidadosos ao devolver seu dízimo. Mas esse triste relato não foi incluído na Bíblia como um aviso sobre a fidelidade nos dízimos. Em vez disso, ele nos leva a pensar na seguinte pergunta: até onde a cobiça pode levar?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8F9DEEC4-F272-4BE4-ADE9-AC33A0C6738C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99BA734-ABEA-8744-9F6B-93F9113EE1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631" y="3804213"/>
            <a:ext cx="891260" cy="1339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7F2BC8A-125B-5604-F505-3D2900296922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09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912DEA6-3DC5-0164-A1BE-073153155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Is 14:12-14; Ef 5:5; </a:t>
            </a:r>
            <a:r>
              <a:rPr lang="en-US" altLang="pt-BR" sz="1200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Js</a:t>
            </a:r>
            <a:r>
              <a:rPr lang="en-US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7; Jo 12:1-8; At 5:1-11; 1Co 10:13</a:t>
            </a:r>
            <a:endParaRPr lang="pt-BR" altLang="pt-BR" sz="1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93D568B-29BC-986E-3DD7-565F61013AA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0"/>
            <a:ext cx="1364476" cy="883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68216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Vencendo a cobiça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863BB09B-C8C1-4354-BC51-D930C951E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148873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6. Leia 1 Coríntios 10:13. Que promessa é dada aqui, e por que é tão importante entendê-la quando se trata de cobiça?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Você já colheu consequências ruins da cobiça em sua vida? Que lições você aprendeu? O que ainda precisa aprender?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64174D21-4722-4ED0-8E26-BF7FE60A20B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F49CCFF-4D1D-A065-D837-CD26D5929E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631" y="3804213"/>
            <a:ext cx="891260" cy="1339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3AD03EEB-66E8-35B9-5E60-4DC53C80D19A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09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30DDF4E-A815-843D-3EF9-1C87E1ACC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Is 14:12-14; Ef 5:5; </a:t>
            </a:r>
            <a:r>
              <a:rPr lang="en-US" altLang="pt-BR" sz="1200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Js</a:t>
            </a:r>
            <a:r>
              <a:rPr lang="en-US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7; Jo 12:1-8; At 5:1-11; 1Co 10:13</a:t>
            </a:r>
            <a:endParaRPr lang="pt-BR" altLang="pt-BR" sz="1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7F71F28-F635-8D72-FED4-8310A2AD7AE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0"/>
            <a:ext cx="1364476" cy="883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5924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Vencendo a cobiça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1EC42BAA-B890-43DD-B4F0-9AB5685AF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17872"/>
            <a:ext cx="8173701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O poder de Deus pode nos proteger contra esse pecado perigosamente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enganoso? Observe três segredos para vencer a cobiça: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6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1. Tome a decisão de servir a Deus, depender Dele e fazer parte de Sua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família. “Escolham hoje a quem vão servir [...]. Eu e a minha casa serviremos o Senhor 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Js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24:15).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2. Ore diariamente e inclua Mateus 6:13: “E não nos deixes cair em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tentação; mas livra-nos do mal [pois Teu é o Reino, o poder e a glória para sempre. Amém]!” Ao sentir cobiça por algo que você sabe que não deve ter, ore sobre isso, reivindicando promessas da Bíblia para a vitória, como 1 Coríntios 10:13.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3. Seja regular no estudo da Palavra. “Guardo a Tua palavra no meu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coração para não pecar contra Ti” (SI 119:11).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5A2D000F-51B5-40E7-85F2-B3B1E407E18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4AB9179-3C2D-A2FE-F400-58AE68134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631" y="3804213"/>
            <a:ext cx="891260" cy="1339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B2071A4-9B08-B8F6-C011-C130A19B404F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09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1888AAE-EBA1-62CF-04B3-87F3CB707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Is 14:12-14; Ef 5:5; </a:t>
            </a:r>
            <a:r>
              <a:rPr lang="en-US" altLang="pt-BR" sz="1200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Js</a:t>
            </a:r>
            <a:r>
              <a:rPr lang="en-US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7; Jo 12:1-8; At 5:1-11; 1Co 10:13</a:t>
            </a:r>
            <a:endParaRPr lang="pt-BR" altLang="pt-BR" sz="1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DD54CED-A16A-C371-4F3A-7AC230A8E0E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0"/>
            <a:ext cx="1364476" cy="883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57265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0">
            <a:extLst>
              <a:ext uri="{FF2B5EF4-FFF2-40B4-BE49-F238E27FC236}">
                <a16:creationId xmlns:a16="http://schemas.microsoft.com/office/drawing/2014/main" id="{CFC8B9D9-C6ED-4706-A104-65D118A5B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99202"/>
            <a:ext cx="8253604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Na conquista de Jerico,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Acã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não foi o único homem que levou prata e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ouro para o acampamento de Israel. Josué havia dito aos homens que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trouxessem de volta a prata, o ouro e os utensílios de bronze e de ferro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para o tesouro da casa de Deus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Js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6:19, 24). Todo o restante devia ser queimado.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Acã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, no entanto, foi o único homem a guardar algo para si mesmo. “Dentre os milhões de israelitas, houve apenas um homem que, naquela hora solene de triunfo e juízo, ousara transgredir a ordem de Deus. A cobiça de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Acã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foi despertada ao ver aquela valiosa capa de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Sinear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. Mesmo quando ela o colocou face a face com a morte, ele lhe chamou de ‘uma boa capa babilônica’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Js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7:21). Um pecado arrastara outro, e ele apropriou-se do ouro e da prata dedicados ao tesouro do Senhor - roubou de Deus as primícias da terra de Canaã” (Ellen G. White, Patriarcas e Profetas, p. 432,433).</a:t>
            </a:r>
          </a:p>
        </p:txBody>
      </p:sp>
      <p:sp>
        <p:nvSpPr>
          <p:cNvPr id="17" name="Texto Explicativo: Seta para Baixo 16">
            <a:extLst>
              <a:ext uri="{FF2B5EF4-FFF2-40B4-BE49-F238E27FC236}">
                <a16:creationId xmlns:a16="http://schemas.microsoft.com/office/drawing/2014/main" id="{D14EECB8-05F1-4A74-9BB3-16EDDC259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2B65B44-EA53-AAB5-4183-55BDD5BE2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631" y="3804213"/>
            <a:ext cx="891260" cy="1339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FC454B0-5474-B1F0-7D37-ABFE38454673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09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30BA407-0A13-1F6B-DE09-7326B1C72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Is 14:12-14; Ef 5:5; </a:t>
            </a:r>
            <a:r>
              <a:rPr lang="en-US" altLang="pt-BR" sz="1200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Js</a:t>
            </a:r>
            <a:r>
              <a:rPr lang="en-US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7; Jo 12:1-8; At 5:1-11; 1Co 10:13</a:t>
            </a:r>
            <a:endParaRPr lang="pt-BR" altLang="pt-BR" sz="1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F84369C-9632-BDEE-9EAC-566014F1B12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0"/>
            <a:ext cx="1364476" cy="883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1493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8D68641-D640-4BD7-9D5B-B3803DCCF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80404" cy="309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Leia 1 Timóteo 6:6-10: “Porque nada trouxemos para o mundo, nem coisa alguma podemos levar dele. Tendo sustento e com que nos vestir, estejamos contentes. Mas os que querem ficar ricos caem em tentação, em armadilhas e em muitos desejos insensatos e nocivos, que levam as pessoas a se afundar na ruína e na perdição. Porque o amor ao dinheiro é a raiz de todos os males; e alguns, nessa cobiça, se desviaram da fé e atormentaram a si mesmos com muitas dores.” Quantas pessoas “atormentaram a si mesmos [e aos outros]” por causa do amor ao dinheiro?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Sabendo que precisamos de dinheiro para viver, como evitar a armadilha sobre a qual Paulo advertiu?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Que outras coisas, além de dinheiro, podemos cobiçar?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Qual é a diferença entre um desejo legítimo e a cobiça? Quando um desejo legítimo se transforma em cobiça?</a:t>
            </a:r>
            <a:endParaRPr lang="pt-BR" altLang="pt-BR" sz="1500" dirty="0">
              <a:solidFill>
                <a:srgbClr val="80008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27F11C40-92CA-4A98-A472-02A20A1065D7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587AF40-2D6F-F693-2FFD-260922B50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631" y="3804213"/>
            <a:ext cx="891260" cy="1339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1959B018-9BB3-C6E9-A410-C20B084F4D21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09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65DA7F3-874E-C0B8-72FD-7C9CC48EC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Is 14:12-14; Ef 5:5; </a:t>
            </a:r>
            <a:r>
              <a:rPr lang="en-US" altLang="pt-BR" sz="1200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Js</a:t>
            </a:r>
            <a:r>
              <a:rPr lang="en-US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7; Jo 12:1-8; At 5:1-11; 1Co 10:13</a:t>
            </a:r>
            <a:endParaRPr lang="pt-BR" altLang="pt-BR" sz="1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EA23C47-A140-A29E-8F65-6D70233D8DA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0"/>
            <a:ext cx="1364476" cy="883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5700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45777" y="1095705"/>
            <a:ext cx="8175940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A cobiça é definida como um desejo desordenado de uma pessoa por riqueza ou posses que não lhe pertencem. Cobiça é um grande problema, grande o bastante para se equiparar à mentira, ao roubo e ao assassinato. E tão prejudicial que Deus escolheu advertir-nos contra ela em Sua grande lei moral. “Não cobice a casa do seu próximo. Não cobice a mulher do seu próximo, nem o seu servo, nem a sua serva, nem o seu boi, nem o seu jumento, nem coisa alguma que pertença ao seu próximo” (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 20:17). A cobiça é listada com frequência entre os pecados abomináveis que impedem alguém de entrar no Céu. “Ou vocês não sabem que os injustos não herdarão o Reino de Deus? Não se enganem: nem imorais, nem idólatras, nem adúlteros, nem afeminados, nem homossexuais, nem ladrões, nem avarentos, nem bêbados, nem maldizentes, nem roubadores herdarão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o Reino de Deus” (</a:t>
            </a:r>
            <a:r>
              <a:rPr lang="pt-BR" altLang="pt-BR" sz="1650" dirty="0" err="1">
                <a:latin typeface="Arial Black" panose="020B0A04020102020204" pitchFamily="34" charset="0"/>
                <a:cs typeface="Arial" panose="020B0604020202020204" pitchFamily="34" charset="0"/>
              </a:rPr>
              <a:t>ICo</a:t>
            </a: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 6:9,10).</a:t>
            </a:r>
          </a:p>
        </p:txBody>
      </p:sp>
      <p:sp>
        <p:nvSpPr>
          <p:cNvPr id="10" name="Arredondar Retângulo em um Canto Diagonal 9"/>
          <p:cNvSpPr/>
          <p:nvPr/>
        </p:nvSpPr>
        <p:spPr>
          <a:xfrm>
            <a:off x="64294" y="220380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Sábado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09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7263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 Black" panose="020B0A04020102020204" pitchFamily="34" charset="0"/>
              </a:rPr>
              <a:t>INTRODUÇÃO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Is 14:12-14; Ef 5:5; </a:t>
            </a:r>
            <a:r>
              <a:rPr lang="en-US" altLang="pt-BR" sz="1200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Js</a:t>
            </a:r>
            <a:r>
              <a:rPr lang="en-US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7; Jo 12:1-8; At 5:1-11; 1Co 10:13</a:t>
            </a:r>
            <a:endParaRPr lang="pt-BR" altLang="pt-BR" sz="1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49570C7-A113-A678-6305-5DD2D0DCB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631" y="3804213"/>
            <a:ext cx="891260" cy="1339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0CDB55CB-D1BD-7A85-7405-ECB6BF0132F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0"/>
            <a:ext cx="1364476" cy="883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0344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supremo pecado original?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3" name="CaixaDeTexto 15"/>
          <p:cNvSpPr txBox="1">
            <a:spLocks noChangeArrowheads="1"/>
          </p:cNvSpPr>
          <p:nvPr/>
        </p:nvSpPr>
        <p:spPr bwMode="auto">
          <a:xfrm>
            <a:off x="33430" y="1268189"/>
            <a:ext cx="8244542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Leia Isaías 14:12-14. Quais indícios são dados sobre a queda de Lúcifer?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Como a cobiça teve um papel crucial na queda desse anjo?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Leia Efésios 5:5 e Colossenses 3:5. Com o que Paulo comparou a cobiça,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 porquê?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Leia 1 Timóteo 6:6, 7. Refletir sobre essas palavras de Paulo nos protege da cobiça?</a:t>
            </a:r>
          </a:p>
        </p:txBody>
      </p:sp>
      <p:sp>
        <p:nvSpPr>
          <p:cNvPr id="15" name="Texto Explicativo: Seta para Baixo 14">
            <a:extLst>
              <a:ext uri="{FF2B5EF4-FFF2-40B4-BE49-F238E27FC236}">
                <a16:creationId xmlns:a16="http://schemas.microsoft.com/office/drawing/2014/main" id="{9EF323A3-E3B5-474A-8077-D78C396E1C0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77110B8-FABC-C765-1A77-564F6074D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631" y="3804213"/>
            <a:ext cx="891260" cy="1339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532036C-4403-496E-D8ED-5A0BBD2B9BF3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09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E92FF85-FBC2-5D6B-5CF1-9F2C02676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Is 14:12-14; Ef 5:5; </a:t>
            </a:r>
            <a:r>
              <a:rPr lang="en-US" altLang="pt-BR" sz="1200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Js</a:t>
            </a:r>
            <a:r>
              <a:rPr lang="en-US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7; Jo 12:1-8; At 5:1-11; 1Co 10:13</a:t>
            </a:r>
            <a:endParaRPr lang="pt-BR" altLang="pt-BR" sz="1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9DB13DB-0924-8269-8A44-B1EBAC8EF7C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0"/>
            <a:ext cx="1364476" cy="883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3043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supremo pecado original?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/>
          <p:cNvSpPr txBox="1">
            <a:spLocks noChangeArrowheads="1"/>
          </p:cNvSpPr>
          <p:nvPr/>
        </p:nvSpPr>
        <p:spPr bwMode="auto">
          <a:xfrm>
            <a:off x="24368" y="1153304"/>
            <a:ext cx="825360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É impressionante que Paulo comparou por duas vezes a cobiça com a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idolatria. As pessoas praticam idolatria quando adoram, ou seja, dedicam a vida a algo diferente de Deus, a algo criado, em vez de adorar o Criador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Rm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1:25). Cobiçar poderia ser, então, querer algo que não se deve ter, de tal maneira que o desejo por isso, em lugar do Senhor, se torna ó foco do coração? Sem dúvida, a princípio Lúcifer não sabia aonde seus desejos errados o levariam. E isso pode acontecer conosco. O mandamento contra a cobiça, o único que lida apenas com pensamentos, pode nos impedir de cometer atos que levarão à violação de outros mandamentos (veja, por exemplo, 2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Sm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11). Com frequência surge a pergunta, e é compreensível, sobre como o pecado surgiu no Universo de Deus. Entendemos como, ao menos de certa forma. E o cerne da questão foi a cobiça. Portanto, talvez ela seja o pecado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original supremo.</a:t>
            </a:r>
          </a:p>
        </p:txBody>
      </p:sp>
      <p:sp>
        <p:nvSpPr>
          <p:cNvPr id="3" name="Texto Explicativo: Seta para Baixo 2">
            <a:extLst>
              <a:ext uri="{FF2B5EF4-FFF2-40B4-BE49-F238E27FC236}">
                <a16:creationId xmlns:a16="http://schemas.microsoft.com/office/drawing/2014/main" id="{F514AFE6-CB97-49B3-AF4A-9109ED6B83C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5890864-04D7-A6F0-DE98-98C6033A4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631" y="3804213"/>
            <a:ext cx="891260" cy="1339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F1114B5-6CD5-081B-A284-F15210C37606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09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3D3E97B-33EB-C2D0-9F17-D9521A904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Is 14:12-14; Ef 5:5; </a:t>
            </a:r>
            <a:r>
              <a:rPr lang="en-US" altLang="pt-BR" sz="1200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Js</a:t>
            </a:r>
            <a:r>
              <a:rPr lang="en-US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7; Jo 12:1-8; At 5:1-11; 1Co 10:13</a:t>
            </a:r>
            <a:endParaRPr lang="pt-BR" altLang="pt-BR" sz="1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B7C940A-02E4-89BB-EFD1-730BE174D20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0"/>
            <a:ext cx="1364476" cy="883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8321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Algo amaldiçoado no acampamento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D5C09FDA-172B-4732-BD2E-A9BBEF8B1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40991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Leia Josué 7.0 que aconteceu depois da poderosa vitória em Jericó, e que mensagem devemos tirar dessa história para nós mesmos?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Pense em como teria sido fácil para </a:t>
            </a:r>
            <a:r>
              <a:rPr lang="pt-BR" altLang="pt-BR" sz="1500" dirty="0" err="1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Acã</a:t>
            </a: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ter justificado suas atitudes: "Bem, é uma quantidade tão pequena em comparação com todo o restante do saque. Ninguém vai saber, e o que pode fazer de mal? Além disso, minha família precisa do dinheiro." Como podemos nos proteger desse tipo de raciocínio perigoso?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BDD13C62-4DCC-4E38-8F64-0DE6F4ED90D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9FC7583-ED25-F725-DD3D-7E2647D6D8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631" y="3804213"/>
            <a:ext cx="891260" cy="1339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87EEDC99-71D3-3173-D799-BBD5235B27D5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09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1E004B8-1361-1A8F-A22A-D183CB815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Is 14:12-14; Ef 5:5; </a:t>
            </a:r>
            <a:r>
              <a:rPr lang="en-US" altLang="pt-BR" sz="1200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Js</a:t>
            </a:r>
            <a:r>
              <a:rPr lang="en-US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7; Jo 12:1-8; At 5:1-11; 1Co 10:13</a:t>
            </a:r>
            <a:endParaRPr lang="pt-BR" altLang="pt-BR" sz="1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49B72D5-9047-ABB0-49E7-9E5FBD40052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0"/>
            <a:ext cx="1364476" cy="883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0240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Algo amaldiçoado no acampamento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A64B78EF-EDA8-421A-88C9-45544BBCA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68985"/>
            <a:ext cx="823326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Foi um grandioso momento da história de Israel. Depois de 40 anos no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deserto, eles entraram na terra prometida. Por um milagre, cruzaram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em terra firme o rio Jordão em seu período de cheia. Essa travessia foi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tão impressionante que se derreteu o coração dos reis pagãos em Canaã, e não tiveram coragem para lutar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Js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5:1).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O primeiro desafio na conquista de Canaã foi a cidade murada e fortificada de Jericó. Ninguém sabia o que fazer para derrotar os habitantes dessa cidade - nem mesmo Josué. Em resposta à oração dele, Deus revelou o plano para a destruição da cidade, o qual eles seguiram. Mas, depois, as coisas tomaram um rumo ruim.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0D166226-26B4-450D-9EDE-E579CA78EEF8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E8A4BE6-F927-AFCA-007B-E0DE1A0AE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631" y="3804213"/>
            <a:ext cx="891260" cy="1339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3CD5DD05-72FE-4F46-E84D-41F14D90E5C8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09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50140B8-6EC2-AD12-6866-AF7C2755D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Is 14:12-14; Ef 5:5; </a:t>
            </a:r>
            <a:r>
              <a:rPr lang="en-US" altLang="pt-BR" sz="1200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Js</a:t>
            </a:r>
            <a:r>
              <a:rPr lang="en-US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7; Jo 12:1-8; At 5:1-11; 1Co 10:13</a:t>
            </a:r>
            <a:endParaRPr lang="pt-BR" altLang="pt-BR" sz="1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A9102A9-B32D-3EB9-ECE7-1E84F66E1EA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0"/>
            <a:ext cx="1364476" cy="883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32827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coração de Judas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C3A1BEFC-B9B8-4142-B09F-1F5B330F4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244542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4. Leia João 12:1-8.0 que Maria fez que atraiu tanta atenção durante o banquete? Como Judas reagiu? Por quê? Qual foi a resposta de Jesus?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Que lição terrível para nós sobre o perigo da cobiça! O que parece ser algo pequeno, um simples desejo do coração, pode levará calamidade e à perda eterna.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8BEA5E99-E373-4CFD-85F3-CA3E79AA5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55945AA-4EBD-BE25-AABC-B2C38DC6E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631" y="3804213"/>
            <a:ext cx="891260" cy="1339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1BE4F998-E6E1-F904-7F4C-4860C8D4BAFA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09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817120E3-E461-DD19-627C-2D5F108E0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Is 14:12-14; Ef 5:5; </a:t>
            </a:r>
            <a:r>
              <a:rPr lang="en-US" altLang="pt-BR" sz="1200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Js</a:t>
            </a:r>
            <a:r>
              <a:rPr lang="en-US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7; Jo 12:1-8; At 5:1-11; 1Co 10:13</a:t>
            </a:r>
            <a:endParaRPr lang="pt-BR" altLang="pt-BR" sz="1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14A14AC-3202-7DB5-E1BE-FCFBAE80EF3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0"/>
            <a:ext cx="1364476" cy="883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2405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coração de Judas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8D5A143D-15FB-4DFE-B0EC-FEEB77A92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83848"/>
            <a:ext cx="8233263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A gentil repreensão do Salvador ao comentário avarento de Judas o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levou a deixar o banquete e ir diretamente ao palácio do sumo sacerdote, onde os inimigos de Jesus estavam reunidos. Ele se ofereceu para entregar seu Mestre nas mãos deles por uma quantia muito menor do que a dádiva de Maria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26:14-16). O que aconteceu com Judas? Depois de tantas oportunidades maravilhosas e raros privilégios, por que ele faria algo tão mau? Segundo Ellen G. White, Judas “amava o grande Mestre e ansiava estar com Ele. Tivera desejo de ser transformado no caráter e na vida e esperava experimentar isso por sua ligação com Jesus. O Salvador não havia afastado Judas. Dera-lhe um lugar entre os Doze. Confiou-lhe a obra de evangelista. Concedeu-lhe poder para curar os doentes e expulsar os demônios. Entretanto, Judas não chegou ao ponto de se entregar totalmente a Cristo” (O Desejado de Todas as Nações, p. 573, 574).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A584AFCD-A7C5-4294-814D-F53BEF238F5B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E223C39-F311-EEFE-8EC1-C1DE87B13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631" y="3804213"/>
            <a:ext cx="891260" cy="1339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13522856-1A74-D743-9755-95A8000C1D1B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09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3502D6F-981E-746D-B35B-2357AB483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Is 14:12-14; Ef 5:5; </a:t>
            </a:r>
            <a:r>
              <a:rPr lang="en-US" altLang="pt-BR" sz="1200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Js</a:t>
            </a:r>
            <a:r>
              <a:rPr lang="en-US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7; Jo 12:1-8; At 5:1-11; 1Co 10:13</a:t>
            </a:r>
            <a:endParaRPr lang="pt-BR" altLang="pt-BR" sz="1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2DB0A33-0A85-FA54-2B00-5EEB95A8FBA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0"/>
            <a:ext cx="1364476" cy="883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72032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Ananias e Safira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0F091E13-8EAD-4FFB-9473-BC74E5ABD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22459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5. Leia Atos 5:1-11. O que você acha que foi pior, reter parte do dinheiro ou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mentir? Por que uma punição tão severa?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5F0C11AF-133D-4271-81DD-D9F8BAF7AF9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BA36714-53AD-66B4-1CEE-08B210D334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896" y="3796839"/>
            <a:ext cx="891260" cy="13395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22C327C4-066C-E59F-BCEA-CB9800DD19A8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09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94D688F-9D8A-4113-51FB-98BA7EB8B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en-US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Is 14:12-14; Ef 5:5; </a:t>
            </a:r>
            <a:r>
              <a:rPr lang="en-US" altLang="pt-BR" sz="1200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Js</a:t>
            </a:r>
            <a:r>
              <a:rPr lang="en-US" altLang="pt-BR" sz="12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7; Jo 12:1-8; At 5:1-11; 1Co 10:13</a:t>
            </a:r>
            <a:endParaRPr lang="pt-BR" altLang="pt-BR" sz="12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7340314-3359-8DAA-EA5D-38FDF6CFC0D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17067" y="0"/>
            <a:ext cx="1364476" cy="883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419688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Vermelho Laran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3820</TotalTime>
  <Words>2137</Words>
  <Application>Microsoft Office PowerPoint</Application>
  <PresentationFormat>Personalizar</PresentationFormat>
  <Paragraphs>163</Paragraphs>
  <Slides>14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Calibri Light</vt:lpstr>
      <vt:lpstr>Calibri</vt:lpstr>
      <vt:lpstr>Arial Black</vt:lpstr>
      <vt:lpstr>Arial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marcos</dc:creator>
  <cp:lastModifiedBy>Neemias Informatica Lima</cp:lastModifiedBy>
  <cp:revision>241</cp:revision>
  <dcterms:created xsi:type="dcterms:W3CDTF">2014-05-23T17:49:12Z</dcterms:created>
  <dcterms:modified xsi:type="dcterms:W3CDTF">2022-11-04T17:50:31Z</dcterms:modified>
</cp:coreProperties>
</file>