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bold r:id="rId18"/>
    </p:embeddedFon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76" autoAdjust="0"/>
    <p:restoredTop sz="94660"/>
  </p:normalViewPr>
  <p:slideViewPr>
    <p:cSldViewPr snapToGrid="0">
      <p:cViewPr>
        <p:scale>
          <a:sx n="75" d="100"/>
          <a:sy n="75" d="100"/>
        </p:scale>
        <p:origin x="1867" y="547"/>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e Catia Lima" userId="b77af7bd85500281" providerId="LiveId" clId="{EF129372-3DF4-423B-A58F-E7438F022423}"/>
    <pc:docChg chg="undo redo custSel modSld">
      <pc:chgData name="Neemias e Catia Lima" userId="b77af7bd85500281" providerId="LiveId" clId="{EF129372-3DF4-423B-A58F-E7438F022423}" dt="2020-11-01T10:21:45.678" v="91" actId="20577"/>
      <pc:docMkLst>
        <pc:docMk/>
      </pc:docMkLst>
      <pc:sldChg chg="modSp mod">
        <pc:chgData name="Neemias e Catia Lima" userId="b77af7bd85500281" providerId="LiveId" clId="{EF129372-3DF4-423B-A58F-E7438F022423}" dt="2020-11-01T10:21:45.678" v="91" actId="20577"/>
        <pc:sldMkLst>
          <pc:docMk/>
          <pc:sldMk cId="2241968852" sldId="285"/>
        </pc:sldMkLst>
        <pc:spChg chg="mod">
          <ac:chgData name="Neemias e Catia Lima" userId="b77af7bd85500281" providerId="LiveId" clId="{EF129372-3DF4-423B-A58F-E7438F022423}" dt="2020-11-01T10:21:45.678" v="91" actId="20577"/>
          <ac:spMkLst>
            <pc:docMk/>
            <pc:sldMk cId="2241968852" sldId="285"/>
            <ac:spMk id="15" creationId="{0F091E13-8EAD-4FFB-9473-BC74E5ABDC64}"/>
          </ac:spMkLst>
        </pc:spChg>
      </pc:sldChg>
      <pc:sldChg chg="modSp mod">
        <pc:chgData name="Neemias e Catia Lima" userId="b77af7bd85500281" providerId="LiveId" clId="{EF129372-3DF4-423B-A58F-E7438F022423}" dt="2020-11-01T10:16:20.379" v="28" actId="313"/>
        <pc:sldMkLst>
          <pc:docMk/>
          <pc:sldMk cId="1959249856" sldId="286"/>
        </pc:sldMkLst>
        <pc:spChg chg="mod">
          <ac:chgData name="Neemias e Catia Lima" userId="b77af7bd85500281" providerId="LiveId" clId="{EF129372-3DF4-423B-A58F-E7438F022423}" dt="2020-11-01T10:14:52.256" v="2"/>
          <ac:spMkLst>
            <pc:docMk/>
            <pc:sldMk cId="1959249856" sldId="286"/>
            <ac:spMk id="14" creationId="{00000000-0000-0000-0000-000000000000}"/>
          </ac:spMkLst>
        </pc:spChg>
        <pc:spChg chg="mod">
          <ac:chgData name="Neemias e Catia Lima" userId="b77af7bd85500281" providerId="LiveId" clId="{EF129372-3DF4-423B-A58F-E7438F022423}" dt="2020-11-01T10:16:20.379" v="28" actId="313"/>
          <ac:spMkLst>
            <pc:docMk/>
            <pc:sldMk cId="1959249856" sldId="286"/>
            <ac:spMk id="15" creationId="{863BB09B-C8C1-4354-BC51-D930C951E507}"/>
          </ac:spMkLst>
        </pc:spChg>
      </pc:sldChg>
      <pc:sldChg chg="modSp mod">
        <pc:chgData name="Neemias e Catia Lima" userId="b77af7bd85500281" providerId="LiveId" clId="{EF129372-3DF4-423B-A58F-E7438F022423}" dt="2020-11-01T10:21:12.064" v="89" actId="20577"/>
        <pc:sldMkLst>
          <pc:docMk/>
          <pc:sldMk cId="2857006406" sldId="287"/>
        </pc:sldMkLst>
        <pc:spChg chg="mod">
          <ac:chgData name="Neemias e Catia Lima" userId="b77af7bd85500281" providerId="LiveId" clId="{EF129372-3DF4-423B-A58F-E7438F022423}" dt="2020-11-01T10:21:12.064" v="89" actId="20577"/>
          <ac:spMkLst>
            <pc:docMk/>
            <pc:sldMk cId="2857006406" sldId="287"/>
            <ac:spMk id="16" creationId="{28D68641-D640-4BD7-9D5B-B3803DCCF9B3}"/>
          </ac:spMkLst>
        </pc:spChg>
      </pc:sldChg>
      <pc:sldChg chg="modSp mod">
        <pc:chgData name="Neemias e Catia Lima" userId="b77af7bd85500281" providerId="LiveId" clId="{EF129372-3DF4-423B-A58F-E7438F022423}" dt="2020-11-01T10:19:46.587" v="80" actId="20577"/>
        <pc:sldMkLst>
          <pc:docMk/>
          <pc:sldMk cId="3757265641" sldId="292"/>
        </pc:sldMkLst>
        <pc:spChg chg="mod">
          <ac:chgData name="Neemias e Catia Lima" userId="b77af7bd85500281" providerId="LiveId" clId="{EF129372-3DF4-423B-A58F-E7438F022423}" dt="2020-11-01T10:19:46.587" v="80" actId="20577"/>
          <ac:spMkLst>
            <pc:docMk/>
            <pc:sldMk cId="3757265641" sldId="292"/>
            <ac:spMk id="12" creationId="{1EC42BAA-B890-43DD-B4F0-9AB5685AF2FE}"/>
          </ac:spMkLst>
        </pc:spChg>
        <pc:spChg chg="mod">
          <ac:chgData name="Neemias e Catia Lima" userId="b77af7bd85500281" providerId="LiveId" clId="{EF129372-3DF4-423B-A58F-E7438F022423}" dt="2020-11-01T10:15:03.154" v="5"/>
          <ac:spMkLst>
            <pc:docMk/>
            <pc:sldMk cId="3757265641" sldId="292"/>
            <ac:spMk id="14" creationId="{00000000-0000-0000-0000-000000000000}"/>
          </ac:spMkLst>
        </pc:spChg>
      </pc:sldChg>
      <pc:sldChg chg="modSp mod">
        <pc:chgData name="Neemias e Catia Lima" userId="b77af7bd85500281" providerId="LiveId" clId="{EF129372-3DF4-423B-A58F-E7438F022423}" dt="2020-11-01T10:20:27.023" v="83"/>
        <pc:sldMkLst>
          <pc:docMk/>
          <pc:sldMk cId="3114938747" sldId="293"/>
        </pc:sldMkLst>
        <pc:spChg chg="mod">
          <ac:chgData name="Neemias e Catia Lima" userId="b77af7bd85500281" providerId="LiveId" clId="{EF129372-3DF4-423B-A58F-E7438F022423}" dt="2020-11-01T10:20:27.023" v="83"/>
          <ac:spMkLst>
            <pc:docMk/>
            <pc:sldMk cId="3114938747" sldId="293"/>
            <ac:spMk id="16" creationId="{CFC8B9D9-C6ED-4706-A104-65D118A5B7F9}"/>
          </ac:spMkLst>
        </pc:spChg>
      </pc:sldChg>
    </pc:docChg>
  </pc:docChgLst>
  <pc:docChgLst>
    <pc:chgData name="Neemias e Catia Lima" userId="b77af7bd85500281" providerId="LiveId" clId="{8BB4A252-31CD-4F97-8301-FAD4CC2062C4}"/>
    <pc:docChg chg="undo redo custSel modSld">
      <pc:chgData name="Neemias e Catia Lima" userId="b77af7bd85500281" providerId="LiveId" clId="{8BB4A252-31CD-4F97-8301-FAD4CC2062C4}" dt="2021-05-04T17:57:58.539" v="211" actId="20577"/>
      <pc:docMkLst>
        <pc:docMk/>
      </pc:docMkLst>
      <pc:sldChg chg="addSp delSp modSp mod">
        <pc:chgData name="Neemias e Catia Lima" userId="b77af7bd85500281" providerId="LiveId" clId="{8BB4A252-31CD-4F97-8301-FAD4CC2062C4}" dt="2021-05-04T17:56:28.902" v="206" actId="14100"/>
        <pc:sldMkLst>
          <pc:docMk/>
          <pc:sldMk cId="3683219421" sldId="282"/>
        </pc:sldMkLst>
        <pc:spChg chg="mod">
          <ac:chgData name="Neemias e Catia Lima" userId="b77af7bd85500281" providerId="LiveId" clId="{8BB4A252-31CD-4F97-8301-FAD4CC2062C4}" dt="2021-05-04T17:39:47.999" v="44"/>
          <ac:spMkLst>
            <pc:docMk/>
            <pc:sldMk cId="3683219421" sldId="282"/>
            <ac:spMk id="12" creationId="{00000000-0000-0000-0000-000000000000}"/>
          </ac:spMkLst>
        </pc:spChg>
        <pc:spChg chg="mod">
          <ac:chgData name="Neemias e Catia Lima" userId="b77af7bd85500281" providerId="LiveId" clId="{8BB4A252-31CD-4F97-8301-FAD4CC2062C4}" dt="2021-05-04T17:37:26.646" v="10"/>
          <ac:spMkLst>
            <pc:docMk/>
            <pc:sldMk cId="3683219421" sldId="282"/>
            <ac:spMk id="14" creationId="{00000000-0000-0000-0000-000000000000}"/>
          </ac:spMkLst>
        </pc:spChg>
        <pc:picChg chg="del">
          <ac:chgData name="Neemias e Catia Lima" userId="b77af7bd85500281" providerId="LiveId" clId="{8BB4A252-31CD-4F97-8301-FAD4CC2062C4}" dt="2021-05-04T17:56:02.174" v="197" actId="478"/>
          <ac:picMkLst>
            <pc:docMk/>
            <pc:sldMk cId="3683219421" sldId="282"/>
            <ac:picMk id="2050" creationId="{5B7B949A-D585-4A5E-A6F3-F33E8FA11E1D}"/>
          </ac:picMkLst>
        </pc:picChg>
        <pc:picChg chg="add mod">
          <ac:chgData name="Neemias e Catia Lima" userId="b77af7bd85500281" providerId="LiveId" clId="{8BB4A252-31CD-4F97-8301-FAD4CC2062C4}" dt="2021-05-04T17:56:28.902" v="206" actId="14100"/>
          <ac:picMkLst>
            <pc:docMk/>
            <pc:sldMk cId="3683219421" sldId="282"/>
            <ac:picMk id="4098" creationId="{74BBF12A-B1D4-409B-845C-33FB4CA0803C}"/>
          </ac:picMkLst>
        </pc:picChg>
      </pc:sldChg>
      <pc:sldChg chg="addSp delSp modSp mod">
        <pc:chgData name="Neemias e Catia Lima" userId="b77af7bd85500281" providerId="LiveId" clId="{8BB4A252-31CD-4F97-8301-FAD4CC2062C4}" dt="2021-05-04T17:55:35.348" v="196"/>
        <pc:sldMkLst>
          <pc:docMk/>
          <pc:sldMk cId="3902406419" sldId="283"/>
        </pc:sldMkLst>
        <pc:spChg chg="mod">
          <ac:chgData name="Neemias e Catia Lima" userId="b77af7bd85500281" providerId="LiveId" clId="{8BB4A252-31CD-4F97-8301-FAD4CC2062C4}" dt="2021-05-04T17:44:11.760" v="47"/>
          <ac:spMkLst>
            <pc:docMk/>
            <pc:sldMk cId="3902406419" sldId="283"/>
            <ac:spMk id="14" creationId="{00000000-0000-0000-0000-000000000000}"/>
          </ac:spMkLst>
        </pc:spChg>
        <pc:spChg chg="mod">
          <ac:chgData name="Neemias e Catia Lima" userId="b77af7bd85500281" providerId="LiveId" clId="{8BB4A252-31CD-4F97-8301-FAD4CC2062C4}" dt="2021-05-04T17:44:50.388" v="60" actId="6549"/>
          <ac:spMkLst>
            <pc:docMk/>
            <pc:sldMk cId="3902406419" sldId="283"/>
            <ac:spMk id="15" creationId="{D5C09FDA-172B-4732-BD2E-A9BBEF8B191B}"/>
          </ac:spMkLst>
        </pc:spChg>
        <pc:picChg chg="add mod">
          <ac:chgData name="Neemias e Catia Lima" userId="b77af7bd85500281" providerId="LiveId" clId="{8BB4A252-31CD-4F97-8301-FAD4CC2062C4}" dt="2021-05-04T17:55:35.348" v="196"/>
          <ac:picMkLst>
            <pc:docMk/>
            <pc:sldMk cId="3902406419" sldId="283"/>
            <ac:picMk id="19" creationId="{3B0E243C-75D8-4476-B41F-D179231F7960}"/>
          </ac:picMkLst>
        </pc:picChg>
        <pc:picChg chg="del">
          <ac:chgData name="Neemias e Catia Lima" userId="b77af7bd85500281" providerId="LiveId" clId="{8BB4A252-31CD-4F97-8301-FAD4CC2062C4}" dt="2021-05-04T17:55:35.110" v="195" actId="478"/>
          <ac:picMkLst>
            <pc:docMk/>
            <pc:sldMk cId="3902406419" sldId="283"/>
            <ac:picMk id="3074" creationId="{92B70CD2-F9BC-4065-B5CA-4F98F8A66771}"/>
          </ac:picMkLst>
        </pc:picChg>
      </pc:sldChg>
      <pc:sldChg chg="modSp mod">
        <pc:chgData name="Neemias e Catia Lima" userId="b77af7bd85500281" providerId="LiveId" clId="{8BB4A252-31CD-4F97-8301-FAD4CC2062C4}" dt="2021-05-04T17:46:22.208" v="95" actId="20577"/>
        <pc:sldMkLst>
          <pc:docMk/>
          <pc:sldMk cId="2424059023" sldId="284"/>
        </pc:sldMkLst>
        <pc:spChg chg="mod">
          <ac:chgData name="Neemias e Catia Lima" userId="b77af7bd85500281" providerId="LiveId" clId="{8BB4A252-31CD-4F97-8301-FAD4CC2062C4}" dt="2021-05-04T17:45:46.877" v="75"/>
          <ac:spMkLst>
            <pc:docMk/>
            <pc:sldMk cId="2424059023" sldId="284"/>
            <ac:spMk id="14" creationId="{00000000-0000-0000-0000-000000000000}"/>
          </ac:spMkLst>
        </pc:spChg>
        <pc:spChg chg="mod">
          <ac:chgData name="Neemias e Catia Lima" userId="b77af7bd85500281" providerId="LiveId" clId="{8BB4A252-31CD-4F97-8301-FAD4CC2062C4}" dt="2021-05-04T17:46:22.208" v="95" actId="20577"/>
          <ac:spMkLst>
            <pc:docMk/>
            <pc:sldMk cId="2424059023" sldId="284"/>
            <ac:spMk id="15" creationId="{C3A1BEFC-B9B8-4142-B09F-1F5B330F4265}"/>
          </ac:spMkLst>
        </pc:spChg>
      </pc:sldChg>
      <pc:sldChg chg="modSp mod">
        <pc:chgData name="Neemias e Catia Lima" userId="b77af7bd85500281" providerId="LiveId" clId="{8BB4A252-31CD-4F97-8301-FAD4CC2062C4}" dt="2021-05-04T17:48:33.282" v="119" actId="313"/>
        <pc:sldMkLst>
          <pc:docMk/>
          <pc:sldMk cId="2241968852" sldId="285"/>
        </pc:sldMkLst>
        <pc:spChg chg="mod">
          <ac:chgData name="Neemias e Catia Lima" userId="b77af7bd85500281" providerId="LiveId" clId="{8BB4A252-31CD-4F97-8301-FAD4CC2062C4}" dt="2021-05-04T17:47:36.617" v="107"/>
          <ac:spMkLst>
            <pc:docMk/>
            <pc:sldMk cId="2241968852" sldId="285"/>
            <ac:spMk id="14" creationId="{00000000-0000-0000-0000-000000000000}"/>
          </ac:spMkLst>
        </pc:spChg>
        <pc:spChg chg="mod">
          <ac:chgData name="Neemias e Catia Lima" userId="b77af7bd85500281" providerId="LiveId" clId="{8BB4A252-31CD-4F97-8301-FAD4CC2062C4}" dt="2021-05-04T17:48:33.282" v="119" actId="313"/>
          <ac:spMkLst>
            <pc:docMk/>
            <pc:sldMk cId="2241968852" sldId="285"/>
            <ac:spMk id="15" creationId="{0F091E13-8EAD-4FFB-9473-BC74E5ABDC64}"/>
          </ac:spMkLst>
        </pc:spChg>
      </pc:sldChg>
      <pc:sldChg chg="addSp delSp modSp mod">
        <pc:chgData name="Neemias e Catia Lima" userId="b77af7bd85500281" providerId="LiveId" clId="{8BB4A252-31CD-4F97-8301-FAD4CC2062C4}" dt="2021-05-04T17:57:58.539" v="211" actId="20577"/>
        <pc:sldMkLst>
          <pc:docMk/>
          <pc:sldMk cId="1959249856" sldId="286"/>
        </pc:sldMkLst>
        <pc:spChg chg="mod">
          <ac:chgData name="Neemias e Catia Lima" userId="b77af7bd85500281" providerId="LiveId" clId="{8BB4A252-31CD-4F97-8301-FAD4CC2062C4}" dt="2021-05-04T17:49:50.016" v="129"/>
          <ac:spMkLst>
            <pc:docMk/>
            <pc:sldMk cId="1959249856" sldId="286"/>
            <ac:spMk id="14" creationId="{00000000-0000-0000-0000-000000000000}"/>
          </ac:spMkLst>
        </pc:spChg>
        <pc:spChg chg="mod">
          <ac:chgData name="Neemias e Catia Lima" userId="b77af7bd85500281" providerId="LiveId" clId="{8BB4A252-31CD-4F97-8301-FAD4CC2062C4}" dt="2021-05-04T17:57:58.539" v="211" actId="20577"/>
          <ac:spMkLst>
            <pc:docMk/>
            <pc:sldMk cId="1959249856" sldId="286"/>
            <ac:spMk id="15" creationId="{863BB09B-C8C1-4354-BC51-D930C951E507}"/>
          </ac:spMkLst>
        </pc:spChg>
        <pc:picChg chg="add mod">
          <ac:chgData name="Neemias e Catia Lima" userId="b77af7bd85500281" providerId="LiveId" clId="{8BB4A252-31CD-4F97-8301-FAD4CC2062C4}" dt="2021-05-04T17:54:03.141" v="187"/>
          <ac:picMkLst>
            <pc:docMk/>
            <pc:sldMk cId="1959249856" sldId="286"/>
            <ac:picMk id="18" creationId="{1C346599-6376-4B53-909E-BE751BF0ED0F}"/>
          </ac:picMkLst>
        </pc:picChg>
        <pc:picChg chg="del">
          <ac:chgData name="Neemias e Catia Lima" userId="b77af7bd85500281" providerId="LiveId" clId="{8BB4A252-31CD-4F97-8301-FAD4CC2062C4}" dt="2021-05-04T17:54:02.862" v="186" actId="478"/>
          <ac:picMkLst>
            <pc:docMk/>
            <pc:sldMk cId="1959249856" sldId="286"/>
            <ac:picMk id="25" creationId="{6F5DCD9F-0540-4CC4-87F4-40F6F91677A0}"/>
          </ac:picMkLst>
        </pc:picChg>
      </pc:sldChg>
      <pc:sldChg chg="modSp mod">
        <pc:chgData name="Neemias e Catia Lima" userId="b77af7bd85500281" providerId="LiveId" clId="{8BB4A252-31CD-4F97-8301-FAD4CC2062C4}" dt="2021-05-04T17:52:38.775" v="178" actId="20577"/>
        <pc:sldMkLst>
          <pc:docMk/>
          <pc:sldMk cId="2857006406" sldId="287"/>
        </pc:sldMkLst>
        <pc:spChg chg="mod">
          <ac:chgData name="Neemias e Catia Lima" userId="b77af7bd85500281" providerId="LiveId" clId="{8BB4A252-31CD-4F97-8301-FAD4CC2062C4}" dt="2021-05-04T17:52:38.775" v="178" actId="20577"/>
          <ac:spMkLst>
            <pc:docMk/>
            <pc:sldMk cId="2857006406" sldId="287"/>
            <ac:spMk id="16" creationId="{28D68641-D640-4BD7-9D5B-B3803DCCF9B3}"/>
          </ac:spMkLst>
        </pc:spChg>
      </pc:sldChg>
      <pc:sldChg chg="addSp delSp modSp mod">
        <pc:chgData name="Neemias e Catia Lima" userId="b77af7bd85500281" providerId="LiveId" clId="{8BB4A252-31CD-4F97-8301-FAD4CC2062C4}" dt="2021-05-04T17:57:01.301" v="210"/>
        <pc:sldMkLst>
          <pc:docMk/>
          <pc:sldMk cId="2630436816" sldId="288"/>
        </pc:sldMkLst>
        <pc:spChg chg="mod">
          <ac:chgData name="Neemias e Catia Lima" userId="b77af7bd85500281" providerId="LiveId" clId="{8BB4A252-31CD-4F97-8301-FAD4CC2062C4}" dt="2021-05-04T17:38:06.623" v="23" actId="20577"/>
          <ac:spMkLst>
            <pc:docMk/>
            <pc:sldMk cId="2630436816" sldId="288"/>
            <ac:spMk id="13" creationId="{00000000-0000-0000-0000-000000000000}"/>
          </ac:spMkLst>
        </pc:spChg>
        <pc:spChg chg="mod">
          <ac:chgData name="Neemias e Catia Lima" userId="b77af7bd85500281" providerId="LiveId" clId="{8BB4A252-31CD-4F97-8301-FAD4CC2062C4}" dt="2021-05-04T17:37:11.114" v="6"/>
          <ac:spMkLst>
            <pc:docMk/>
            <pc:sldMk cId="2630436816" sldId="288"/>
            <ac:spMk id="14" creationId="{00000000-0000-0000-0000-000000000000}"/>
          </ac:spMkLst>
        </pc:spChg>
        <pc:picChg chg="add mod">
          <ac:chgData name="Neemias e Catia Lima" userId="b77af7bd85500281" providerId="LiveId" clId="{8BB4A252-31CD-4F97-8301-FAD4CC2062C4}" dt="2021-05-04T17:57:01.301" v="210"/>
          <ac:picMkLst>
            <pc:docMk/>
            <pc:sldMk cId="2630436816" sldId="288"/>
            <ac:picMk id="17" creationId="{2962FF35-813B-4E0D-A658-E76E01A1AD44}"/>
          </ac:picMkLst>
        </pc:picChg>
        <pc:picChg chg="add del">
          <ac:chgData name="Neemias e Catia Lima" userId="b77af7bd85500281" providerId="LiveId" clId="{8BB4A252-31CD-4F97-8301-FAD4CC2062C4}" dt="2021-05-04T17:57:00.984" v="209" actId="478"/>
          <ac:picMkLst>
            <pc:docMk/>
            <pc:sldMk cId="2630436816" sldId="288"/>
            <ac:picMk id="25" creationId="{B42D5DCB-433E-4CEF-BFBE-18C0CDEC2F58}"/>
          </ac:picMkLst>
        </pc:picChg>
      </pc:sldChg>
      <pc:sldChg chg="addSp delSp modSp mod">
        <pc:chgData name="Neemias e Catia Lima" userId="b77af7bd85500281" providerId="LiveId" clId="{8BB4A252-31CD-4F97-8301-FAD4CC2062C4}" dt="2021-05-04T17:55:29.838" v="194" actId="1440"/>
        <pc:sldMkLst>
          <pc:docMk/>
          <pc:sldMk cId="3032827026" sldId="289"/>
        </pc:sldMkLst>
        <pc:spChg chg="mod">
          <ac:chgData name="Neemias e Catia Lima" userId="b77af7bd85500281" providerId="LiveId" clId="{8BB4A252-31CD-4F97-8301-FAD4CC2062C4}" dt="2021-05-04T17:45:29.743" v="70" actId="20577"/>
          <ac:spMkLst>
            <pc:docMk/>
            <pc:sldMk cId="3032827026" sldId="289"/>
            <ac:spMk id="12" creationId="{A64B78EF-EDA8-421A-88C9-45544BBCA9D1}"/>
          </ac:spMkLst>
        </pc:spChg>
        <pc:spChg chg="mod">
          <ac:chgData name="Neemias e Catia Lima" userId="b77af7bd85500281" providerId="LiveId" clId="{8BB4A252-31CD-4F97-8301-FAD4CC2062C4}" dt="2021-05-04T17:44:19.262" v="50"/>
          <ac:spMkLst>
            <pc:docMk/>
            <pc:sldMk cId="3032827026" sldId="289"/>
            <ac:spMk id="14" creationId="{00000000-0000-0000-0000-000000000000}"/>
          </ac:spMkLst>
        </pc:spChg>
        <pc:picChg chg="del">
          <ac:chgData name="Neemias e Catia Lima" userId="b77af7bd85500281" providerId="LiveId" clId="{8BB4A252-31CD-4F97-8301-FAD4CC2062C4}" dt="2021-05-04T17:55:12.382" v="188" actId="478"/>
          <ac:picMkLst>
            <pc:docMk/>
            <pc:sldMk cId="3032827026" sldId="289"/>
            <ac:picMk id="24" creationId="{988094A6-621D-4E20-BDB5-E58A9D35F79C}"/>
          </ac:picMkLst>
        </pc:picChg>
        <pc:picChg chg="add mod">
          <ac:chgData name="Neemias e Catia Lima" userId="b77af7bd85500281" providerId="LiveId" clId="{8BB4A252-31CD-4F97-8301-FAD4CC2062C4}" dt="2021-05-04T17:55:29.838" v="194" actId="1440"/>
          <ac:picMkLst>
            <pc:docMk/>
            <pc:sldMk cId="3032827026" sldId="289"/>
            <ac:picMk id="2050" creationId="{CF7D0738-7737-475B-9CE3-C6C0460EF3E7}"/>
          </ac:picMkLst>
        </pc:picChg>
      </pc:sldChg>
      <pc:sldChg chg="modSp mod">
        <pc:chgData name="Neemias e Catia Lima" userId="b77af7bd85500281" providerId="LiveId" clId="{8BB4A252-31CD-4F97-8301-FAD4CC2062C4}" dt="2021-05-04T17:47:00.358" v="104" actId="20577"/>
        <pc:sldMkLst>
          <pc:docMk/>
          <pc:sldMk cId="3772032319" sldId="290"/>
        </pc:sldMkLst>
        <pc:spChg chg="mod">
          <ac:chgData name="Neemias e Catia Lima" userId="b77af7bd85500281" providerId="LiveId" clId="{8BB4A252-31CD-4F97-8301-FAD4CC2062C4}" dt="2021-05-04T17:47:00.358" v="104" actId="20577"/>
          <ac:spMkLst>
            <pc:docMk/>
            <pc:sldMk cId="3772032319" sldId="290"/>
            <ac:spMk id="12" creationId="{8D5A143D-15FB-4DFE-B0EC-FEEB77A92B2C}"/>
          </ac:spMkLst>
        </pc:spChg>
        <pc:spChg chg="mod">
          <ac:chgData name="Neemias e Catia Lima" userId="b77af7bd85500281" providerId="LiveId" clId="{8BB4A252-31CD-4F97-8301-FAD4CC2062C4}" dt="2021-05-04T17:45:54.143" v="80"/>
          <ac:spMkLst>
            <pc:docMk/>
            <pc:sldMk cId="3772032319" sldId="290"/>
            <ac:spMk id="14" creationId="{00000000-0000-0000-0000-000000000000}"/>
          </ac:spMkLst>
        </pc:spChg>
      </pc:sldChg>
      <pc:sldChg chg="modSp mod">
        <pc:chgData name="Neemias e Catia Lima" userId="b77af7bd85500281" providerId="LiveId" clId="{8BB4A252-31CD-4F97-8301-FAD4CC2062C4}" dt="2021-05-04T17:49:14.613" v="126"/>
        <pc:sldMkLst>
          <pc:docMk/>
          <pc:sldMk cId="1768216317" sldId="291"/>
        </pc:sldMkLst>
        <pc:spChg chg="mod">
          <ac:chgData name="Neemias e Catia Lima" userId="b77af7bd85500281" providerId="LiveId" clId="{8BB4A252-31CD-4F97-8301-FAD4CC2062C4}" dt="2021-05-04T17:49:14.613" v="126"/>
          <ac:spMkLst>
            <pc:docMk/>
            <pc:sldMk cId="1768216317" sldId="291"/>
            <ac:spMk id="12" creationId="{FD5EC092-AC81-4728-9A45-4C4BB5B95C65}"/>
          </ac:spMkLst>
        </pc:spChg>
        <pc:spChg chg="mod">
          <ac:chgData name="Neemias e Catia Lima" userId="b77af7bd85500281" providerId="LiveId" clId="{8BB4A252-31CD-4F97-8301-FAD4CC2062C4}" dt="2021-05-04T17:47:43.590" v="108"/>
          <ac:spMkLst>
            <pc:docMk/>
            <pc:sldMk cId="1768216317" sldId="291"/>
            <ac:spMk id="14" creationId="{00000000-0000-0000-0000-000000000000}"/>
          </ac:spMkLst>
        </pc:spChg>
      </pc:sldChg>
      <pc:sldChg chg="addSp delSp modSp mod">
        <pc:chgData name="Neemias e Catia Lima" userId="b77af7bd85500281" providerId="LiveId" clId="{8BB4A252-31CD-4F97-8301-FAD4CC2062C4}" dt="2021-05-04T17:53:58.240" v="185" actId="1440"/>
        <pc:sldMkLst>
          <pc:docMk/>
          <pc:sldMk cId="3757265641" sldId="292"/>
        </pc:sldMkLst>
        <pc:spChg chg="mod">
          <ac:chgData name="Neemias e Catia Lima" userId="b77af7bd85500281" providerId="LiveId" clId="{8BB4A252-31CD-4F97-8301-FAD4CC2062C4}" dt="2021-05-04T17:51:26.683" v="166" actId="20577"/>
          <ac:spMkLst>
            <pc:docMk/>
            <pc:sldMk cId="3757265641" sldId="292"/>
            <ac:spMk id="12" creationId="{1EC42BAA-B890-43DD-B4F0-9AB5685AF2FE}"/>
          </ac:spMkLst>
        </pc:spChg>
        <pc:spChg chg="mod">
          <ac:chgData name="Neemias e Catia Lima" userId="b77af7bd85500281" providerId="LiveId" clId="{8BB4A252-31CD-4F97-8301-FAD4CC2062C4}" dt="2021-05-04T17:49:57.901" v="132"/>
          <ac:spMkLst>
            <pc:docMk/>
            <pc:sldMk cId="3757265641" sldId="292"/>
            <ac:spMk id="14" creationId="{00000000-0000-0000-0000-000000000000}"/>
          </ac:spMkLst>
        </pc:spChg>
        <pc:picChg chg="add mod">
          <ac:chgData name="Neemias e Catia Lima" userId="b77af7bd85500281" providerId="LiveId" clId="{8BB4A252-31CD-4F97-8301-FAD4CC2062C4}" dt="2021-05-04T17:53:58.240" v="185" actId="1440"/>
          <ac:picMkLst>
            <pc:docMk/>
            <pc:sldMk cId="3757265641" sldId="292"/>
            <ac:picMk id="1026" creationId="{7F094247-0380-4F73-BFBA-6F1BAD9B0A27}"/>
          </ac:picMkLst>
        </pc:picChg>
        <pc:picChg chg="del">
          <ac:chgData name="Neemias e Catia Lima" userId="b77af7bd85500281" providerId="LiveId" clId="{8BB4A252-31CD-4F97-8301-FAD4CC2062C4}" dt="2021-05-04T17:53:42.802" v="179" actId="478"/>
          <ac:picMkLst>
            <pc:docMk/>
            <pc:sldMk cId="3757265641" sldId="292"/>
            <ac:picMk id="9218" creationId="{923F9D24-2F88-46BD-8101-4C66A9A3F0FA}"/>
          </ac:picMkLst>
        </pc:picChg>
      </pc:sldChg>
      <pc:sldChg chg="modSp mod">
        <pc:chgData name="Neemias e Catia Lima" userId="b77af7bd85500281" providerId="LiveId" clId="{8BB4A252-31CD-4F97-8301-FAD4CC2062C4}" dt="2021-05-04T17:51:55.987" v="172" actId="20577"/>
        <pc:sldMkLst>
          <pc:docMk/>
          <pc:sldMk cId="3114938747" sldId="293"/>
        </pc:sldMkLst>
        <pc:spChg chg="mod">
          <ac:chgData name="Neemias e Catia Lima" userId="b77af7bd85500281" providerId="LiveId" clId="{8BB4A252-31CD-4F97-8301-FAD4CC2062C4}" dt="2021-05-04T17:51:55.987" v="172" actId="20577"/>
          <ac:spMkLst>
            <pc:docMk/>
            <pc:sldMk cId="3114938747" sldId="293"/>
            <ac:spMk id="16" creationId="{CFC8B9D9-C6ED-4706-A104-65D118A5B7F9}"/>
          </ac:spMkLst>
        </pc:spChg>
      </pc:sldChg>
    </pc:docChg>
  </pc:docChgLst>
  <pc:docChgLst>
    <pc:chgData name="Neemias e Catia Lima" userId="b77af7bd85500281" providerId="LiveId" clId="{9BD10400-1A0A-4E76-B31A-1E27EAB56E75}"/>
    <pc:docChg chg="undo custSel modSld">
      <pc:chgData name="Neemias e Catia Lima" userId="b77af7bd85500281" providerId="LiveId" clId="{9BD10400-1A0A-4E76-B31A-1E27EAB56E75}" dt="2019-10-20T09:48:46.961" v="138"/>
      <pc:docMkLst>
        <pc:docMk/>
      </pc:docMkLst>
      <pc:sldChg chg="addSp delSp modSp">
        <pc:chgData name="Neemias e Catia Lima" userId="b77af7bd85500281" providerId="LiveId" clId="{9BD10400-1A0A-4E76-B31A-1E27EAB56E75}" dt="2019-10-20T09:43:08.258" v="58" actId="20577"/>
        <pc:sldMkLst>
          <pc:docMk/>
          <pc:sldMk cId="2232331225" sldId="280"/>
        </pc:sldMkLst>
        <pc:spChg chg="mod">
          <ac:chgData name="Neemias e Catia Lima" userId="b77af7bd85500281" providerId="LiveId" clId="{9BD10400-1A0A-4E76-B31A-1E27EAB56E75}" dt="2019-10-20T09:40:49.779" v="30" actId="6549"/>
          <ac:spMkLst>
            <pc:docMk/>
            <pc:sldMk cId="2232331225" sldId="280"/>
            <ac:spMk id="6" creationId="{00000000-0000-0000-0000-000000000000}"/>
          </ac:spMkLst>
        </pc:spChg>
        <pc:spChg chg="mod">
          <ac:chgData name="Neemias e Catia Lima" userId="b77af7bd85500281" providerId="LiveId" clId="{9BD10400-1A0A-4E76-B31A-1E27EAB56E75}" dt="2019-10-20T09:41:44.046" v="44" actId="20577"/>
          <ac:spMkLst>
            <pc:docMk/>
            <pc:sldMk cId="2232331225" sldId="280"/>
            <ac:spMk id="9" creationId="{00000000-0000-0000-0000-000000000000}"/>
          </ac:spMkLst>
        </pc:spChg>
        <pc:spChg chg="mod">
          <ac:chgData name="Neemias e Catia Lima" userId="b77af7bd85500281" providerId="LiveId" clId="{9BD10400-1A0A-4E76-B31A-1E27EAB56E75}" dt="2019-10-20T09:43:08.258" v="58" actId="20577"/>
          <ac:spMkLst>
            <pc:docMk/>
            <pc:sldMk cId="2232331225" sldId="280"/>
            <ac:spMk id="16" creationId="{00000000-0000-0000-0000-000000000000}"/>
          </ac:spMkLst>
        </pc:spChg>
        <pc:picChg chg="del">
          <ac:chgData name="Neemias e Catia Lima" userId="b77af7bd85500281" providerId="LiveId" clId="{9BD10400-1A0A-4E76-B31A-1E27EAB56E75}" dt="2019-10-20T09:36:32.245" v="0" actId="478"/>
          <ac:picMkLst>
            <pc:docMk/>
            <pc:sldMk cId="2232331225" sldId="280"/>
            <ac:picMk id="2" creationId="{48F720AC-B6F6-4BC6-ACC9-26859EEFCCC6}"/>
          </ac:picMkLst>
        </pc:picChg>
        <pc:picChg chg="add mod">
          <ac:chgData name="Neemias e Catia Lima" userId="b77af7bd85500281" providerId="LiveId" clId="{9BD10400-1A0A-4E76-B31A-1E27EAB56E75}" dt="2019-10-20T09:37:09.345" v="16" actId="14100"/>
          <ac:picMkLst>
            <pc:docMk/>
            <pc:sldMk cId="2232331225" sldId="280"/>
            <ac:picMk id="3" creationId="{E81D35A3-A2C0-47C1-8085-B70E51961B8D}"/>
          </ac:picMkLst>
        </pc:picChg>
        <pc:picChg chg="add mod">
          <ac:chgData name="Neemias e Catia Lima" userId="b77af7bd85500281" providerId="LiveId" clId="{9BD10400-1A0A-4E76-B31A-1E27EAB56E75}" dt="2019-10-20T09:39:16.197" v="25" actId="1440"/>
          <ac:picMkLst>
            <pc:docMk/>
            <pc:sldMk cId="2232331225" sldId="280"/>
            <ac:picMk id="4" creationId="{5A350337-6EB5-49FE-AA00-D708B43A9F02}"/>
          </ac:picMkLst>
        </pc:picChg>
        <pc:picChg chg="del">
          <ac:chgData name="Neemias e Catia Lima" userId="b77af7bd85500281" providerId="LiveId" clId="{9BD10400-1A0A-4E76-B31A-1E27EAB56E75}" dt="2019-10-20T09:38:00.303" v="17" actId="478"/>
          <ac:picMkLst>
            <pc:docMk/>
            <pc:sldMk cId="2232331225" sldId="280"/>
            <ac:picMk id="8" creationId="{6151917D-8475-4FBB-91BB-00170498BAD0}"/>
          </ac:picMkLst>
        </pc:picChg>
      </pc:sldChg>
      <pc:sldChg chg="addSp delSp modSp">
        <pc:chgData name="Neemias e Catia Lima" userId="b77af7bd85500281" providerId="LiveId" clId="{9BD10400-1A0A-4E76-B31A-1E27EAB56E75}" dt="2019-10-20T09:45:07.466" v="88" actId="14100"/>
        <pc:sldMkLst>
          <pc:docMk/>
          <pc:sldMk cId="2103443556" sldId="281"/>
        </pc:sldMkLst>
        <pc:spChg chg="mod">
          <ac:chgData name="Neemias e Catia Lima" userId="b77af7bd85500281" providerId="LiveId" clId="{9BD10400-1A0A-4E76-B31A-1E27EAB56E75}" dt="2019-10-20T09:43:42.308" v="62" actId="207"/>
          <ac:spMkLst>
            <pc:docMk/>
            <pc:sldMk cId="2103443556" sldId="281"/>
            <ac:spMk id="18" creationId="{00000000-0000-0000-0000-000000000000}"/>
          </ac:spMkLst>
        </pc:spChg>
        <pc:picChg chg="add mod">
          <ac:chgData name="Neemias e Catia Lima" userId="b77af7bd85500281" providerId="LiveId" clId="{9BD10400-1A0A-4E76-B31A-1E27EAB56E75}" dt="2019-10-20T09:44:40.495" v="80" actId="14100"/>
          <ac:picMkLst>
            <pc:docMk/>
            <pc:sldMk cId="2103443556" sldId="281"/>
            <ac:picMk id="12" creationId="{E699580A-9C3E-45F4-81D1-69559C93D0D0}"/>
          </ac:picMkLst>
        </pc:picChg>
        <pc:picChg chg="add mod">
          <ac:chgData name="Neemias e Catia Lima" userId="b77af7bd85500281" providerId="LiveId" clId="{9BD10400-1A0A-4E76-B31A-1E27EAB56E75}" dt="2019-10-20T09:45:07.466" v="88" actId="14100"/>
          <ac:picMkLst>
            <pc:docMk/>
            <pc:sldMk cId="2103443556" sldId="281"/>
            <ac:picMk id="13" creationId="{B9F9DAAF-DCCD-456E-AAD2-69C6344364F9}"/>
          </ac:picMkLst>
        </pc:picChg>
        <pc:picChg chg="del">
          <ac:chgData name="Neemias e Catia Lima" userId="b77af7bd85500281" providerId="LiveId" clId="{9BD10400-1A0A-4E76-B31A-1E27EAB56E75}" dt="2019-10-20T09:43:57.530" v="63" actId="478"/>
          <ac:picMkLst>
            <pc:docMk/>
            <pc:sldMk cId="2103443556" sldId="281"/>
            <ac:picMk id="15" creationId="{32F28BB7-5FA1-40F0-90E3-96C813787A1B}"/>
          </ac:picMkLst>
        </pc:picChg>
        <pc:picChg chg="del">
          <ac:chgData name="Neemias e Catia Lima" userId="b77af7bd85500281" providerId="LiveId" clId="{9BD10400-1A0A-4E76-B31A-1E27EAB56E75}" dt="2019-10-20T09:44:51.613" v="81" actId="478"/>
          <ac:picMkLst>
            <pc:docMk/>
            <pc:sldMk cId="2103443556" sldId="281"/>
            <ac:picMk id="16" creationId="{0760105A-B88E-49CD-AE02-62A6A23ECEE6}"/>
          </ac:picMkLst>
        </pc:picChg>
      </pc:sldChg>
      <pc:sldChg chg="addSp delSp">
        <pc:chgData name="Neemias e Catia Lima" userId="b77af7bd85500281" providerId="LiveId" clId="{9BD10400-1A0A-4E76-B31A-1E27EAB56E75}" dt="2019-10-20T09:46:02.387" v="97"/>
        <pc:sldMkLst>
          <pc:docMk/>
          <pc:sldMk cId="3683219421" sldId="282"/>
        </pc:sldMkLst>
        <pc:spChg chg="add">
          <ac:chgData name="Neemias e Catia Lima" userId="b77af7bd85500281" providerId="LiveId" clId="{9BD10400-1A0A-4E76-B31A-1E27EAB56E75}" dt="2019-10-20T09:46:02.387" v="97"/>
          <ac:spMkLst>
            <pc:docMk/>
            <pc:sldMk cId="3683219421" sldId="282"/>
            <ac:spMk id="15" creationId="{81166CFE-DD64-4AB1-AD26-B9EF2D693240}"/>
          </ac:spMkLst>
        </pc:spChg>
        <pc:spChg chg="del">
          <ac:chgData name="Neemias e Catia Lima" userId="b77af7bd85500281" providerId="LiveId" clId="{9BD10400-1A0A-4E76-B31A-1E27EAB56E75}" dt="2019-10-20T09:46:01.755" v="96" actId="478"/>
          <ac:spMkLst>
            <pc:docMk/>
            <pc:sldMk cId="3683219421" sldId="282"/>
            <ac:spMk id="17" creationId="{1C70B27E-3292-47F3-A29F-BA0FCA1F7314}"/>
          </ac:spMkLst>
        </pc:spChg>
        <pc:picChg chg="del">
          <ac:chgData name="Neemias e Catia Lima" userId="b77af7bd85500281" providerId="LiveId" clId="{9BD10400-1A0A-4E76-B31A-1E27EAB56E75}" dt="2019-10-20T09:45:59.241" v="95" actId="478"/>
          <ac:picMkLst>
            <pc:docMk/>
            <pc:sldMk cId="3683219421" sldId="282"/>
            <ac:picMk id="18" creationId="{0ECFAF6D-0DEF-4666-8042-F868582AD6F9}"/>
          </ac:picMkLst>
        </pc:picChg>
        <pc:picChg chg="add">
          <ac:chgData name="Neemias e Catia Lima" userId="b77af7bd85500281" providerId="LiveId" clId="{9BD10400-1A0A-4E76-B31A-1E27EAB56E75}" dt="2019-10-20T09:46:02.387" v="97"/>
          <ac:picMkLst>
            <pc:docMk/>
            <pc:sldMk cId="3683219421" sldId="282"/>
            <ac:picMk id="19" creationId="{FBBB2E4E-C6CD-44C4-965D-9362CB705E85}"/>
          </ac:picMkLst>
        </pc:picChg>
        <pc:picChg chg="add">
          <ac:chgData name="Neemias e Catia Lima" userId="b77af7bd85500281" providerId="LiveId" clId="{9BD10400-1A0A-4E76-B31A-1E27EAB56E75}" dt="2019-10-20T09:46:02.387" v="97"/>
          <ac:picMkLst>
            <pc:docMk/>
            <pc:sldMk cId="3683219421" sldId="282"/>
            <ac:picMk id="20" creationId="{8F2236B4-A5F4-4E73-AC1B-796B73CB5843}"/>
          </ac:picMkLst>
        </pc:picChg>
        <pc:picChg chg="del">
          <ac:chgData name="Neemias e Catia Lima" userId="b77af7bd85500281" providerId="LiveId" clId="{9BD10400-1A0A-4E76-B31A-1E27EAB56E75}" dt="2019-10-20T09:45:52.644" v="94" actId="478"/>
          <ac:picMkLst>
            <pc:docMk/>
            <pc:sldMk cId="3683219421" sldId="282"/>
            <ac:picMk id="21" creationId="{8AB09F77-E74D-41D9-9CD1-BDA9F1981F29}"/>
          </ac:picMkLst>
        </pc:picChg>
      </pc:sldChg>
      <pc:sldChg chg="addSp delSp">
        <pc:chgData name="Neemias e Catia Lima" userId="b77af7bd85500281" providerId="LiveId" clId="{9BD10400-1A0A-4E76-B31A-1E27EAB56E75}" dt="2019-10-20T09:46:24.341" v="101"/>
        <pc:sldMkLst>
          <pc:docMk/>
          <pc:sldMk cId="3902406419" sldId="283"/>
        </pc:sldMkLst>
        <pc:spChg chg="add">
          <ac:chgData name="Neemias e Catia Lima" userId="b77af7bd85500281" providerId="LiveId" clId="{9BD10400-1A0A-4E76-B31A-1E27EAB56E75}" dt="2019-10-20T09:46:24.341" v="101"/>
          <ac:spMkLst>
            <pc:docMk/>
            <pc:sldMk cId="3902406419" sldId="283"/>
            <ac:spMk id="12" creationId="{8C4F9DFC-7017-4B85-A749-B767D6D50402}"/>
          </ac:spMkLst>
        </pc:spChg>
        <pc:spChg chg="del">
          <ac:chgData name="Neemias e Catia Lima" userId="b77af7bd85500281" providerId="LiveId" clId="{9BD10400-1A0A-4E76-B31A-1E27EAB56E75}" dt="2019-10-20T09:46:23.381" v="100" actId="478"/>
          <ac:spMkLst>
            <pc:docMk/>
            <pc:sldMk cId="3902406419" sldId="283"/>
            <ac:spMk id="17" creationId="{C85C8A7D-5A99-456A-AA3F-ABE1708CE538}"/>
          </ac:spMkLst>
        </pc:spChg>
        <pc:picChg chg="del">
          <ac:chgData name="Neemias e Catia Lima" userId="b77af7bd85500281" providerId="LiveId" clId="{9BD10400-1A0A-4E76-B31A-1E27EAB56E75}" dt="2019-10-20T09:46:21.248" v="99" actId="478"/>
          <ac:picMkLst>
            <pc:docMk/>
            <pc:sldMk cId="3902406419" sldId="283"/>
            <ac:picMk id="18" creationId="{0AC91D42-3664-4ED0-A2FB-78F212991B38}"/>
          </ac:picMkLst>
        </pc:picChg>
        <pc:picChg chg="add">
          <ac:chgData name="Neemias e Catia Lima" userId="b77af7bd85500281" providerId="LiveId" clId="{9BD10400-1A0A-4E76-B31A-1E27EAB56E75}" dt="2019-10-20T09:46:24.341" v="101"/>
          <ac:picMkLst>
            <pc:docMk/>
            <pc:sldMk cId="3902406419" sldId="283"/>
            <ac:picMk id="19" creationId="{64871F36-F116-415D-BC70-2A155A8FBAB8}"/>
          </ac:picMkLst>
        </pc:picChg>
        <pc:picChg chg="del">
          <ac:chgData name="Neemias e Catia Lima" userId="b77af7bd85500281" providerId="LiveId" clId="{9BD10400-1A0A-4E76-B31A-1E27EAB56E75}" dt="2019-10-20T09:46:13.959" v="98" actId="478"/>
          <ac:picMkLst>
            <pc:docMk/>
            <pc:sldMk cId="3902406419" sldId="283"/>
            <ac:picMk id="20" creationId="{CCB1605F-712A-41EE-BAD1-DEFC6B3ADBE8}"/>
          </ac:picMkLst>
        </pc:picChg>
        <pc:picChg chg="add">
          <ac:chgData name="Neemias e Catia Lima" userId="b77af7bd85500281" providerId="LiveId" clId="{9BD10400-1A0A-4E76-B31A-1E27EAB56E75}" dt="2019-10-20T09:46:24.341" v="101"/>
          <ac:picMkLst>
            <pc:docMk/>
            <pc:sldMk cId="3902406419" sldId="283"/>
            <ac:picMk id="21" creationId="{2BCD2E65-875D-4B9B-A39A-3684E752AB58}"/>
          </ac:picMkLst>
        </pc:picChg>
      </pc:sldChg>
      <pc:sldChg chg="addSp delSp modSp">
        <pc:chgData name="Neemias e Catia Lima" userId="b77af7bd85500281" providerId="LiveId" clId="{9BD10400-1A0A-4E76-B31A-1E27EAB56E75}" dt="2019-10-20T09:47:19.681" v="110"/>
        <pc:sldMkLst>
          <pc:docMk/>
          <pc:sldMk cId="2424059023" sldId="284"/>
        </pc:sldMkLst>
        <pc:spChg chg="del mod">
          <ac:chgData name="Neemias e Catia Lima" userId="b77af7bd85500281" providerId="LiveId" clId="{9BD10400-1A0A-4E76-B31A-1E27EAB56E75}" dt="2019-10-20T09:47:18.382" v="109" actId="478"/>
          <ac:spMkLst>
            <pc:docMk/>
            <pc:sldMk cId="2424059023" sldId="284"/>
            <ac:spMk id="16" creationId="{F335A567-874F-4C49-BC78-F6541D72D466}"/>
          </ac:spMkLst>
        </pc:spChg>
        <pc:spChg chg="add">
          <ac:chgData name="Neemias e Catia Lima" userId="b77af7bd85500281" providerId="LiveId" clId="{9BD10400-1A0A-4E76-B31A-1E27EAB56E75}" dt="2019-10-20T09:47:19.681" v="110"/>
          <ac:spMkLst>
            <pc:docMk/>
            <pc:sldMk cId="2424059023" sldId="284"/>
            <ac:spMk id="18" creationId="{E2378788-1854-49BF-BB9B-3B451F82E91F}"/>
          </ac:spMkLst>
        </pc:spChg>
        <pc:picChg chg="add">
          <ac:chgData name="Neemias e Catia Lima" userId="b77af7bd85500281" providerId="LiveId" clId="{9BD10400-1A0A-4E76-B31A-1E27EAB56E75}" dt="2019-10-20T09:47:19.681" v="110"/>
          <ac:picMkLst>
            <pc:docMk/>
            <pc:sldMk cId="2424059023" sldId="284"/>
            <ac:picMk id="19" creationId="{ED9326E6-985B-4F66-910B-561B06E7D678}"/>
          </ac:picMkLst>
        </pc:picChg>
        <pc:picChg chg="add">
          <ac:chgData name="Neemias e Catia Lima" userId="b77af7bd85500281" providerId="LiveId" clId="{9BD10400-1A0A-4E76-B31A-1E27EAB56E75}" dt="2019-10-20T09:47:19.681" v="110"/>
          <ac:picMkLst>
            <pc:docMk/>
            <pc:sldMk cId="2424059023" sldId="284"/>
            <ac:picMk id="20" creationId="{A482EDEF-AE68-4647-883F-D8948BDD1EDB}"/>
          </ac:picMkLst>
        </pc:picChg>
        <pc:picChg chg="del">
          <ac:chgData name="Neemias e Catia Lima" userId="b77af7bd85500281" providerId="LiveId" clId="{9BD10400-1A0A-4E76-B31A-1E27EAB56E75}" dt="2019-10-20T09:47:13.174" v="107" actId="478"/>
          <ac:picMkLst>
            <pc:docMk/>
            <pc:sldMk cId="2424059023" sldId="284"/>
            <ac:picMk id="24" creationId="{8EA85CF7-FABA-48D1-A352-1FB3488468AC}"/>
          </ac:picMkLst>
        </pc:picChg>
        <pc:picChg chg="del">
          <ac:chgData name="Neemias e Catia Lima" userId="b77af7bd85500281" providerId="LiveId" clId="{9BD10400-1A0A-4E76-B31A-1E27EAB56E75}" dt="2019-10-20T09:47:06.683" v="106" actId="478"/>
          <ac:picMkLst>
            <pc:docMk/>
            <pc:sldMk cId="2424059023" sldId="284"/>
            <ac:picMk id="25" creationId="{2A1FAA7C-4ABE-49A2-A26F-D8366914E255}"/>
          </ac:picMkLst>
        </pc:picChg>
      </pc:sldChg>
      <pc:sldChg chg="addSp delSp">
        <pc:chgData name="Neemias e Catia Lima" userId="b77af7bd85500281" providerId="LiveId" clId="{9BD10400-1A0A-4E76-B31A-1E27EAB56E75}" dt="2019-10-20T09:47:51.954" v="118"/>
        <pc:sldMkLst>
          <pc:docMk/>
          <pc:sldMk cId="2241968852" sldId="285"/>
        </pc:sldMkLst>
        <pc:spChg chg="add">
          <ac:chgData name="Neemias e Catia Lima" userId="b77af7bd85500281" providerId="LiveId" clId="{9BD10400-1A0A-4E76-B31A-1E27EAB56E75}" dt="2019-10-20T09:47:51.954" v="118"/>
          <ac:spMkLst>
            <pc:docMk/>
            <pc:sldMk cId="2241968852" sldId="285"/>
            <ac:spMk id="16" creationId="{4158BB93-095E-4043-8548-6F77AC6C8270}"/>
          </ac:spMkLst>
        </pc:spChg>
        <pc:spChg chg="del">
          <ac:chgData name="Neemias e Catia Lima" userId="b77af7bd85500281" providerId="LiveId" clId="{9BD10400-1A0A-4E76-B31A-1E27EAB56E75}" dt="2019-10-20T09:47:51.035" v="117" actId="478"/>
          <ac:spMkLst>
            <pc:docMk/>
            <pc:sldMk cId="2241968852" sldId="285"/>
            <ac:spMk id="17" creationId="{E4153240-A40D-49B2-8C3C-FBD4676D04CC}"/>
          </ac:spMkLst>
        </pc:spChg>
        <pc:picChg chg="add">
          <ac:chgData name="Neemias e Catia Lima" userId="b77af7bd85500281" providerId="LiveId" clId="{9BD10400-1A0A-4E76-B31A-1E27EAB56E75}" dt="2019-10-20T09:47:51.954" v="118"/>
          <ac:picMkLst>
            <pc:docMk/>
            <pc:sldMk cId="2241968852" sldId="285"/>
            <ac:picMk id="18" creationId="{20C19529-5FBC-419E-8A6B-209D5A911F4D}"/>
          </ac:picMkLst>
        </pc:picChg>
        <pc:picChg chg="add">
          <ac:chgData name="Neemias e Catia Lima" userId="b77af7bd85500281" providerId="LiveId" clId="{9BD10400-1A0A-4E76-B31A-1E27EAB56E75}" dt="2019-10-20T09:47:51.954" v="118"/>
          <ac:picMkLst>
            <pc:docMk/>
            <pc:sldMk cId="2241968852" sldId="285"/>
            <ac:picMk id="19" creationId="{855D96F1-8E05-4655-A9EB-03B58388374B}"/>
          </ac:picMkLst>
        </pc:picChg>
        <pc:picChg chg="del">
          <ac:chgData name="Neemias e Catia Lima" userId="b77af7bd85500281" providerId="LiveId" clId="{9BD10400-1A0A-4E76-B31A-1E27EAB56E75}" dt="2019-10-20T09:47:45.094" v="116" actId="478"/>
          <ac:picMkLst>
            <pc:docMk/>
            <pc:sldMk cId="2241968852" sldId="285"/>
            <ac:picMk id="21" creationId="{CBD6E39B-82F9-4738-9E18-8EBC80FD2E3F}"/>
          </ac:picMkLst>
        </pc:picChg>
        <pc:picChg chg="del">
          <ac:chgData name="Neemias e Catia Lima" userId="b77af7bd85500281" providerId="LiveId" clId="{9BD10400-1A0A-4E76-B31A-1E27EAB56E75}" dt="2019-10-20T09:47:41.185" v="115" actId="478"/>
          <ac:picMkLst>
            <pc:docMk/>
            <pc:sldMk cId="2241968852" sldId="285"/>
            <ac:picMk id="25" creationId="{085DDC97-82CD-4BEE-BCB8-B46C6E5567F3}"/>
          </ac:picMkLst>
        </pc:picChg>
      </pc:sldChg>
      <pc:sldChg chg="addSp delSp">
        <pc:chgData name="Neemias e Catia Lima" userId="b77af7bd85500281" providerId="LiveId" clId="{9BD10400-1A0A-4E76-B31A-1E27EAB56E75}" dt="2019-10-20T09:48:16.268" v="126"/>
        <pc:sldMkLst>
          <pc:docMk/>
          <pc:sldMk cId="1959249856" sldId="286"/>
        </pc:sldMkLst>
        <pc:spChg chg="add">
          <ac:chgData name="Neemias e Catia Lima" userId="b77af7bd85500281" providerId="LiveId" clId="{9BD10400-1A0A-4E76-B31A-1E27EAB56E75}" dt="2019-10-20T09:48:16.268" v="126"/>
          <ac:spMkLst>
            <pc:docMk/>
            <pc:sldMk cId="1959249856" sldId="286"/>
            <ac:spMk id="16" creationId="{B88A9F0D-E7BC-49EE-92CD-95FD33639E1A}"/>
          </ac:spMkLst>
        </pc:spChg>
        <pc:spChg chg="del">
          <ac:chgData name="Neemias e Catia Lima" userId="b77af7bd85500281" providerId="LiveId" clId="{9BD10400-1A0A-4E76-B31A-1E27EAB56E75}" dt="2019-10-20T09:48:15.466" v="125" actId="478"/>
          <ac:spMkLst>
            <pc:docMk/>
            <pc:sldMk cId="1959249856" sldId="286"/>
            <ac:spMk id="21" creationId="{47B48909-5F2C-45F0-9B31-717E5922A59B}"/>
          </ac:spMkLst>
        </pc:spChg>
        <pc:picChg chg="add">
          <ac:chgData name="Neemias e Catia Lima" userId="b77af7bd85500281" providerId="LiveId" clId="{9BD10400-1A0A-4E76-B31A-1E27EAB56E75}" dt="2019-10-20T09:48:16.268" v="126"/>
          <ac:picMkLst>
            <pc:docMk/>
            <pc:sldMk cId="1959249856" sldId="286"/>
            <ac:picMk id="18" creationId="{CD62B14D-707E-4FED-8D95-672B57734141}"/>
          </ac:picMkLst>
        </pc:picChg>
        <pc:picChg chg="add">
          <ac:chgData name="Neemias e Catia Lima" userId="b77af7bd85500281" providerId="LiveId" clId="{9BD10400-1A0A-4E76-B31A-1E27EAB56E75}" dt="2019-10-20T09:48:16.268" v="126"/>
          <ac:picMkLst>
            <pc:docMk/>
            <pc:sldMk cId="1959249856" sldId="286"/>
            <ac:picMk id="19" creationId="{5EEB0D6F-127E-4558-829C-D5755A979A92}"/>
          </ac:picMkLst>
        </pc:picChg>
        <pc:picChg chg="del">
          <ac:chgData name="Neemias e Catia Lima" userId="b77af7bd85500281" providerId="LiveId" clId="{9BD10400-1A0A-4E76-B31A-1E27EAB56E75}" dt="2019-10-20T09:48:13.210" v="124" actId="478"/>
          <ac:picMkLst>
            <pc:docMk/>
            <pc:sldMk cId="1959249856" sldId="286"/>
            <ac:picMk id="24" creationId="{7B919A19-8474-448A-838F-E5EE25892980}"/>
          </ac:picMkLst>
        </pc:picChg>
        <pc:picChg chg="del">
          <ac:chgData name="Neemias e Catia Lima" userId="b77af7bd85500281" providerId="LiveId" clId="{9BD10400-1A0A-4E76-B31A-1E27EAB56E75}" dt="2019-10-20T09:48:09.433" v="123" actId="478"/>
          <ac:picMkLst>
            <pc:docMk/>
            <pc:sldMk cId="1959249856" sldId="286"/>
            <ac:picMk id="25" creationId="{F8BDCC99-60E5-4357-8C12-1136D3F117CA}"/>
          </ac:picMkLst>
        </pc:picChg>
      </pc:sldChg>
      <pc:sldChg chg="addSp delSp">
        <pc:chgData name="Neemias e Catia Lima" userId="b77af7bd85500281" providerId="LiveId" clId="{9BD10400-1A0A-4E76-B31A-1E27EAB56E75}" dt="2019-10-20T09:48:46.961" v="138"/>
        <pc:sldMkLst>
          <pc:docMk/>
          <pc:sldMk cId="2857006406" sldId="287"/>
        </pc:sldMkLst>
        <pc:spChg chg="del">
          <ac:chgData name="Neemias e Catia Lima" userId="b77af7bd85500281" providerId="LiveId" clId="{9BD10400-1A0A-4E76-B31A-1E27EAB56E75}" dt="2019-10-20T09:48:46.446" v="137" actId="478"/>
          <ac:spMkLst>
            <pc:docMk/>
            <pc:sldMk cId="2857006406" sldId="287"/>
            <ac:spMk id="15" creationId="{5BF7DF38-30FA-46E6-A3C9-984C99CF2236}"/>
          </ac:spMkLst>
        </pc:spChg>
        <pc:spChg chg="add">
          <ac:chgData name="Neemias e Catia Lima" userId="b77af7bd85500281" providerId="LiveId" clId="{9BD10400-1A0A-4E76-B31A-1E27EAB56E75}" dt="2019-10-20T09:48:46.961" v="138"/>
          <ac:spMkLst>
            <pc:docMk/>
            <pc:sldMk cId="2857006406" sldId="287"/>
            <ac:spMk id="17" creationId="{4787891C-AADF-4CEC-AE5B-81C22BDF0699}"/>
          </ac:spMkLst>
        </pc:spChg>
        <pc:picChg chg="add">
          <ac:chgData name="Neemias e Catia Lima" userId="b77af7bd85500281" providerId="LiveId" clId="{9BD10400-1A0A-4E76-B31A-1E27EAB56E75}" dt="2019-10-20T09:48:46.961" v="138"/>
          <ac:picMkLst>
            <pc:docMk/>
            <pc:sldMk cId="2857006406" sldId="287"/>
            <ac:picMk id="18" creationId="{A6296839-36BA-4224-8400-835F9D6D20C2}"/>
          </ac:picMkLst>
        </pc:picChg>
        <pc:picChg chg="add">
          <ac:chgData name="Neemias e Catia Lima" userId="b77af7bd85500281" providerId="LiveId" clId="{9BD10400-1A0A-4E76-B31A-1E27EAB56E75}" dt="2019-10-20T09:48:46.961" v="138"/>
          <ac:picMkLst>
            <pc:docMk/>
            <pc:sldMk cId="2857006406" sldId="287"/>
            <ac:picMk id="19" creationId="{E8BBA7D6-65B8-48E3-BA6E-BD11F042A1F2}"/>
          </ac:picMkLst>
        </pc:picChg>
        <pc:picChg chg="del">
          <ac:chgData name="Neemias e Catia Lima" userId="b77af7bd85500281" providerId="LiveId" clId="{9BD10400-1A0A-4E76-B31A-1E27EAB56E75}" dt="2019-10-20T09:48:44.427" v="136" actId="478"/>
          <ac:picMkLst>
            <pc:docMk/>
            <pc:sldMk cId="2857006406" sldId="287"/>
            <ac:picMk id="23" creationId="{9114DE0E-BE50-42A8-BEFD-C93034038022}"/>
          </ac:picMkLst>
        </pc:picChg>
        <pc:picChg chg="del">
          <ac:chgData name="Neemias e Catia Lima" userId="b77af7bd85500281" providerId="LiveId" clId="{9BD10400-1A0A-4E76-B31A-1E27EAB56E75}" dt="2019-10-20T09:48:42.471" v="135" actId="478"/>
          <ac:picMkLst>
            <pc:docMk/>
            <pc:sldMk cId="2857006406" sldId="287"/>
            <ac:picMk id="24" creationId="{B9077BAB-2261-4A8C-A095-E5D545EA352E}"/>
          </ac:picMkLst>
        </pc:picChg>
      </pc:sldChg>
      <pc:sldChg chg="addSp delSp">
        <pc:chgData name="Neemias e Catia Lima" userId="b77af7bd85500281" providerId="LiveId" clId="{9BD10400-1A0A-4E76-B31A-1E27EAB56E75}" dt="2019-10-20T09:45:45.251" v="93"/>
        <pc:sldMkLst>
          <pc:docMk/>
          <pc:sldMk cId="2630436816" sldId="288"/>
        </pc:sldMkLst>
        <pc:spChg chg="add">
          <ac:chgData name="Neemias e Catia Lima" userId="b77af7bd85500281" providerId="LiveId" clId="{9BD10400-1A0A-4E76-B31A-1E27EAB56E75}" dt="2019-10-20T09:45:45.251" v="93"/>
          <ac:spMkLst>
            <pc:docMk/>
            <pc:sldMk cId="2630436816" sldId="288"/>
            <ac:spMk id="12" creationId="{C730150B-70CD-4942-A54B-20305FD3FE91}"/>
          </ac:spMkLst>
        </pc:spChg>
        <pc:spChg chg="del">
          <ac:chgData name="Neemias e Catia Lima" userId="b77af7bd85500281" providerId="LiveId" clId="{9BD10400-1A0A-4E76-B31A-1E27EAB56E75}" dt="2019-10-20T09:45:44.609" v="92" actId="478"/>
          <ac:spMkLst>
            <pc:docMk/>
            <pc:sldMk cId="2630436816" sldId="288"/>
            <ac:spMk id="22" creationId="{BCE07AC8-137E-434C-81F8-DEE19E2D7E6B}"/>
          </ac:spMkLst>
        </pc:spChg>
        <pc:picChg chg="del">
          <ac:chgData name="Neemias e Catia Lima" userId="b77af7bd85500281" providerId="LiveId" clId="{9BD10400-1A0A-4E76-B31A-1E27EAB56E75}" dt="2019-10-20T09:45:40.231" v="90" actId="478"/>
          <ac:picMkLst>
            <pc:docMk/>
            <pc:sldMk cId="2630436816" sldId="288"/>
            <ac:picMk id="2" creationId="{566C3968-A415-4A6C-8930-7E4607409FB5}"/>
          </ac:picMkLst>
        </pc:picChg>
        <pc:picChg chg="add">
          <ac:chgData name="Neemias e Catia Lima" userId="b77af7bd85500281" providerId="LiveId" clId="{9BD10400-1A0A-4E76-B31A-1E27EAB56E75}" dt="2019-10-20T09:45:45.251" v="93"/>
          <ac:picMkLst>
            <pc:docMk/>
            <pc:sldMk cId="2630436816" sldId="288"/>
            <ac:picMk id="17" creationId="{B857C57F-46B6-423D-ADE4-954BCB53E737}"/>
          </ac:picMkLst>
        </pc:picChg>
        <pc:picChg chg="add">
          <ac:chgData name="Neemias e Catia Lima" userId="b77af7bd85500281" providerId="LiveId" clId="{9BD10400-1A0A-4E76-B31A-1E27EAB56E75}" dt="2019-10-20T09:45:45.251" v="93"/>
          <ac:picMkLst>
            <pc:docMk/>
            <pc:sldMk cId="2630436816" sldId="288"/>
            <ac:picMk id="18" creationId="{D0D1D77B-24F3-4623-8807-7CF849011E1C}"/>
          </ac:picMkLst>
        </pc:picChg>
        <pc:picChg chg="del">
          <ac:chgData name="Neemias e Catia Lima" userId="b77af7bd85500281" providerId="LiveId" clId="{9BD10400-1A0A-4E76-B31A-1E27EAB56E75}" dt="2019-10-20T09:45:41.809" v="91" actId="478"/>
          <ac:picMkLst>
            <pc:docMk/>
            <pc:sldMk cId="2630436816" sldId="288"/>
            <ac:picMk id="23" creationId="{0A5F14DF-9B62-451E-B152-1994540E767B}"/>
          </ac:picMkLst>
        </pc:picChg>
        <pc:picChg chg="del">
          <ac:chgData name="Neemias e Catia Lima" userId="b77af7bd85500281" providerId="LiveId" clId="{9BD10400-1A0A-4E76-B31A-1E27EAB56E75}" dt="2019-10-20T09:45:35.920" v="89" actId="478"/>
          <ac:picMkLst>
            <pc:docMk/>
            <pc:sldMk cId="2630436816" sldId="288"/>
            <ac:picMk id="24" creationId="{66149083-DA33-4CC9-8D7C-1F23525CA1DF}"/>
          </ac:picMkLst>
        </pc:picChg>
      </pc:sldChg>
      <pc:sldChg chg="addSp delSp">
        <pc:chgData name="Neemias e Catia Lima" userId="b77af7bd85500281" providerId="LiveId" clId="{9BD10400-1A0A-4E76-B31A-1E27EAB56E75}" dt="2019-10-20T09:46:59.832" v="105"/>
        <pc:sldMkLst>
          <pc:docMk/>
          <pc:sldMk cId="3032827026" sldId="289"/>
        </pc:sldMkLst>
        <pc:spChg chg="del">
          <ac:chgData name="Neemias e Catia Lima" userId="b77af7bd85500281" providerId="LiveId" clId="{9BD10400-1A0A-4E76-B31A-1E27EAB56E75}" dt="2019-10-20T09:46:59.226" v="104" actId="478"/>
          <ac:spMkLst>
            <pc:docMk/>
            <pc:sldMk cId="3032827026" sldId="289"/>
            <ac:spMk id="17" creationId="{D2CAE8FC-4041-4AD8-8075-0A48CC1EDB3C}"/>
          </ac:spMkLst>
        </pc:spChg>
        <pc:spChg chg="add">
          <ac:chgData name="Neemias e Catia Lima" userId="b77af7bd85500281" providerId="LiveId" clId="{9BD10400-1A0A-4E76-B31A-1E27EAB56E75}" dt="2019-10-20T09:46:59.832" v="105"/>
          <ac:spMkLst>
            <pc:docMk/>
            <pc:sldMk cId="3032827026" sldId="289"/>
            <ac:spMk id="19" creationId="{2D375C1E-F577-4B35-AF3A-DF0FDAE36152}"/>
          </ac:spMkLst>
        </pc:spChg>
        <pc:picChg chg="add">
          <ac:chgData name="Neemias e Catia Lima" userId="b77af7bd85500281" providerId="LiveId" clId="{9BD10400-1A0A-4E76-B31A-1E27EAB56E75}" dt="2019-10-20T09:46:59.832" v="105"/>
          <ac:picMkLst>
            <pc:docMk/>
            <pc:sldMk cId="3032827026" sldId="289"/>
            <ac:picMk id="20" creationId="{4F53148D-D2EC-4426-A6A2-D37A0CEA2D5A}"/>
          </ac:picMkLst>
        </pc:picChg>
        <pc:picChg chg="add">
          <ac:chgData name="Neemias e Catia Lima" userId="b77af7bd85500281" providerId="LiveId" clId="{9BD10400-1A0A-4E76-B31A-1E27EAB56E75}" dt="2019-10-20T09:46:59.832" v="105"/>
          <ac:picMkLst>
            <pc:docMk/>
            <pc:sldMk cId="3032827026" sldId="289"/>
            <ac:picMk id="21" creationId="{82BDC2EA-F863-404A-8190-E64EE6DD022B}"/>
          </ac:picMkLst>
        </pc:picChg>
        <pc:picChg chg="del">
          <ac:chgData name="Neemias e Catia Lima" userId="b77af7bd85500281" providerId="LiveId" clId="{9BD10400-1A0A-4E76-B31A-1E27EAB56E75}" dt="2019-10-20T09:46:57.049" v="103" actId="478"/>
          <ac:picMkLst>
            <pc:docMk/>
            <pc:sldMk cId="3032827026" sldId="289"/>
            <ac:picMk id="23" creationId="{30F56AE0-350F-46DA-94DF-E03A81EA586C}"/>
          </ac:picMkLst>
        </pc:picChg>
        <pc:picChg chg="del">
          <ac:chgData name="Neemias e Catia Lima" userId="b77af7bd85500281" providerId="LiveId" clId="{9BD10400-1A0A-4E76-B31A-1E27EAB56E75}" dt="2019-10-20T09:46:51.979" v="102" actId="478"/>
          <ac:picMkLst>
            <pc:docMk/>
            <pc:sldMk cId="3032827026" sldId="289"/>
            <ac:picMk id="24" creationId="{6ECB5315-E4D4-43D1-A245-6BF9DC66283F}"/>
          </ac:picMkLst>
        </pc:picChg>
      </pc:sldChg>
      <pc:sldChg chg="addSp delSp">
        <pc:chgData name="Neemias e Catia Lima" userId="b77af7bd85500281" providerId="LiveId" clId="{9BD10400-1A0A-4E76-B31A-1E27EAB56E75}" dt="2019-10-20T09:47:36.747" v="114"/>
        <pc:sldMkLst>
          <pc:docMk/>
          <pc:sldMk cId="3772032319" sldId="290"/>
        </pc:sldMkLst>
        <pc:spChg chg="add">
          <ac:chgData name="Neemias e Catia Lima" userId="b77af7bd85500281" providerId="LiveId" clId="{9BD10400-1A0A-4E76-B31A-1E27EAB56E75}" dt="2019-10-20T09:47:36.747" v="114"/>
          <ac:spMkLst>
            <pc:docMk/>
            <pc:sldMk cId="3772032319" sldId="290"/>
            <ac:spMk id="15" creationId="{E476916A-BB25-4008-9C2C-58EA459633B4}"/>
          </ac:spMkLst>
        </pc:spChg>
        <pc:spChg chg="del">
          <ac:chgData name="Neemias e Catia Lima" userId="b77af7bd85500281" providerId="LiveId" clId="{9BD10400-1A0A-4E76-B31A-1E27EAB56E75}" dt="2019-10-20T09:47:35.824" v="113" actId="478"/>
          <ac:spMkLst>
            <pc:docMk/>
            <pc:sldMk cId="3772032319" sldId="290"/>
            <ac:spMk id="22" creationId="{3009482E-BA7D-4F95-96CB-DAE7ADAA3587}"/>
          </ac:spMkLst>
        </pc:spChg>
        <pc:picChg chg="add">
          <ac:chgData name="Neemias e Catia Lima" userId="b77af7bd85500281" providerId="LiveId" clId="{9BD10400-1A0A-4E76-B31A-1E27EAB56E75}" dt="2019-10-20T09:47:36.747" v="114"/>
          <ac:picMkLst>
            <pc:docMk/>
            <pc:sldMk cId="3772032319" sldId="290"/>
            <ac:picMk id="16" creationId="{1E40DAE9-718D-4E5C-9906-3978CEB77BA2}"/>
          </ac:picMkLst>
        </pc:picChg>
        <pc:picChg chg="add">
          <ac:chgData name="Neemias e Catia Lima" userId="b77af7bd85500281" providerId="LiveId" clId="{9BD10400-1A0A-4E76-B31A-1E27EAB56E75}" dt="2019-10-20T09:47:36.747" v="114"/>
          <ac:picMkLst>
            <pc:docMk/>
            <pc:sldMk cId="3772032319" sldId="290"/>
            <ac:picMk id="18" creationId="{9A54C4BA-3022-489E-BB55-6DC017315D79}"/>
          </ac:picMkLst>
        </pc:picChg>
        <pc:picChg chg="del">
          <ac:chgData name="Neemias e Catia Lima" userId="b77af7bd85500281" providerId="LiveId" clId="{9BD10400-1A0A-4E76-B31A-1E27EAB56E75}" dt="2019-10-20T09:47:31.745" v="112" actId="478"/>
          <ac:picMkLst>
            <pc:docMk/>
            <pc:sldMk cId="3772032319" sldId="290"/>
            <ac:picMk id="23" creationId="{790283E9-E943-46A6-9D07-8EE78C3AD8AC}"/>
          </ac:picMkLst>
        </pc:picChg>
        <pc:picChg chg="del">
          <ac:chgData name="Neemias e Catia Lima" userId="b77af7bd85500281" providerId="LiveId" clId="{9BD10400-1A0A-4E76-B31A-1E27EAB56E75}" dt="2019-10-20T09:47:25.188" v="111" actId="478"/>
          <ac:picMkLst>
            <pc:docMk/>
            <pc:sldMk cId="3772032319" sldId="290"/>
            <ac:picMk id="24" creationId="{B8A5C3A7-90F3-47A4-B2D1-DF599D261072}"/>
          </ac:picMkLst>
        </pc:picChg>
      </pc:sldChg>
      <pc:sldChg chg="addSp delSp">
        <pc:chgData name="Neemias e Catia Lima" userId="b77af7bd85500281" providerId="LiveId" clId="{9BD10400-1A0A-4E76-B31A-1E27EAB56E75}" dt="2019-10-20T09:48:05.399" v="122"/>
        <pc:sldMkLst>
          <pc:docMk/>
          <pc:sldMk cId="1768216317" sldId="291"/>
        </pc:sldMkLst>
        <pc:spChg chg="add">
          <ac:chgData name="Neemias e Catia Lima" userId="b77af7bd85500281" providerId="LiveId" clId="{9BD10400-1A0A-4E76-B31A-1E27EAB56E75}" dt="2019-10-20T09:48:05.399" v="122"/>
          <ac:spMkLst>
            <pc:docMk/>
            <pc:sldMk cId="1768216317" sldId="291"/>
            <ac:spMk id="18" creationId="{48A1D82C-F9FC-48DD-8A8C-42585BF803A9}"/>
          </ac:spMkLst>
        </pc:spChg>
        <pc:spChg chg="del">
          <ac:chgData name="Neemias e Catia Lima" userId="b77af7bd85500281" providerId="LiveId" clId="{9BD10400-1A0A-4E76-B31A-1E27EAB56E75}" dt="2019-10-20T09:48:04.605" v="121" actId="478"/>
          <ac:spMkLst>
            <pc:docMk/>
            <pc:sldMk cId="1768216317" sldId="291"/>
            <ac:spMk id="22" creationId="{1D188B65-6B7D-45DF-9201-12F9A1D1630F}"/>
          </ac:spMkLst>
        </pc:spChg>
        <pc:picChg chg="add">
          <ac:chgData name="Neemias e Catia Lima" userId="b77af7bd85500281" providerId="LiveId" clId="{9BD10400-1A0A-4E76-B31A-1E27EAB56E75}" dt="2019-10-20T09:48:05.399" v="122"/>
          <ac:picMkLst>
            <pc:docMk/>
            <pc:sldMk cId="1768216317" sldId="291"/>
            <ac:picMk id="19" creationId="{4A219333-35AE-4034-93DF-9C96A6A10E6D}"/>
          </ac:picMkLst>
        </pc:picChg>
        <pc:picChg chg="add">
          <ac:chgData name="Neemias e Catia Lima" userId="b77af7bd85500281" providerId="LiveId" clId="{9BD10400-1A0A-4E76-B31A-1E27EAB56E75}" dt="2019-10-20T09:48:05.399" v="122"/>
          <ac:picMkLst>
            <pc:docMk/>
            <pc:sldMk cId="1768216317" sldId="291"/>
            <ac:picMk id="20" creationId="{EABD1B52-9439-4F5A-A50E-23AB6523731E}"/>
          </ac:picMkLst>
        </pc:picChg>
        <pc:picChg chg="del">
          <ac:chgData name="Neemias e Catia Lima" userId="b77af7bd85500281" providerId="LiveId" clId="{9BD10400-1A0A-4E76-B31A-1E27EAB56E75}" dt="2019-10-20T09:48:02.158" v="120" actId="478"/>
          <ac:picMkLst>
            <pc:docMk/>
            <pc:sldMk cId="1768216317" sldId="291"/>
            <ac:picMk id="23" creationId="{C6782E62-6DEC-4B1D-AE02-C1851404EEF2}"/>
          </ac:picMkLst>
        </pc:picChg>
        <pc:picChg chg="del">
          <ac:chgData name="Neemias e Catia Lima" userId="b77af7bd85500281" providerId="LiveId" clId="{9BD10400-1A0A-4E76-B31A-1E27EAB56E75}" dt="2019-10-20T09:47:57.472" v="119" actId="478"/>
          <ac:picMkLst>
            <pc:docMk/>
            <pc:sldMk cId="1768216317" sldId="291"/>
            <ac:picMk id="24" creationId="{A1C11B97-07FD-41DC-8998-23C92E9F1E20}"/>
          </ac:picMkLst>
        </pc:picChg>
      </pc:sldChg>
      <pc:sldChg chg="addSp delSp">
        <pc:chgData name="Neemias e Catia Lima" userId="b77af7bd85500281" providerId="LiveId" clId="{9BD10400-1A0A-4E76-B31A-1E27EAB56E75}" dt="2019-10-20T09:48:26.858" v="130"/>
        <pc:sldMkLst>
          <pc:docMk/>
          <pc:sldMk cId="3757265641" sldId="292"/>
        </pc:sldMkLst>
        <pc:spChg chg="add">
          <ac:chgData name="Neemias e Catia Lima" userId="b77af7bd85500281" providerId="LiveId" clId="{9BD10400-1A0A-4E76-B31A-1E27EAB56E75}" dt="2019-10-20T09:48:26.858" v="130"/>
          <ac:spMkLst>
            <pc:docMk/>
            <pc:sldMk cId="3757265641" sldId="292"/>
            <ac:spMk id="16" creationId="{B85912FA-B035-4D4C-ABA1-52D9C43D5179}"/>
          </ac:spMkLst>
        </pc:spChg>
        <pc:spChg chg="del">
          <ac:chgData name="Neemias e Catia Lima" userId="b77af7bd85500281" providerId="LiveId" clId="{9BD10400-1A0A-4E76-B31A-1E27EAB56E75}" dt="2019-10-20T09:48:26.230" v="129" actId="478"/>
          <ac:spMkLst>
            <pc:docMk/>
            <pc:sldMk cId="3757265641" sldId="292"/>
            <ac:spMk id="22" creationId="{34BC2FBA-9954-4EFC-9D19-ADC76EDED1AC}"/>
          </ac:spMkLst>
        </pc:spChg>
        <pc:picChg chg="add">
          <ac:chgData name="Neemias e Catia Lima" userId="b77af7bd85500281" providerId="LiveId" clId="{9BD10400-1A0A-4E76-B31A-1E27EAB56E75}" dt="2019-10-20T09:48:26.858" v="130"/>
          <ac:picMkLst>
            <pc:docMk/>
            <pc:sldMk cId="3757265641" sldId="292"/>
            <ac:picMk id="18" creationId="{5EF44C72-9C6D-435D-AD51-763D01878F3B}"/>
          </ac:picMkLst>
        </pc:picChg>
        <pc:picChg chg="add">
          <ac:chgData name="Neemias e Catia Lima" userId="b77af7bd85500281" providerId="LiveId" clId="{9BD10400-1A0A-4E76-B31A-1E27EAB56E75}" dt="2019-10-20T09:48:26.858" v="130"/>
          <ac:picMkLst>
            <pc:docMk/>
            <pc:sldMk cId="3757265641" sldId="292"/>
            <ac:picMk id="19" creationId="{9BE5D88C-8E6A-4816-B2A8-167F82624350}"/>
          </ac:picMkLst>
        </pc:picChg>
        <pc:picChg chg="del">
          <ac:chgData name="Neemias e Catia Lima" userId="b77af7bd85500281" providerId="LiveId" clId="{9BD10400-1A0A-4E76-B31A-1E27EAB56E75}" dt="2019-10-20T09:48:23.889" v="128" actId="478"/>
          <ac:picMkLst>
            <pc:docMk/>
            <pc:sldMk cId="3757265641" sldId="292"/>
            <ac:picMk id="23" creationId="{2116EAA9-0216-4815-AF7E-09C77F2E61CE}"/>
          </ac:picMkLst>
        </pc:picChg>
        <pc:picChg chg="del">
          <ac:chgData name="Neemias e Catia Lima" userId="b77af7bd85500281" providerId="LiveId" clId="{9BD10400-1A0A-4E76-B31A-1E27EAB56E75}" dt="2019-10-20T09:48:20.188" v="127" actId="478"/>
          <ac:picMkLst>
            <pc:docMk/>
            <pc:sldMk cId="3757265641" sldId="292"/>
            <ac:picMk id="24" creationId="{F026655F-6FD5-4A25-80FC-D3F32C8CEF8C}"/>
          </ac:picMkLst>
        </pc:picChg>
      </pc:sldChg>
      <pc:sldChg chg="addSp delSp">
        <pc:chgData name="Neemias e Catia Lima" userId="b77af7bd85500281" providerId="LiveId" clId="{9BD10400-1A0A-4E76-B31A-1E27EAB56E75}" dt="2019-10-20T09:48:37.249" v="134"/>
        <pc:sldMkLst>
          <pc:docMk/>
          <pc:sldMk cId="3114938747" sldId="293"/>
        </pc:sldMkLst>
        <pc:spChg chg="del">
          <ac:chgData name="Neemias e Catia Lima" userId="b77af7bd85500281" providerId="LiveId" clId="{9BD10400-1A0A-4E76-B31A-1E27EAB56E75}" dt="2019-10-20T09:48:36.737" v="133" actId="478"/>
          <ac:spMkLst>
            <pc:docMk/>
            <pc:sldMk cId="3114938747" sldId="293"/>
            <ac:spMk id="15" creationId="{44B846F4-54FD-43C1-B397-B3886E01EE3F}"/>
          </ac:spMkLst>
        </pc:spChg>
        <pc:spChg chg="add">
          <ac:chgData name="Neemias e Catia Lima" userId="b77af7bd85500281" providerId="LiveId" clId="{9BD10400-1A0A-4E76-B31A-1E27EAB56E75}" dt="2019-10-20T09:48:37.249" v="134"/>
          <ac:spMkLst>
            <pc:docMk/>
            <pc:sldMk cId="3114938747" sldId="293"/>
            <ac:spMk id="18" creationId="{155FF450-40DD-4592-B57C-DFE25DF749D4}"/>
          </ac:spMkLst>
        </pc:spChg>
        <pc:picChg chg="add">
          <ac:chgData name="Neemias e Catia Lima" userId="b77af7bd85500281" providerId="LiveId" clId="{9BD10400-1A0A-4E76-B31A-1E27EAB56E75}" dt="2019-10-20T09:48:37.249" v="134"/>
          <ac:picMkLst>
            <pc:docMk/>
            <pc:sldMk cId="3114938747" sldId="293"/>
            <ac:picMk id="19" creationId="{D83D194E-9F31-447C-801D-94D9CD3F5A84}"/>
          </ac:picMkLst>
        </pc:picChg>
        <pc:picChg chg="add">
          <ac:chgData name="Neemias e Catia Lima" userId="b77af7bd85500281" providerId="LiveId" clId="{9BD10400-1A0A-4E76-B31A-1E27EAB56E75}" dt="2019-10-20T09:48:37.249" v="134"/>
          <ac:picMkLst>
            <pc:docMk/>
            <pc:sldMk cId="3114938747" sldId="293"/>
            <ac:picMk id="20" creationId="{A6122E69-2638-4D13-B16D-4D901CD8D076}"/>
          </ac:picMkLst>
        </pc:picChg>
        <pc:picChg chg="del">
          <ac:chgData name="Neemias e Catia Lima" userId="b77af7bd85500281" providerId="LiveId" clId="{9BD10400-1A0A-4E76-B31A-1E27EAB56E75}" dt="2019-10-20T09:48:32.303" v="131" actId="478"/>
          <ac:picMkLst>
            <pc:docMk/>
            <pc:sldMk cId="3114938747" sldId="293"/>
            <ac:picMk id="23" creationId="{B36CB7B1-6856-41DA-9278-5D709DF6211C}"/>
          </ac:picMkLst>
        </pc:picChg>
        <pc:picChg chg="del">
          <ac:chgData name="Neemias e Catia Lima" userId="b77af7bd85500281" providerId="LiveId" clId="{9BD10400-1A0A-4E76-B31A-1E27EAB56E75}" dt="2019-10-20T09:48:34.752" v="132" actId="478"/>
          <ac:picMkLst>
            <pc:docMk/>
            <pc:sldMk cId="3114938747" sldId="293"/>
            <ac:picMk id="24" creationId="{15584D41-6CA4-4926-BFA7-F47262E35ADE}"/>
          </ac:picMkLst>
        </pc:picChg>
      </pc:sldChg>
    </pc:docChg>
  </pc:docChgLst>
  <pc:docChgLst>
    <pc:chgData name="Neemias e Catia Lima" userId="b77af7bd85500281" providerId="LiveId" clId="{9C8C53DD-A5F2-42B9-BB02-9475D8BD173C}"/>
    <pc:docChg chg="custSel modSld sldOrd">
      <pc:chgData name="Neemias e Catia Lima" userId="b77af7bd85500281" providerId="LiveId" clId="{9C8C53DD-A5F2-42B9-BB02-9475D8BD173C}" dt="2019-10-25T10:02:57.860" v="293"/>
      <pc:docMkLst>
        <pc:docMk/>
      </pc:docMkLst>
      <pc:sldChg chg="modSp">
        <pc:chgData name="Neemias e Catia Lima" userId="b77af7bd85500281" providerId="LiveId" clId="{9C8C53DD-A5F2-42B9-BB02-9475D8BD173C}" dt="2019-10-25T09:26:23.814" v="28" actId="6549"/>
        <pc:sldMkLst>
          <pc:docMk/>
          <pc:sldMk cId="2103443556" sldId="281"/>
        </pc:sldMkLst>
        <pc:spChg chg="mod">
          <ac:chgData name="Neemias e Catia Lima" userId="b77af7bd85500281" providerId="LiveId" clId="{9C8C53DD-A5F2-42B9-BB02-9475D8BD173C}" dt="2019-10-25T09:26:23.814" v="28" actId="6549"/>
          <ac:spMkLst>
            <pc:docMk/>
            <pc:sldMk cId="2103443556" sldId="281"/>
            <ac:spMk id="8" creationId="{00000000-0000-0000-0000-000000000000}"/>
          </ac:spMkLst>
        </pc:spChg>
      </pc:sldChg>
      <pc:sldChg chg="addSp delSp modSp">
        <pc:chgData name="Neemias e Catia Lima" userId="b77af7bd85500281" providerId="LiveId" clId="{9C8C53DD-A5F2-42B9-BB02-9475D8BD173C}" dt="2019-10-25T09:36:10.725" v="127" actId="1440"/>
        <pc:sldMkLst>
          <pc:docMk/>
          <pc:sldMk cId="3683219421" sldId="282"/>
        </pc:sldMkLst>
        <pc:spChg chg="mod">
          <ac:chgData name="Neemias e Catia Lima" userId="b77af7bd85500281" providerId="LiveId" clId="{9C8C53DD-A5F2-42B9-BB02-9475D8BD173C}" dt="2019-10-25T09:33:46.911" v="116" actId="6549"/>
          <ac:spMkLst>
            <pc:docMk/>
            <pc:sldMk cId="3683219421" sldId="282"/>
            <ac:spMk id="12" creationId="{00000000-0000-0000-0000-000000000000}"/>
          </ac:spMkLst>
        </pc:spChg>
        <pc:spChg chg="mod">
          <ac:chgData name="Neemias e Catia Lima" userId="b77af7bd85500281" providerId="LiveId" clId="{9C8C53DD-A5F2-42B9-BB02-9475D8BD173C}" dt="2019-10-25T09:28:30.545" v="54"/>
          <ac:spMkLst>
            <pc:docMk/>
            <pc:sldMk cId="3683219421" sldId="282"/>
            <ac:spMk id="14" creationId="{00000000-0000-0000-0000-000000000000}"/>
          </ac:spMkLst>
        </pc:spChg>
        <pc:picChg chg="del">
          <ac:chgData name="Neemias e Catia Lima" userId="b77af7bd85500281" providerId="LiveId" clId="{9C8C53DD-A5F2-42B9-BB02-9475D8BD173C}" dt="2019-10-25T09:35:33.824" v="117" actId="478"/>
          <ac:picMkLst>
            <pc:docMk/>
            <pc:sldMk cId="3683219421" sldId="282"/>
            <ac:picMk id="25" creationId="{97127AD8-0ADE-4DCD-B226-182DC6095F75}"/>
          </ac:picMkLst>
        </pc:picChg>
        <pc:picChg chg="add mod">
          <ac:chgData name="Neemias e Catia Lima" userId="b77af7bd85500281" providerId="LiveId" clId="{9C8C53DD-A5F2-42B9-BB02-9475D8BD173C}" dt="2019-10-25T09:36:10.725" v="127" actId="1440"/>
          <ac:picMkLst>
            <pc:docMk/>
            <pc:sldMk cId="3683219421" sldId="282"/>
            <ac:picMk id="1026" creationId="{DD78910C-68B7-4B03-AF48-C884639015D1}"/>
          </ac:picMkLst>
        </pc:picChg>
      </pc:sldChg>
      <pc:sldChg chg="addSp modSp">
        <pc:chgData name="Neemias e Catia Lima" userId="b77af7bd85500281" providerId="LiveId" clId="{9C8C53DD-A5F2-42B9-BB02-9475D8BD173C}" dt="2019-10-25T09:45:10.905" v="169" actId="732"/>
        <pc:sldMkLst>
          <pc:docMk/>
          <pc:sldMk cId="3902406419" sldId="283"/>
        </pc:sldMkLst>
        <pc:spChg chg="mod">
          <ac:chgData name="Neemias e Catia Lima" userId="b77af7bd85500281" providerId="LiveId" clId="{9C8C53DD-A5F2-42B9-BB02-9475D8BD173C}" dt="2019-10-25T09:40:22.975" v="131"/>
          <ac:spMkLst>
            <pc:docMk/>
            <pc:sldMk cId="3902406419" sldId="283"/>
            <ac:spMk id="14" creationId="{00000000-0000-0000-0000-000000000000}"/>
          </ac:spMkLst>
        </pc:spChg>
        <pc:spChg chg="mod">
          <ac:chgData name="Neemias e Catia Lima" userId="b77af7bd85500281" providerId="LiveId" clId="{9C8C53DD-A5F2-42B9-BB02-9475D8BD173C}" dt="2019-10-25T09:41:02.505" v="137" actId="20577"/>
          <ac:spMkLst>
            <pc:docMk/>
            <pc:sldMk cId="3902406419" sldId="283"/>
            <ac:spMk id="15" creationId="{D5C09FDA-172B-4732-BD2E-A9BBEF8B191B}"/>
          </ac:spMkLst>
        </pc:spChg>
        <pc:picChg chg="add mod modCrop">
          <ac:chgData name="Neemias e Catia Lima" userId="b77af7bd85500281" providerId="LiveId" clId="{9C8C53DD-A5F2-42B9-BB02-9475D8BD173C}" dt="2019-10-25T09:45:10.905" v="169" actId="732"/>
          <ac:picMkLst>
            <pc:docMk/>
            <pc:sldMk cId="3902406419" sldId="283"/>
            <ac:picMk id="2" creationId="{0E7AA2C1-6AE7-4BE9-B99A-175A76178F88}"/>
          </ac:picMkLst>
        </pc:picChg>
      </pc:sldChg>
      <pc:sldChg chg="addSp delSp modSp">
        <pc:chgData name="Neemias e Catia Lima" userId="b77af7bd85500281" providerId="LiveId" clId="{9C8C53DD-A5F2-42B9-BB02-9475D8BD173C}" dt="2019-10-25T09:57:58.381" v="258"/>
        <pc:sldMkLst>
          <pc:docMk/>
          <pc:sldMk cId="2424059023" sldId="284"/>
        </pc:sldMkLst>
        <pc:spChg chg="mod">
          <ac:chgData name="Neemias e Catia Lima" userId="b77af7bd85500281" providerId="LiveId" clId="{9C8C53DD-A5F2-42B9-BB02-9475D8BD173C}" dt="2019-10-25T09:45:59.299" v="171"/>
          <ac:spMkLst>
            <pc:docMk/>
            <pc:sldMk cId="2424059023" sldId="284"/>
            <ac:spMk id="14" creationId="{00000000-0000-0000-0000-000000000000}"/>
          </ac:spMkLst>
        </pc:spChg>
        <pc:spChg chg="mod">
          <ac:chgData name="Neemias e Catia Lima" userId="b77af7bd85500281" providerId="LiveId" clId="{9C8C53DD-A5F2-42B9-BB02-9475D8BD173C}" dt="2019-10-25T09:46:51.841" v="180" actId="6549"/>
          <ac:spMkLst>
            <pc:docMk/>
            <pc:sldMk cId="2424059023" sldId="284"/>
            <ac:spMk id="15" creationId="{C3A1BEFC-B9B8-4142-B09F-1F5B330F4265}"/>
          </ac:spMkLst>
        </pc:spChg>
        <pc:picChg chg="add">
          <ac:chgData name="Neemias e Catia Lima" userId="b77af7bd85500281" providerId="LiveId" clId="{9C8C53DD-A5F2-42B9-BB02-9475D8BD173C}" dt="2019-10-25T09:57:58.381" v="258"/>
          <ac:picMkLst>
            <pc:docMk/>
            <pc:sldMk cId="2424059023" sldId="284"/>
            <ac:picMk id="16" creationId="{7149A764-A194-4E73-B46C-36F072484E5D}"/>
          </ac:picMkLst>
        </pc:picChg>
        <pc:picChg chg="del">
          <ac:chgData name="Neemias e Catia Lima" userId="b77af7bd85500281" providerId="LiveId" clId="{9C8C53DD-A5F2-42B9-BB02-9475D8BD173C}" dt="2019-10-25T09:57:58.023" v="257" actId="478"/>
          <ac:picMkLst>
            <pc:docMk/>
            <pc:sldMk cId="2424059023" sldId="284"/>
            <ac:picMk id="17" creationId="{C60AEC74-BA5E-4E03-AA45-FC11AC8799BD}"/>
          </ac:picMkLst>
        </pc:picChg>
      </pc:sldChg>
      <pc:sldChg chg="addSp delSp modSp ord">
        <pc:chgData name="Neemias e Catia Lima" userId="b77af7bd85500281" providerId="LiveId" clId="{9C8C53DD-A5F2-42B9-BB02-9475D8BD173C}" dt="2019-10-25T09:56:10.288" v="243"/>
        <pc:sldMkLst>
          <pc:docMk/>
          <pc:sldMk cId="2241968852" sldId="285"/>
        </pc:sldMkLst>
        <pc:spChg chg="mod">
          <ac:chgData name="Neemias e Catia Lima" userId="b77af7bd85500281" providerId="LiveId" clId="{9C8C53DD-A5F2-42B9-BB02-9475D8BD173C}" dt="2019-10-25T09:51:25.601" v="206"/>
          <ac:spMkLst>
            <pc:docMk/>
            <pc:sldMk cId="2241968852" sldId="285"/>
            <ac:spMk id="14" creationId="{00000000-0000-0000-0000-000000000000}"/>
          </ac:spMkLst>
        </pc:spChg>
        <pc:spChg chg="mod">
          <ac:chgData name="Neemias e Catia Lima" userId="b77af7bd85500281" providerId="LiveId" clId="{9C8C53DD-A5F2-42B9-BB02-9475D8BD173C}" dt="2019-10-25T09:52:22.176" v="214"/>
          <ac:spMkLst>
            <pc:docMk/>
            <pc:sldMk cId="2241968852" sldId="285"/>
            <ac:spMk id="15" creationId="{0F091E13-8EAD-4FFB-9473-BC74E5ABDC64}"/>
          </ac:spMkLst>
        </pc:spChg>
        <pc:picChg chg="add">
          <ac:chgData name="Neemias e Catia Lima" userId="b77af7bd85500281" providerId="LiveId" clId="{9C8C53DD-A5F2-42B9-BB02-9475D8BD173C}" dt="2019-10-25T09:56:10.288" v="243"/>
          <ac:picMkLst>
            <pc:docMk/>
            <pc:sldMk cId="2241968852" sldId="285"/>
            <ac:picMk id="17" creationId="{40C9162B-917F-40AA-B704-F9949FAC5EBE}"/>
          </ac:picMkLst>
        </pc:picChg>
        <pc:picChg chg="del">
          <ac:chgData name="Neemias e Catia Lima" userId="b77af7bd85500281" providerId="LiveId" clId="{9C8C53DD-A5F2-42B9-BB02-9475D8BD173C}" dt="2019-10-25T09:56:09.427" v="242" actId="478"/>
          <ac:picMkLst>
            <pc:docMk/>
            <pc:sldMk cId="2241968852" sldId="285"/>
            <ac:picMk id="4098" creationId="{FD0272F7-17A6-42F3-A637-A1E8C4824432}"/>
          </ac:picMkLst>
        </pc:picChg>
      </pc:sldChg>
      <pc:sldChg chg="modSp">
        <pc:chgData name="Neemias e Catia Lima" userId="b77af7bd85500281" providerId="LiveId" clId="{9C8C53DD-A5F2-42B9-BB02-9475D8BD173C}" dt="2019-10-25T10:00:20.044" v="271" actId="20577"/>
        <pc:sldMkLst>
          <pc:docMk/>
          <pc:sldMk cId="1959249856" sldId="286"/>
        </pc:sldMkLst>
        <pc:spChg chg="mod">
          <ac:chgData name="Neemias e Catia Lima" userId="b77af7bd85500281" providerId="LiveId" clId="{9C8C53DD-A5F2-42B9-BB02-9475D8BD173C}" dt="2019-10-25T09:58:47.569" v="260"/>
          <ac:spMkLst>
            <pc:docMk/>
            <pc:sldMk cId="1959249856" sldId="286"/>
            <ac:spMk id="14" creationId="{00000000-0000-0000-0000-000000000000}"/>
          </ac:spMkLst>
        </pc:spChg>
        <pc:spChg chg="mod">
          <ac:chgData name="Neemias e Catia Lima" userId="b77af7bd85500281" providerId="LiveId" clId="{9C8C53DD-A5F2-42B9-BB02-9475D8BD173C}" dt="2019-10-25T10:00:20.044" v="271" actId="20577"/>
          <ac:spMkLst>
            <pc:docMk/>
            <pc:sldMk cId="1959249856" sldId="286"/>
            <ac:spMk id="15" creationId="{863BB09B-C8C1-4354-BC51-D930C951E507}"/>
          </ac:spMkLst>
        </pc:spChg>
      </pc:sldChg>
      <pc:sldChg chg="modSp">
        <pc:chgData name="Neemias e Catia Lima" userId="b77af7bd85500281" providerId="LiveId" clId="{9C8C53DD-A5F2-42B9-BB02-9475D8BD173C}" dt="2019-10-25T10:02:57.860" v="293"/>
        <pc:sldMkLst>
          <pc:docMk/>
          <pc:sldMk cId="2857006406" sldId="287"/>
        </pc:sldMkLst>
        <pc:spChg chg="mod">
          <ac:chgData name="Neemias e Catia Lima" userId="b77af7bd85500281" providerId="LiveId" clId="{9C8C53DD-A5F2-42B9-BB02-9475D8BD173C}" dt="2019-10-25T10:02:57.860" v="293"/>
          <ac:spMkLst>
            <pc:docMk/>
            <pc:sldMk cId="2857006406" sldId="287"/>
            <ac:spMk id="16" creationId="{28D68641-D640-4BD7-9D5B-B3803DCCF9B3}"/>
          </ac:spMkLst>
        </pc:spChg>
      </pc:sldChg>
      <pc:sldChg chg="addSp modSp">
        <pc:chgData name="Neemias e Catia Lima" userId="b77af7bd85500281" providerId="LiveId" clId="{9C8C53DD-A5F2-42B9-BB02-9475D8BD173C}" dt="2019-10-25T09:36:38.731" v="129" actId="14100"/>
        <pc:sldMkLst>
          <pc:docMk/>
          <pc:sldMk cId="2630436816" sldId="288"/>
        </pc:sldMkLst>
        <pc:spChg chg="mod">
          <ac:chgData name="Neemias e Catia Lima" userId="b77af7bd85500281" providerId="LiveId" clId="{9C8C53DD-A5F2-42B9-BB02-9475D8BD173C}" dt="2019-10-25T09:36:38.731" v="129" actId="14100"/>
          <ac:spMkLst>
            <pc:docMk/>
            <pc:sldMk cId="2630436816" sldId="288"/>
            <ac:spMk id="13" creationId="{00000000-0000-0000-0000-000000000000}"/>
          </ac:spMkLst>
        </pc:spChg>
        <pc:spChg chg="mod">
          <ac:chgData name="Neemias e Catia Lima" userId="b77af7bd85500281" providerId="LiveId" clId="{9C8C53DD-A5F2-42B9-BB02-9475D8BD173C}" dt="2019-10-25T09:27:01.398" v="34" actId="20577"/>
          <ac:spMkLst>
            <pc:docMk/>
            <pc:sldMk cId="2630436816" sldId="288"/>
            <ac:spMk id="14" creationId="{00000000-0000-0000-0000-000000000000}"/>
          </ac:spMkLst>
        </pc:spChg>
        <pc:picChg chg="add">
          <ac:chgData name="Neemias e Catia Lima" userId="b77af7bd85500281" providerId="LiveId" clId="{9C8C53DD-A5F2-42B9-BB02-9475D8BD173C}" dt="2019-10-25T09:36:27.410" v="128"/>
          <ac:picMkLst>
            <pc:docMk/>
            <pc:sldMk cId="2630436816" sldId="288"/>
            <ac:picMk id="11" creationId="{102A43F1-1323-4AD9-B151-36ABAE35DD53}"/>
          </ac:picMkLst>
        </pc:picChg>
      </pc:sldChg>
      <pc:sldChg chg="modSp">
        <pc:chgData name="Neemias e Catia Lima" userId="b77af7bd85500281" providerId="LiveId" clId="{9C8C53DD-A5F2-42B9-BB02-9475D8BD173C}" dt="2019-10-25T09:43:13.934" v="152" actId="20577"/>
        <pc:sldMkLst>
          <pc:docMk/>
          <pc:sldMk cId="3032827026" sldId="289"/>
        </pc:sldMkLst>
        <pc:spChg chg="mod">
          <ac:chgData name="Neemias e Catia Lima" userId="b77af7bd85500281" providerId="LiveId" clId="{9C8C53DD-A5F2-42B9-BB02-9475D8BD173C}" dt="2019-10-25T09:43:13.934" v="152" actId="20577"/>
          <ac:spMkLst>
            <pc:docMk/>
            <pc:sldMk cId="3032827026" sldId="289"/>
            <ac:spMk id="12" creationId="{A64B78EF-EDA8-421A-88C9-45544BBCA9D1}"/>
          </ac:spMkLst>
        </pc:spChg>
        <pc:spChg chg="mod">
          <ac:chgData name="Neemias e Catia Lima" userId="b77af7bd85500281" providerId="LiveId" clId="{9C8C53DD-A5F2-42B9-BB02-9475D8BD173C}" dt="2019-10-25T09:40:29.480" v="133"/>
          <ac:spMkLst>
            <pc:docMk/>
            <pc:sldMk cId="3032827026" sldId="289"/>
            <ac:spMk id="14" creationId="{00000000-0000-0000-0000-000000000000}"/>
          </ac:spMkLst>
        </pc:spChg>
      </pc:sldChg>
      <pc:sldChg chg="addSp delSp modSp">
        <pc:chgData name="Neemias e Catia Lima" userId="b77af7bd85500281" providerId="LiveId" clId="{9C8C53DD-A5F2-42B9-BB02-9475D8BD173C}" dt="2019-10-25T09:57:54.431" v="256" actId="1440"/>
        <pc:sldMkLst>
          <pc:docMk/>
          <pc:sldMk cId="3772032319" sldId="290"/>
        </pc:sldMkLst>
        <pc:spChg chg="mod">
          <ac:chgData name="Neemias e Catia Lima" userId="b77af7bd85500281" providerId="LiveId" clId="{9C8C53DD-A5F2-42B9-BB02-9475D8BD173C}" dt="2019-10-25T09:50:19.225" v="204"/>
          <ac:spMkLst>
            <pc:docMk/>
            <pc:sldMk cId="3772032319" sldId="290"/>
            <ac:spMk id="12" creationId="{8D5A143D-15FB-4DFE-B0EC-FEEB77A92B2C}"/>
          </ac:spMkLst>
        </pc:spChg>
        <pc:spChg chg="mod">
          <ac:chgData name="Neemias e Catia Lima" userId="b77af7bd85500281" providerId="LiveId" clId="{9C8C53DD-A5F2-42B9-BB02-9475D8BD173C}" dt="2019-10-25T09:46:06.135" v="173"/>
          <ac:spMkLst>
            <pc:docMk/>
            <pc:sldMk cId="3772032319" sldId="290"/>
            <ac:spMk id="14" creationId="{00000000-0000-0000-0000-000000000000}"/>
          </ac:spMkLst>
        </pc:spChg>
        <pc:picChg chg="del">
          <ac:chgData name="Neemias e Catia Lima" userId="b77af7bd85500281" providerId="LiveId" clId="{9C8C53DD-A5F2-42B9-BB02-9475D8BD173C}" dt="2019-10-25T09:57:33.971" v="244" actId="478"/>
          <ac:picMkLst>
            <pc:docMk/>
            <pc:sldMk cId="3772032319" sldId="290"/>
            <ac:picMk id="2050" creationId="{3E1F8323-15E5-4073-88EC-8C43BE3AB970}"/>
          </ac:picMkLst>
        </pc:picChg>
        <pc:picChg chg="add mod">
          <ac:chgData name="Neemias e Catia Lima" userId="b77af7bd85500281" providerId="LiveId" clId="{9C8C53DD-A5F2-42B9-BB02-9475D8BD173C}" dt="2019-10-25T09:57:54.431" v="256" actId="1440"/>
          <ac:picMkLst>
            <pc:docMk/>
            <pc:sldMk cId="3772032319" sldId="290"/>
            <ac:picMk id="4098" creationId="{A37400EC-B8BC-485B-8860-FE86B92B0258}"/>
          </ac:picMkLst>
        </pc:picChg>
      </pc:sldChg>
      <pc:sldChg chg="addSp delSp modSp">
        <pc:chgData name="Neemias e Catia Lima" userId="b77af7bd85500281" providerId="LiveId" clId="{9C8C53DD-A5F2-42B9-BB02-9475D8BD173C}" dt="2019-10-25T09:55:50.268" v="241" actId="1440"/>
        <pc:sldMkLst>
          <pc:docMk/>
          <pc:sldMk cId="1768216317" sldId="291"/>
        </pc:sldMkLst>
        <pc:spChg chg="mod">
          <ac:chgData name="Neemias e Catia Lima" userId="b77af7bd85500281" providerId="LiveId" clId="{9C8C53DD-A5F2-42B9-BB02-9475D8BD173C}" dt="2019-10-25T09:54:37.200" v="234" actId="20577"/>
          <ac:spMkLst>
            <pc:docMk/>
            <pc:sldMk cId="1768216317" sldId="291"/>
            <ac:spMk id="12" creationId="{FD5EC092-AC81-4728-9A45-4C4BB5B95C65}"/>
          </ac:spMkLst>
        </pc:spChg>
        <pc:spChg chg="mod">
          <ac:chgData name="Neemias e Catia Lima" userId="b77af7bd85500281" providerId="LiveId" clId="{9C8C53DD-A5F2-42B9-BB02-9475D8BD173C}" dt="2019-10-25T09:51:35.339" v="208"/>
          <ac:spMkLst>
            <pc:docMk/>
            <pc:sldMk cId="1768216317" sldId="291"/>
            <ac:spMk id="14" creationId="{00000000-0000-0000-0000-000000000000}"/>
          </ac:spMkLst>
        </pc:spChg>
        <pc:picChg chg="del">
          <ac:chgData name="Neemias e Catia Lima" userId="b77af7bd85500281" providerId="LiveId" clId="{9C8C53DD-A5F2-42B9-BB02-9475D8BD173C}" dt="2019-10-25T09:55:26.253" v="235" actId="478"/>
          <ac:picMkLst>
            <pc:docMk/>
            <pc:sldMk cId="1768216317" sldId="291"/>
            <ac:picMk id="16" creationId="{8B81A202-2972-4577-BC80-0260253A9EEC}"/>
          </ac:picMkLst>
        </pc:picChg>
        <pc:picChg chg="add mod">
          <ac:chgData name="Neemias e Catia Lima" userId="b77af7bd85500281" providerId="LiveId" clId="{9C8C53DD-A5F2-42B9-BB02-9475D8BD173C}" dt="2019-10-25T09:55:50.268" v="241" actId="1440"/>
          <ac:picMkLst>
            <pc:docMk/>
            <pc:sldMk cId="1768216317" sldId="291"/>
            <ac:picMk id="2050" creationId="{4F7C354A-29EA-4A48-AE0D-515B7CCEB97D}"/>
          </ac:picMkLst>
        </pc:picChg>
      </pc:sldChg>
      <pc:sldChg chg="modSp">
        <pc:chgData name="Neemias e Catia Lima" userId="b77af7bd85500281" providerId="LiveId" clId="{9C8C53DD-A5F2-42B9-BB02-9475D8BD173C}" dt="2019-10-25T10:01:16.922" v="284" actId="20577"/>
        <pc:sldMkLst>
          <pc:docMk/>
          <pc:sldMk cId="3757265641" sldId="292"/>
        </pc:sldMkLst>
        <pc:spChg chg="mod">
          <ac:chgData name="Neemias e Catia Lima" userId="b77af7bd85500281" providerId="LiveId" clId="{9C8C53DD-A5F2-42B9-BB02-9475D8BD173C}" dt="2019-10-25T10:01:16.922" v="284" actId="20577"/>
          <ac:spMkLst>
            <pc:docMk/>
            <pc:sldMk cId="3757265641" sldId="292"/>
            <ac:spMk id="12" creationId="{1EC42BAA-B890-43DD-B4F0-9AB5685AF2FE}"/>
          </ac:spMkLst>
        </pc:spChg>
        <pc:spChg chg="mod">
          <ac:chgData name="Neemias e Catia Lima" userId="b77af7bd85500281" providerId="LiveId" clId="{9C8C53DD-A5F2-42B9-BB02-9475D8BD173C}" dt="2019-10-25T09:59:01.763" v="262"/>
          <ac:spMkLst>
            <pc:docMk/>
            <pc:sldMk cId="3757265641" sldId="292"/>
            <ac:spMk id="14" creationId="{00000000-0000-0000-0000-000000000000}"/>
          </ac:spMkLst>
        </pc:spChg>
      </pc:sldChg>
      <pc:sldChg chg="modSp">
        <pc:chgData name="Neemias e Catia Lima" userId="b77af7bd85500281" providerId="LiveId" clId="{9C8C53DD-A5F2-42B9-BB02-9475D8BD173C}" dt="2019-10-25T10:02:00.477" v="288" actId="6549"/>
        <pc:sldMkLst>
          <pc:docMk/>
          <pc:sldMk cId="3114938747" sldId="293"/>
        </pc:sldMkLst>
        <pc:spChg chg="mod">
          <ac:chgData name="Neemias e Catia Lima" userId="b77af7bd85500281" providerId="LiveId" clId="{9C8C53DD-A5F2-42B9-BB02-9475D8BD173C}" dt="2019-10-25T10:02:00.477" v="288" actId="6549"/>
          <ac:spMkLst>
            <pc:docMk/>
            <pc:sldMk cId="3114938747" sldId="293"/>
            <ac:spMk id="16" creationId="{CFC8B9D9-C6ED-4706-A104-65D118A5B7F9}"/>
          </ac:spMkLst>
        </pc:spChg>
      </pc:sldChg>
    </pc:docChg>
  </pc:docChgLst>
  <pc:docChgLst>
    <pc:chgData name="Neemias Informatica Lima" userId="b77af7bd85500281" providerId="LiveId" clId="{50A815CF-73F6-47A3-B715-F551B658A877}"/>
    <pc:docChg chg="undo redo custSel modSld">
      <pc:chgData name="Neemias Informatica Lima" userId="b77af7bd85500281" providerId="LiveId" clId="{50A815CF-73F6-47A3-B715-F551B658A877}" dt="2022-11-04T11:52:45.286" v="398" actId="20577"/>
      <pc:docMkLst>
        <pc:docMk/>
      </pc:docMkLst>
      <pc:sldChg chg="addSp delSp modSp mod">
        <pc:chgData name="Neemias Informatica Lima" userId="b77af7bd85500281" providerId="LiveId" clId="{50A815CF-73F6-47A3-B715-F551B658A877}" dt="2022-11-04T11:15:54.529" v="88"/>
        <pc:sldMkLst>
          <pc:docMk/>
          <pc:sldMk cId="2232331225" sldId="280"/>
        </pc:sldMkLst>
        <pc:spChg chg="mod">
          <ac:chgData name="Neemias Informatica Lima" userId="b77af7bd85500281" providerId="LiveId" clId="{50A815CF-73F6-47A3-B715-F551B658A877}" dt="2022-11-04T11:02:01.822" v="9" actId="6549"/>
          <ac:spMkLst>
            <pc:docMk/>
            <pc:sldMk cId="2232331225" sldId="280"/>
            <ac:spMk id="6" creationId="{00000000-0000-0000-0000-000000000000}"/>
          </ac:spMkLst>
        </pc:spChg>
        <pc:spChg chg="mod">
          <ac:chgData name="Neemias Informatica Lima" userId="b77af7bd85500281" providerId="LiveId" clId="{50A815CF-73F6-47A3-B715-F551B658A877}" dt="2022-11-04T11:01:39.301" v="4" actId="20577"/>
          <ac:spMkLst>
            <pc:docMk/>
            <pc:sldMk cId="2232331225" sldId="280"/>
            <ac:spMk id="7" creationId="{00000000-0000-0000-0000-000000000000}"/>
          </ac:spMkLst>
        </pc:spChg>
        <pc:spChg chg="mod">
          <ac:chgData name="Neemias Informatica Lima" userId="b77af7bd85500281" providerId="LiveId" clId="{50A815CF-73F6-47A3-B715-F551B658A877}" dt="2022-11-04T11:13:29.299" v="64" actId="1036"/>
          <ac:spMkLst>
            <pc:docMk/>
            <pc:sldMk cId="2232331225" sldId="280"/>
            <ac:spMk id="9" creationId="{00000000-0000-0000-0000-000000000000}"/>
          </ac:spMkLst>
        </pc:spChg>
        <pc:spChg chg="mod">
          <ac:chgData name="Neemias Informatica Lima" userId="b77af7bd85500281" providerId="LiveId" clId="{50A815CF-73F6-47A3-B715-F551B658A877}" dt="2022-11-04T11:03:09.261" v="44" actId="1035"/>
          <ac:spMkLst>
            <pc:docMk/>
            <pc:sldMk cId="2232331225" sldId="280"/>
            <ac:spMk id="11" creationId="{00000000-0000-0000-0000-000000000000}"/>
          </ac:spMkLst>
        </pc:spChg>
        <pc:spChg chg="mod">
          <ac:chgData name="Neemias Informatica Lima" userId="b77af7bd85500281" providerId="LiveId" clId="{50A815CF-73F6-47A3-B715-F551B658A877}" dt="2022-11-04T11:14:05.572" v="77" actId="20577"/>
          <ac:spMkLst>
            <pc:docMk/>
            <pc:sldMk cId="2232331225" sldId="280"/>
            <ac:spMk id="16" creationId="{00000000-0000-0000-0000-000000000000}"/>
          </ac:spMkLst>
        </pc:spChg>
        <pc:picChg chg="add mod">
          <ac:chgData name="Neemias Informatica Lima" userId="b77af7bd85500281" providerId="LiveId" clId="{50A815CF-73F6-47A3-B715-F551B658A877}" dt="2022-11-04T11:15:54.529" v="88"/>
          <ac:picMkLst>
            <pc:docMk/>
            <pc:sldMk cId="2232331225" sldId="280"/>
            <ac:picMk id="4" creationId="{FA5C8040-6C19-5E13-A3AA-73395F8A1719}"/>
          </ac:picMkLst>
        </pc:picChg>
        <pc:picChg chg="del">
          <ac:chgData name="Neemias Informatica Lima" userId="b77af7bd85500281" providerId="LiveId" clId="{50A815CF-73F6-47A3-B715-F551B658A877}" dt="2022-11-04T11:02:07.053" v="10" actId="478"/>
          <ac:picMkLst>
            <pc:docMk/>
            <pc:sldMk cId="2232331225" sldId="280"/>
            <ac:picMk id="13" creationId="{4CAB6FDA-3BA3-11A9-92E7-82DBFC7035BD}"/>
          </ac:picMkLst>
        </pc:picChg>
      </pc:sldChg>
      <pc:sldChg chg="addSp delSp modSp mod">
        <pc:chgData name="Neemias Informatica Lima" userId="b77af7bd85500281" providerId="LiveId" clId="{50A815CF-73F6-47A3-B715-F551B658A877}" dt="2022-11-04T11:28:30.003" v="173" actId="20577"/>
        <pc:sldMkLst>
          <pc:docMk/>
          <pc:sldMk cId="2103443556" sldId="281"/>
        </pc:sldMkLst>
        <pc:spChg chg="mod">
          <ac:chgData name="Neemias Informatica Lima" userId="b77af7bd85500281" providerId="LiveId" clId="{50A815CF-73F6-47A3-B715-F551B658A877}" dt="2022-11-04T11:20:48.941" v="171" actId="20577"/>
          <ac:spMkLst>
            <pc:docMk/>
            <pc:sldMk cId="2103443556" sldId="281"/>
            <ac:spMk id="8" creationId="{00000000-0000-0000-0000-000000000000}"/>
          </ac:spMkLst>
        </pc:spChg>
        <pc:spChg chg="mod">
          <ac:chgData name="Neemias Informatica Lima" userId="b77af7bd85500281" providerId="LiveId" clId="{50A815CF-73F6-47A3-B715-F551B658A877}" dt="2022-11-04T11:28:30.003" v="173" actId="20577"/>
          <ac:spMkLst>
            <pc:docMk/>
            <pc:sldMk cId="2103443556" sldId="281"/>
            <ac:spMk id="11" creationId="{00000000-0000-0000-0000-000000000000}"/>
          </ac:spMkLst>
        </pc:spChg>
        <pc:spChg chg="mod">
          <ac:chgData name="Neemias Informatica Lima" userId="b77af7bd85500281" providerId="LiveId" clId="{50A815CF-73F6-47A3-B715-F551B658A877}" dt="2022-11-04T11:18:51.099" v="132"/>
          <ac:spMkLst>
            <pc:docMk/>
            <pc:sldMk cId="2103443556" sldId="281"/>
            <ac:spMk id="18" creationId="{00000000-0000-0000-0000-000000000000}"/>
          </ac:spMkLst>
        </pc:spChg>
        <pc:picChg chg="del">
          <ac:chgData name="Neemias Informatica Lima" userId="b77af7bd85500281" providerId="LiveId" clId="{50A815CF-73F6-47A3-B715-F551B658A877}" dt="2022-11-04T11:16:02.746" v="89" actId="478"/>
          <ac:picMkLst>
            <pc:docMk/>
            <pc:sldMk cId="2103443556" sldId="281"/>
            <ac:picMk id="2" creationId="{83F58DA6-0CBC-3FB8-DA88-B72D7392B9AE}"/>
          </ac:picMkLst>
        </pc:picChg>
        <pc:picChg chg="add mod">
          <ac:chgData name="Neemias Informatica Lima" userId="b77af7bd85500281" providerId="LiveId" clId="{50A815CF-73F6-47A3-B715-F551B658A877}" dt="2022-11-04T11:16:34.969" v="102" actId="14100"/>
          <ac:picMkLst>
            <pc:docMk/>
            <pc:sldMk cId="2103443556" sldId="281"/>
            <ac:picMk id="4" creationId="{ECBCF3DC-C2E0-8D65-E312-5F3D5C962BDA}"/>
          </ac:picMkLst>
        </pc:picChg>
      </pc:sldChg>
      <pc:sldChg chg="addSp delSp modSp mod">
        <pc:chgData name="Neemias Informatica Lima" userId="b77af7bd85500281" providerId="LiveId" clId="{50A815CF-73F6-47A3-B715-F551B658A877}" dt="2022-11-04T11:34:26.235" v="277" actId="20577"/>
        <pc:sldMkLst>
          <pc:docMk/>
          <pc:sldMk cId="3683219421" sldId="282"/>
        </pc:sldMkLst>
        <pc:spChg chg="del">
          <ac:chgData name="Neemias Informatica Lima" userId="b77af7bd85500281" providerId="LiveId" clId="{50A815CF-73F6-47A3-B715-F551B658A877}" dt="2022-11-04T11:29:10.770" v="178" actId="478"/>
          <ac:spMkLst>
            <pc:docMk/>
            <pc:sldMk cId="3683219421" sldId="282"/>
            <ac:spMk id="2" creationId="{1C9C029D-9F7E-59EB-7D97-AE3C4DEF7A1F}"/>
          </ac:spMkLst>
        </pc:spChg>
        <pc:spChg chg="del mod">
          <ac:chgData name="Neemias Informatica Lima" userId="b77af7bd85500281" providerId="LiveId" clId="{50A815CF-73F6-47A3-B715-F551B658A877}" dt="2022-11-04T11:29:10.770" v="178" actId="478"/>
          <ac:spMkLst>
            <pc:docMk/>
            <pc:sldMk cId="3683219421" sldId="282"/>
            <ac:spMk id="4" creationId="{0ACD4FE8-0FB3-DEF9-E952-6F2B2FE7E622}"/>
          </ac:spMkLst>
        </pc:spChg>
        <pc:spChg chg="add mod">
          <ac:chgData name="Neemias Informatica Lima" userId="b77af7bd85500281" providerId="LiveId" clId="{50A815CF-73F6-47A3-B715-F551B658A877}" dt="2022-11-04T11:29:11.087" v="179"/>
          <ac:spMkLst>
            <pc:docMk/>
            <pc:sldMk cId="3683219421" sldId="282"/>
            <ac:spMk id="7" creationId="{B89E8CB1-49CE-99FE-13C5-D61B8BD3A4F7}"/>
          </ac:spMkLst>
        </pc:spChg>
        <pc:spChg chg="add mod">
          <ac:chgData name="Neemias Informatica Lima" userId="b77af7bd85500281" providerId="LiveId" clId="{50A815CF-73F6-47A3-B715-F551B658A877}" dt="2022-11-04T11:29:11.087" v="179"/>
          <ac:spMkLst>
            <pc:docMk/>
            <pc:sldMk cId="3683219421" sldId="282"/>
            <ac:spMk id="8" creationId="{20A0FEC8-49C6-525C-4BEF-1C1B610713FF}"/>
          </ac:spMkLst>
        </pc:spChg>
        <pc:spChg chg="mod">
          <ac:chgData name="Neemias Informatica Lima" userId="b77af7bd85500281" providerId="LiveId" clId="{50A815CF-73F6-47A3-B715-F551B658A877}" dt="2022-11-04T11:34:26.235" v="277" actId="20577"/>
          <ac:spMkLst>
            <pc:docMk/>
            <pc:sldMk cId="3683219421" sldId="282"/>
            <ac:spMk id="12" creationId="{00000000-0000-0000-0000-000000000000}"/>
          </ac:spMkLst>
        </pc:spChg>
        <pc:spChg chg="mod">
          <ac:chgData name="Neemias Informatica Lima" userId="b77af7bd85500281" providerId="LiveId" clId="{50A815CF-73F6-47A3-B715-F551B658A877}" dt="2022-11-04T11:31:45.102" v="205"/>
          <ac:spMkLst>
            <pc:docMk/>
            <pc:sldMk cId="3683219421" sldId="282"/>
            <ac:spMk id="14" creationId="{00000000-0000-0000-0000-000000000000}"/>
          </ac:spMkLst>
        </pc:spChg>
        <pc:picChg chg="del">
          <ac:chgData name="Neemias Informatica Lima" userId="b77af7bd85500281" providerId="LiveId" clId="{50A815CF-73F6-47A3-B715-F551B658A877}" dt="2022-11-04T11:29:10.770" v="178" actId="478"/>
          <ac:picMkLst>
            <pc:docMk/>
            <pc:sldMk cId="3683219421" sldId="282"/>
            <ac:picMk id="5" creationId="{2751C383-E816-AE2A-6374-722941101A36}"/>
          </ac:picMkLst>
        </pc:picChg>
        <pc:picChg chg="add mod">
          <ac:chgData name="Neemias Informatica Lima" userId="b77af7bd85500281" providerId="LiveId" clId="{50A815CF-73F6-47A3-B715-F551B658A877}" dt="2022-11-04T11:29:11.087" v="179"/>
          <ac:picMkLst>
            <pc:docMk/>
            <pc:sldMk cId="3683219421" sldId="282"/>
            <ac:picMk id="9" creationId="{4E491778-E75F-F206-3EAE-30ED54160515}"/>
          </ac:picMkLst>
        </pc:picChg>
      </pc:sldChg>
      <pc:sldChg chg="addSp delSp modSp mod">
        <pc:chgData name="Neemias Informatica Lima" userId="b77af7bd85500281" providerId="LiveId" clId="{50A815CF-73F6-47A3-B715-F551B658A877}" dt="2022-11-04T11:39:26.875" v="293" actId="20577"/>
        <pc:sldMkLst>
          <pc:docMk/>
          <pc:sldMk cId="3902406419" sldId="283"/>
        </pc:sldMkLst>
        <pc:spChg chg="del">
          <ac:chgData name="Neemias Informatica Lima" userId="b77af7bd85500281" providerId="LiveId" clId="{50A815CF-73F6-47A3-B715-F551B658A877}" dt="2022-11-04T11:29:17.962" v="180" actId="478"/>
          <ac:spMkLst>
            <pc:docMk/>
            <pc:sldMk cId="3902406419" sldId="283"/>
            <ac:spMk id="2" creationId="{D88BD668-7F1F-2AE3-3C00-7DBC4EF53153}"/>
          </ac:spMkLst>
        </pc:spChg>
        <pc:spChg chg="del mod">
          <ac:chgData name="Neemias Informatica Lima" userId="b77af7bd85500281" providerId="LiveId" clId="{50A815CF-73F6-47A3-B715-F551B658A877}" dt="2022-11-04T11:29:17.962" v="180" actId="478"/>
          <ac:spMkLst>
            <pc:docMk/>
            <pc:sldMk cId="3902406419" sldId="283"/>
            <ac:spMk id="3" creationId="{747716D4-7329-CA80-1DE2-16B7F1FF2047}"/>
          </ac:spMkLst>
        </pc:spChg>
        <pc:spChg chg="add mod">
          <ac:chgData name="Neemias Informatica Lima" userId="b77af7bd85500281" providerId="LiveId" clId="{50A815CF-73F6-47A3-B715-F551B658A877}" dt="2022-11-04T11:29:18.448" v="181"/>
          <ac:spMkLst>
            <pc:docMk/>
            <pc:sldMk cId="3902406419" sldId="283"/>
            <ac:spMk id="6" creationId="{C2B3A14C-CCA3-A69E-DB5B-1F42B350ED76}"/>
          </ac:spMkLst>
        </pc:spChg>
        <pc:spChg chg="add mod">
          <ac:chgData name="Neemias Informatica Lima" userId="b77af7bd85500281" providerId="LiveId" clId="{50A815CF-73F6-47A3-B715-F551B658A877}" dt="2022-11-04T11:29:18.448" v="181"/>
          <ac:spMkLst>
            <pc:docMk/>
            <pc:sldMk cId="3902406419" sldId="283"/>
            <ac:spMk id="7" creationId="{4CF19615-73B7-2D2D-96AD-82A04BE92522}"/>
          </ac:spMkLst>
        </pc:spChg>
        <pc:spChg chg="mod">
          <ac:chgData name="Neemias Informatica Lima" userId="b77af7bd85500281" providerId="LiveId" clId="{50A815CF-73F6-47A3-B715-F551B658A877}" dt="2022-11-04T11:38:48.267" v="280"/>
          <ac:spMkLst>
            <pc:docMk/>
            <pc:sldMk cId="3902406419" sldId="283"/>
            <ac:spMk id="14" creationId="{00000000-0000-0000-0000-000000000000}"/>
          </ac:spMkLst>
        </pc:spChg>
        <pc:spChg chg="mod">
          <ac:chgData name="Neemias Informatica Lima" userId="b77af7bd85500281" providerId="LiveId" clId="{50A815CF-73F6-47A3-B715-F551B658A877}" dt="2022-11-04T11:39:26.875" v="293" actId="20577"/>
          <ac:spMkLst>
            <pc:docMk/>
            <pc:sldMk cId="3902406419" sldId="283"/>
            <ac:spMk id="15" creationId="{D5C09FDA-172B-4732-BD2E-A9BBEF8B191B}"/>
          </ac:spMkLst>
        </pc:spChg>
        <pc:picChg chg="del">
          <ac:chgData name="Neemias Informatica Lima" userId="b77af7bd85500281" providerId="LiveId" clId="{50A815CF-73F6-47A3-B715-F551B658A877}" dt="2022-11-04T11:29:17.962" v="180" actId="478"/>
          <ac:picMkLst>
            <pc:docMk/>
            <pc:sldMk cId="3902406419" sldId="283"/>
            <ac:picMk id="4" creationId="{EC420E64-DCEA-8F1E-2BF3-37A69DAD7F77}"/>
          </ac:picMkLst>
        </pc:picChg>
        <pc:picChg chg="add mod">
          <ac:chgData name="Neemias Informatica Lima" userId="b77af7bd85500281" providerId="LiveId" clId="{50A815CF-73F6-47A3-B715-F551B658A877}" dt="2022-11-04T11:29:18.448" v="181"/>
          <ac:picMkLst>
            <pc:docMk/>
            <pc:sldMk cId="3902406419" sldId="283"/>
            <ac:picMk id="8" creationId="{D0C3D2A3-B44B-EE08-52CA-6716DC4D2CD2}"/>
          </ac:picMkLst>
        </pc:picChg>
      </pc:sldChg>
      <pc:sldChg chg="addSp delSp modSp mod">
        <pc:chgData name="Neemias Informatica Lima" userId="b77af7bd85500281" providerId="LiveId" clId="{50A815CF-73F6-47A3-B715-F551B658A877}" dt="2022-11-04T11:43:00.924" v="323" actId="313"/>
        <pc:sldMkLst>
          <pc:docMk/>
          <pc:sldMk cId="2424059023" sldId="284"/>
        </pc:sldMkLst>
        <pc:spChg chg="del">
          <ac:chgData name="Neemias Informatica Lima" userId="b77af7bd85500281" providerId="LiveId" clId="{50A815CF-73F6-47A3-B715-F551B658A877}" dt="2022-11-04T11:29:32.818" v="184" actId="478"/>
          <ac:spMkLst>
            <pc:docMk/>
            <pc:sldMk cId="2424059023" sldId="284"/>
            <ac:spMk id="2" creationId="{C686CA8A-D3C0-C1D6-6E9C-77F482E7261F}"/>
          </ac:spMkLst>
        </pc:spChg>
        <pc:spChg chg="del mod">
          <ac:chgData name="Neemias Informatica Lima" userId="b77af7bd85500281" providerId="LiveId" clId="{50A815CF-73F6-47A3-B715-F551B658A877}" dt="2022-11-04T11:29:32.818" v="184" actId="478"/>
          <ac:spMkLst>
            <pc:docMk/>
            <pc:sldMk cId="2424059023" sldId="284"/>
            <ac:spMk id="3" creationId="{058CE0CD-27AC-DDCA-6726-05BFB8F59F92}"/>
          </ac:spMkLst>
        </pc:spChg>
        <pc:spChg chg="add mod">
          <ac:chgData name="Neemias Informatica Lima" userId="b77af7bd85500281" providerId="LiveId" clId="{50A815CF-73F6-47A3-B715-F551B658A877}" dt="2022-11-04T11:29:33.271" v="185"/>
          <ac:spMkLst>
            <pc:docMk/>
            <pc:sldMk cId="2424059023" sldId="284"/>
            <ac:spMk id="6" creationId="{8250743A-F03D-8E4D-E5BA-AA32989CE7A2}"/>
          </ac:spMkLst>
        </pc:spChg>
        <pc:spChg chg="add mod">
          <ac:chgData name="Neemias Informatica Lima" userId="b77af7bd85500281" providerId="LiveId" clId="{50A815CF-73F6-47A3-B715-F551B658A877}" dt="2022-11-04T11:29:33.271" v="185"/>
          <ac:spMkLst>
            <pc:docMk/>
            <pc:sldMk cId="2424059023" sldId="284"/>
            <ac:spMk id="7" creationId="{9796CF34-1541-772D-976E-758B7EE45724}"/>
          </ac:spMkLst>
        </pc:spChg>
        <pc:spChg chg="mod">
          <ac:chgData name="Neemias Informatica Lima" userId="b77af7bd85500281" providerId="LiveId" clId="{50A815CF-73F6-47A3-B715-F551B658A877}" dt="2022-11-04T11:42:20.008" v="307"/>
          <ac:spMkLst>
            <pc:docMk/>
            <pc:sldMk cId="2424059023" sldId="284"/>
            <ac:spMk id="14" creationId="{00000000-0000-0000-0000-000000000000}"/>
          </ac:spMkLst>
        </pc:spChg>
        <pc:spChg chg="mod">
          <ac:chgData name="Neemias Informatica Lima" userId="b77af7bd85500281" providerId="LiveId" clId="{50A815CF-73F6-47A3-B715-F551B658A877}" dt="2022-11-04T11:43:00.924" v="323" actId="313"/>
          <ac:spMkLst>
            <pc:docMk/>
            <pc:sldMk cId="2424059023" sldId="284"/>
            <ac:spMk id="15" creationId="{C3A1BEFC-B9B8-4142-B09F-1F5B330F4265}"/>
          </ac:spMkLst>
        </pc:spChg>
        <pc:picChg chg="del">
          <ac:chgData name="Neemias Informatica Lima" userId="b77af7bd85500281" providerId="LiveId" clId="{50A815CF-73F6-47A3-B715-F551B658A877}" dt="2022-11-04T11:29:32.818" v="184" actId="478"/>
          <ac:picMkLst>
            <pc:docMk/>
            <pc:sldMk cId="2424059023" sldId="284"/>
            <ac:picMk id="4" creationId="{8F80192C-BF49-A4D8-1B4F-6EE99DAF555A}"/>
          </ac:picMkLst>
        </pc:picChg>
        <pc:picChg chg="add mod">
          <ac:chgData name="Neemias Informatica Lima" userId="b77af7bd85500281" providerId="LiveId" clId="{50A815CF-73F6-47A3-B715-F551B658A877}" dt="2022-11-04T11:29:33.271" v="185"/>
          <ac:picMkLst>
            <pc:docMk/>
            <pc:sldMk cId="2424059023" sldId="284"/>
            <ac:picMk id="8" creationId="{3DEECF73-C595-2B8F-0757-E8519777F35C}"/>
          </ac:picMkLst>
        </pc:picChg>
      </pc:sldChg>
      <pc:sldChg chg="addSp delSp modSp mod">
        <pc:chgData name="Neemias Informatica Lima" userId="b77af7bd85500281" providerId="LiveId" clId="{50A815CF-73F6-47A3-B715-F551B658A877}" dt="2022-11-04T11:47:49.769" v="350" actId="20577"/>
        <pc:sldMkLst>
          <pc:docMk/>
          <pc:sldMk cId="2241968852" sldId="285"/>
        </pc:sldMkLst>
        <pc:spChg chg="del">
          <ac:chgData name="Neemias Informatica Lima" userId="b77af7bd85500281" providerId="LiveId" clId="{50A815CF-73F6-47A3-B715-F551B658A877}" dt="2022-11-04T11:29:49.714" v="188" actId="478"/>
          <ac:spMkLst>
            <pc:docMk/>
            <pc:sldMk cId="2241968852" sldId="285"/>
            <ac:spMk id="2" creationId="{E1206968-400B-5C94-D865-88123E5ED0EA}"/>
          </ac:spMkLst>
        </pc:spChg>
        <pc:spChg chg="del mod">
          <ac:chgData name="Neemias Informatica Lima" userId="b77af7bd85500281" providerId="LiveId" clId="{50A815CF-73F6-47A3-B715-F551B658A877}" dt="2022-11-04T11:29:49.714" v="188" actId="478"/>
          <ac:spMkLst>
            <pc:docMk/>
            <pc:sldMk cId="2241968852" sldId="285"/>
            <ac:spMk id="3" creationId="{8B4B812B-5D20-AF2D-E03D-583E2267FE2F}"/>
          </ac:spMkLst>
        </pc:spChg>
        <pc:spChg chg="add mod">
          <ac:chgData name="Neemias Informatica Lima" userId="b77af7bd85500281" providerId="LiveId" clId="{50A815CF-73F6-47A3-B715-F551B658A877}" dt="2022-11-04T11:29:50.046" v="189"/>
          <ac:spMkLst>
            <pc:docMk/>
            <pc:sldMk cId="2241968852" sldId="285"/>
            <ac:spMk id="6" creationId="{F70742D7-F418-C0F6-A521-8C11FAC1B8DC}"/>
          </ac:spMkLst>
        </pc:spChg>
        <pc:spChg chg="add mod">
          <ac:chgData name="Neemias Informatica Lima" userId="b77af7bd85500281" providerId="LiveId" clId="{50A815CF-73F6-47A3-B715-F551B658A877}" dt="2022-11-04T11:29:50.046" v="189"/>
          <ac:spMkLst>
            <pc:docMk/>
            <pc:sldMk cId="2241968852" sldId="285"/>
            <ac:spMk id="7" creationId="{35E022FD-9BE3-256F-62D8-DF753AF1B98A}"/>
          </ac:spMkLst>
        </pc:spChg>
        <pc:spChg chg="mod">
          <ac:chgData name="Neemias Informatica Lima" userId="b77af7bd85500281" providerId="LiveId" clId="{50A815CF-73F6-47A3-B715-F551B658A877}" dt="2022-11-04T11:43:57.849" v="331"/>
          <ac:spMkLst>
            <pc:docMk/>
            <pc:sldMk cId="2241968852" sldId="285"/>
            <ac:spMk id="14" creationId="{00000000-0000-0000-0000-000000000000}"/>
          </ac:spMkLst>
        </pc:spChg>
        <pc:spChg chg="mod">
          <ac:chgData name="Neemias Informatica Lima" userId="b77af7bd85500281" providerId="LiveId" clId="{50A815CF-73F6-47A3-B715-F551B658A877}" dt="2022-11-04T11:47:49.769" v="350" actId="20577"/>
          <ac:spMkLst>
            <pc:docMk/>
            <pc:sldMk cId="2241968852" sldId="285"/>
            <ac:spMk id="15" creationId="{0F091E13-8EAD-4FFB-9473-BC74E5ABDC64}"/>
          </ac:spMkLst>
        </pc:spChg>
        <pc:picChg chg="del">
          <ac:chgData name="Neemias Informatica Lima" userId="b77af7bd85500281" providerId="LiveId" clId="{50A815CF-73F6-47A3-B715-F551B658A877}" dt="2022-11-04T11:29:49.714" v="188" actId="478"/>
          <ac:picMkLst>
            <pc:docMk/>
            <pc:sldMk cId="2241968852" sldId="285"/>
            <ac:picMk id="4" creationId="{41CB568F-2909-5705-C551-BC8C33B27D95}"/>
          </ac:picMkLst>
        </pc:picChg>
        <pc:picChg chg="add mod">
          <ac:chgData name="Neemias Informatica Lima" userId="b77af7bd85500281" providerId="LiveId" clId="{50A815CF-73F6-47A3-B715-F551B658A877}" dt="2022-11-04T11:29:50.046" v="189"/>
          <ac:picMkLst>
            <pc:docMk/>
            <pc:sldMk cId="2241968852" sldId="285"/>
            <ac:picMk id="8" creationId="{F83F805D-63E7-4B77-B2C5-C4E9205ECC38}"/>
          </ac:picMkLst>
        </pc:picChg>
      </pc:sldChg>
      <pc:sldChg chg="addSp delSp modSp mod">
        <pc:chgData name="Neemias Informatica Lima" userId="b77af7bd85500281" providerId="LiveId" clId="{50A815CF-73F6-47A3-B715-F551B658A877}" dt="2022-11-04T11:49:15.964" v="376" actId="6549"/>
        <pc:sldMkLst>
          <pc:docMk/>
          <pc:sldMk cId="1959249856" sldId="286"/>
        </pc:sldMkLst>
        <pc:spChg chg="del">
          <ac:chgData name="Neemias Informatica Lima" userId="b77af7bd85500281" providerId="LiveId" clId="{50A815CF-73F6-47A3-B715-F551B658A877}" dt="2022-11-04T11:30:07.370" v="192" actId="478"/>
          <ac:spMkLst>
            <pc:docMk/>
            <pc:sldMk cId="1959249856" sldId="286"/>
            <ac:spMk id="2" creationId="{DEA700FC-83C8-2605-485E-50D061C7B75F}"/>
          </ac:spMkLst>
        </pc:spChg>
        <pc:spChg chg="del mod">
          <ac:chgData name="Neemias Informatica Lima" userId="b77af7bd85500281" providerId="LiveId" clId="{50A815CF-73F6-47A3-B715-F551B658A877}" dt="2022-11-04T11:30:07.370" v="192" actId="478"/>
          <ac:spMkLst>
            <pc:docMk/>
            <pc:sldMk cId="1959249856" sldId="286"/>
            <ac:spMk id="3" creationId="{5720F88F-7EE6-42C3-FCB3-16C133F24E65}"/>
          </ac:spMkLst>
        </pc:spChg>
        <pc:spChg chg="add mod">
          <ac:chgData name="Neemias Informatica Lima" userId="b77af7bd85500281" providerId="LiveId" clId="{50A815CF-73F6-47A3-B715-F551B658A877}" dt="2022-11-04T11:30:07.640" v="193"/>
          <ac:spMkLst>
            <pc:docMk/>
            <pc:sldMk cId="1959249856" sldId="286"/>
            <ac:spMk id="6" creationId="{3DBB0E77-4DD7-3F08-627D-ECFFD1E2DA8D}"/>
          </ac:spMkLst>
        </pc:spChg>
        <pc:spChg chg="add mod">
          <ac:chgData name="Neemias Informatica Lima" userId="b77af7bd85500281" providerId="LiveId" clId="{50A815CF-73F6-47A3-B715-F551B658A877}" dt="2022-11-04T11:30:07.640" v="193"/>
          <ac:spMkLst>
            <pc:docMk/>
            <pc:sldMk cId="1959249856" sldId="286"/>
            <ac:spMk id="7" creationId="{A22D1596-5DBD-8AD4-84EF-1E7767C0927D}"/>
          </ac:spMkLst>
        </pc:spChg>
        <pc:spChg chg="mod">
          <ac:chgData name="Neemias Informatica Lima" userId="b77af7bd85500281" providerId="LiveId" clId="{50A815CF-73F6-47A3-B715-F551B658A877}" dt="2022-11-04T11:48:30.067" v="358"/>
          <ac:spMkLst>
            <pc:docMk/>
            <pc:sldMk cId="1959249856" sldId="286"/>
            <ac:spMk id="14" creationId="{00000000-0000-0000-0000-000000000000}"/>
          </ac:spMkLst>
        </pc:spChg>
        <pc:spChg chg="mod">
          <ac:chgData name="Neemias Informatica Lima" userId="b77af7bd85500281" providerId="LiveId" clId="{50A815CF-73F6-47A3-B715-F551B658A877}" dt="2022-11-04T11:49:15.964" v="376" actId="6549"/>
          <ac:spMkLst>
            <pc:docMk/>
            <pc:sldMk cId="1959249856" sldId="286"/>
            <ac:spMk id="15" creationId="{863BB09B-C8C1-4354-BC51-D930C951E507}"/>
          </ac:spMkLst>
        </pc:spChg>
        <pc:picChg chg="del">
          <ac:chgData name="Neemias Informatica Lima" userId="b77af7bd85500281" providerId="LiveId" clId="{50A815CF-73F6-47A3-B715-F551B658A877}" dt="2022-11-04T11:30:07.370" v="192" actId="478"/>
          <ac:picMkLst>
            <pc:docMk/>
            <pc:sldMk cId="1959249856" sldId="286"/>
            <ac:picMk id="4" creationId="{CC597FA2-FD4F-2277-BD7A-7F51C4F50101}"/>
          </ac:picMkLst>
        </pc:picChg>
        <pc:picChg chg="add mod">
          <ac:chgData name="Neemias Informatica Lima" userId="b77af7bd85500281" providerId="LiveId" clId="{50A815CF-73F6-47A3-B715-F551B658A877}" dt="2022-11-04T11:30:07.640" v="193"/>
          <ac:picMkLst>
            <pc:docMk/>
            <pc:sldMk cId="1959249856" sldId="286"/>
            <ac:picMk id="8" creationId="{BD78E535-141C-5E0E-387C-7F7E4C034140}"/>
          </ac:picMkLst>
        </pc:picChg>
      </pc:sldChg>
      <pc:sldChg chg="addSp delSp modSp mod">
        <pc:chgData name="Neemias Informatica Lima" userId="b77af7bd85500281" providerId="LiveId" clId="{50A815CF-73F6-47A3-B715-F551B658A877}" dt="2022-11-04T11:52:45.286" v="398" actId="20577"/>
        <pc:sldMkLst>
          <pc:docMk/>
          <pc:sldMk cId="2857006406" sldId="287"/>
        </pc:sldMkLst>
        <pc:spChg chg="del">
          <ac:chgData name="Neemias Informatica Lima" userId="b77af7bd85500281" providerId="LiveId" clId="{50A815CF-73F6-47A3-B715-F551B658A877}" dt="2022-11-04T11:30:39.466" v="198" actId="478"/>
          <ac:spMkLst>
            <pc:docMk/>
            <pc:sldMk cId="2857006406" sldId="287"/>
            <ac:spMk id="2" creationId="{30190CB2-F69F-6A96-48AF-4667AADE9D62}"/>
          </ac:spMkLst>
        </pc:spChg>
        <pc:spChg chg="del mod">
          <ac:chgData name="Neemias Informatica Lima" userId="b77af7bd85500281" providerId="LiveId" clId="{50A815CF-73F6-47A3-B715-F551B658A877}" dt="2022-11-04T11:30:39.466" v="198" actId="478"/>
          <ac:spMkLst>
            <pc:docMk/>
            <pc:sldMk cId="2857006406" sldId="287"/>
            <ac:spMk id="3" creationId="{DB376BF7-6AD9-7423-F7BA-554C13BDD0C2}"/>
          </ac:spMkLst>
        </pc:spChg>
        <pc:spChg chg="add mod">
          <ac:chgData name="Neemias Informatica Lima" userId="b77af7bd85500281" providerId="LiveId" clId="{50A815CF-73F6-47A3-B715-F551B658A877}" dt="2022-11-04T11:30:39.807" v="199"/>
          <ac:spMkLst>
            <pc:docMk/>
            <pc:sldMk cId="2857006406" sldId="287"/>
            <ac:spMk id="6" creationId="{72192342-D700-6EF2-DAA4-7641F4E93D02}"/>
          </ac:spMkLst>
        </pc:spChg>
        <pc:spChg chg="add mod">
          <ac:chgData name="Neemias Informatica Lima" userId="b77af7bd85500281" providerId="LiveId" clId="{50A815CF-73F6-47A3-B715-F551B658A877}" dt="2022-11-04T11:30:39.807" v="199"/>
          <ac:spMkLst>
            <pc:docMk/>
            <pc:sldMk cId="2857006406" sldId="287"/>
            <ac:spMk id="7" creationId="{99778EED-63B1-C53D-712C-EA91A331F5C8}"/>
          </ac:spMkLst>
        </pc:spChg>
        <pc:spChg chg="mod">
          <ac:chgData name="Neemias Informatica Lima" userId="b77af7bd85500281" providerId="LiveId" clId="{50A815CF-73F6-47A3-B715-F551B658A877}" dt="2022-11-04T11:52:45.286" v="398" actId="20577"/>
          <ac:spMkLst>
            <pc:docMk/>
            <pc:sldMk cId="2857006406" sldId="287"/>
            <ac:spMk id="16" creationId="{28D68641-D640-4BD7-9D5B-B3803DCCF9B3}"/>
          </ac:spMkLst>
        </pc:spChg>
        <pc:spChg chg="mod">
          <ac:chgData name="Neemias Informatica Lima" userId="b77af7bd85500281" providerId="LiveId" clId="{50A815CF-73F6-47A3-B715-F551B658A877}" dt="2022-11-04T11:52:34.254" v="393" actId="1076"/>
          <ac:spMkLst>
            <pc:docMk/>
            <pc:sldMk cId="2857006406" sldId="287"/>
            <ac:spMk id="22" creationId="{27F11C40-92CA-4A98-A472-02A20A1065D7}"/>
          </ac:spMkLst>
        </pc:spChg>
        <pc:picChg chg="del">
          <ac:chgData name="Neemias Informatica Lima" userId="b77af7bd85500281" providerId="LiveId" clId="{50A815CF-73F6-47A3-B715-F551B658A877}" dt="2022-11-04T11:30:39.466" v="198" actId="478"/>
          <ac:picMkLst>
            <pc:docMk/>
            <pc:sldMk cId="2857006406" sldId="287"/>
            <ac:picMk id="4" creationId="{3589F04D-E640-DC07-2FFB-FB64F4DF31B0}"/>
          </ac:picMkLst>
        </pc:picChg>
        <pc:picChg chg="add mod">
          <ac:chgData name="Neemias Informatica Lima" userId="b77af7bd85500281" providerId="LiveId" clId="{50A815CF-73F6-47A3-B715-F551B658A877}" dt="2022-11-04T11:30:39.807" v="199"/>
          <ac:picMkLst>
            <pc:docMk/>
            <pc:sldMk cId="2857006406" sldId="287"/>
            <ac:picMk id="8" creationId="{B291EF56-5F34-1F76-3FC0-891449E08775}"/>
          </ac:picMkLst>
        </pc:picChg>
      </pc:sldChg>
      <pc:sldChg chg="addSp delSp modSp mod">
        <pc:chgData name="Neemias Informatica Lima" userId="b77af7bd85500281" providerId="LiveId" clId="{50A815CF-73F6-47A3-B715-F551B658A877}" dt="2022-11-04T11:33:54.727" v="270" actId="6549"/>
        <pc:sldMkLst>
          <pc:docMk/>
          <pc:sldMk cId="2630436816" sldId="288"/>
        </pc:sldMkLst>
        <pc:spChg chg="del">
          <ac:chgData name="Neemias Informatica Lima" userId="b77af7bd85500281" providerId="LiveId" clId="{50A815CF-73F6-47A3-B715-F551B658A877}" dt="2022-11-04T11:28:56.601" v="176" actId="478"/>
          <ac:spMkLst>
            <pc:docMk/>
            <pc:sldMk cId="2630436816" sldId="288"/>
            <ac:spMk id="2" creationId="{ED5E2C5E-D515-C7A1-0E45-9ED32A00A4FC}"/>
          </ac:spMkLst>
        </pc:spChg>
        <pc:spChg chg="del mod">
          <ac:chgData name="Neemias Informatica Lima" userId="b77af7bd85500281" providerId="LiveId" clId="{50A815CF-73F6-47A3-B715-F551B658A877}" dt="2022-11-04T11:28:56.601" v="176" actId="478"/>
          <ac:spMkLst>
            <pc:docMk/>
            <pc:sldMk cId="2630436816" sldId="288"/>
            <ac:spMk id="3" creationId="{6234C521-A3F7-7431-ECA2-D12BA10AB993}"/>
          </ac:spMkLst>
        </pc:spChg>
        <pc:spChg chg="add del mod">
          <ac:chgData name="Neemias Informatica Lima" userId="b77af7bd85500281" providerId="LiveId" clId="{50A815CF-73F6-47A3-B715-F551B658A877}" dt="2022-11-04T11:28:45.898" v="175" actId="478"/>
          <ac:spMkLst>
            <pc:docMk/>
            <pc:sldMk cId="2630436816" sldId="288"/>
            <ac:spMk id="6" creationId="{37D83158-F11C-D182-373E-408A950AAB95}"/>
          </ac:spMkLst>
        </pc:spChg>
        <pc:spChg chg="add del mod">
          <ac:chgData name="Neemias Informatica Lima" userId="b77af7bd85500281" providerId="LiveId" clId="{50A815CF-73F6-47A3-B715-F551B658A877}" dt="2022-11-04T11:28:45.898" v="175" actId="478"/>
          <ac:spMkLst>
            <pc:docMk/>
            <pc:sldMk cId="2630436816" sldId="288"/>
            <ac:spMk id="7" creationId="{53CD34DC-61CB-F1E5-6CB5-B03358866D6B}"/>
          </ac:spMkLst>
        </pc:spChg>
        <pc:spChg chg="add mod">
          <ac:chgData name="Neemias Informatica Lima" userId="b77af7bd85500281" providerId="LiveId" clId="{50A815CF-73F6-47A3-B715-F551B658A877}" dt="2022-11-04T11:28:56.975" v="177"/>
          <ac:spMkLst>
            <pc:docMk/>
            <pc:sldMk cId="2630436816" sldId="288"/>
            <ac:spMk id="9" creationId="{6688DC2B-3CDE-7D7F-FD31-A9F7D2ECDCCB}"/>
          </ac:spMkLst>
        </pc:spChg>
        <pc:spChg chg="add mod">
          <ac:chgData name="Neemias Informatica Lima" userId="b77af7bd85500281" providerId="LiveId" clId="{50A815CF-73F6-47A3-B715-F551B658A877}" dt="2022-11-04T11:32:24.891" v="216" actId="1076"/>
          <ac:spMkLst>
            <pc:docMk/>
            <pc:sldMk cId="2630436816" sldId="288"/>
            <ac:spMk id="11" creationId="{70E19E56-9F03-8043-EB0A-0072C3A50574}"/>
          </ac:spMkLst>
        </pc:spChg>
        <pc:spChg chg="mod">
          <ac:chgData name="Neemias Informatica Lima" userId="b77af7bd85500281" providerId="LiveId" clId="{50A815CF-73F6-47A3-B715-F551B658A877}" dt="2022-11-04T11:33:54.727" v="270" actId="6549"/>
          <ac:spMkLst>
            <pc:docMk/>
            <pc:sldMk cId="2630436816" sldId="288"/>
            <ac:spMk id="13" creationId="{00000000-0000-0000-0000-000000000000}"/>
          </ac:spMkLst>
        </pc:spChg>
        <pc:spChg chg="mod">
          <ac:chgData name="Neemias Informatica Lima" userId="b77af7bd85500281" providerId="LiveId" clId="{50A815CF-73F6-47A3-B715-F551B658A877}" dt="2022-11-04T11:31:38.948" v="202"/>
          <ac:spMkLst>
            <pc:docMk/>
            <pc:sldMk cId="2630436816" sldId="288"/>
            <ac:spMk id="14" creationId="{00000000-0000-0000-0000-000000000000}"/>
          </ac:spMkLst>
        </pc:spChg>
        <pc:picChg chg="del">
          <ac:chgData name="Neemias Informatica Lima" userId="b77af7bd85500281" providerId="LiveId" clId="{50A815CF-73F6-47A3-B715-F551B658A877}" dt="2022-11-04T11:28:56.601" v="176" actId="478"/>
          <ac:picMkLst>
            <pc:docMk/>
            <pc:sldMk cId="2630436816" sldId="288"/>
            <ac:picMk id="4" creationId="{F7A120D6-E2B2-9229-C1C5-98AA3F15143C}"/>
          </ac:picMkLst>
        </pc:picChg>
        <pc:picChg chg="add del mod">
          <ac:chgData name="Neemias Informatica Lima" userId="b77af7bd85500281" providerId="LiveId" clId="{50A815CF-73F6-47A3-B715-F551B658A877}" dt="2022-11-04T11:28:45.898" v="175" actId="478"/>
          <ac:picMkLst>
            <pc:docMk/>
            <pc:sldMk cId="2630436816" sldId="288"/>
            <ac:picMk id="8" creationId="{9F5C9F8A-3E55-F20A-C213-5B2966ACF705}"/>
          </ac:picMkLst>
        </pc:picChg>
        <pc:picChg chg="add mod">
          <ac:chgData name="Neemias Informatica Lima" userId="b77af7bd85500281" providerId="LiveId" clId="{50A815CF-73F6-47A3-B715-F551B658A877}" dt="2022-11-04T11:28:56.975" v="177"/>
          <ac:picMkLst>
            <pc:docMk/>
            <pc:sldMk cId="2630436816" sldId="288"/>
            <ac:picMk id="12" creationId="{CD826B42-6ADB-B99C-301B-63CB17F711FC}"/>
          </ac:picMkLst>
        </pc:picChg>
      </pc:sldChg>
      <pc:sldChg chg="addSp delSp modSp mod">
        <pc:chgData name="Neemias Informatica Lima" userId="b77af7bd85500281" providerId="LiveId" clId="{50A815CF-73F6-47A3-B715-F551B658A877}" dt="2022-11-04T11:42:05.936" v="304" actId="1035"/>
        <pc:sldMkLst>
          <pc:docMk/>
          <pc:sldMk cId="3032827026" sldId="289"/>
        </pc:sldMkLst>
        <pc:spChg chg="del">
          <ac:chgData name="Neemias Informatica Lima" userId="b77af7bd85500281" providerId="LiveId" clId="{50A815CF-73F6-47A3-B715-F551B658A877}" dt="2022-11-04T11:29:25.402" v="182" actId="478"/>
          <ac:spMkLst>
            <pc:docMk/>
            <pc:sldMk cId="3032827026" sldId="289"/>
            <ac:spMk id="2" creationId="{5BD05C22-0AE5-584D-5454-3A9A3B1A78EA}"/>
          </ac:spMkLst>
        </pc:spChg>
        <pc:spChg chg="del mod">
          <ac:chgData name="Neemias Informatica Lima" userId="b77af7bd85500281" providerId="LiveId" clId="{50A815CF-73F6-47A3-B715-F551B658A877}" dt="2022-11-04T11:29:25.402" v="182" actId="478"/>
          <ac:spMkLst>
            <pc:docMk/>
            <pc:sldMk cId="3032827026" sldId="289"/>
            <ac:spMk id="3" creationId="{3BA32948-7EBA-098A-D46A-16D38A909AF5}"/>
          </ac:spMkLst>
        </pc:spChg>
        <pc:spChg chg="add mod">
          <ac:chgData name="Neemias Informatica Lima" userId="b77af7bd85500281" providerId="LiveId" clId="{50A815CF-73F6-47A3-B715-F551B658A877}" dt="2022-11-04T11:29:25.727" v="183"/>
          <ac:spMkLst>
            <pc:docMk/>
            <pc:sldMk cId="3032827026" sldId="289"/>
            <ac:spMk id="6" creationId="{94A1EFDD-9E4B-647C-C675-906234125941}"/>
          </ac:spMkLst>
        </pc:spChg>
        <pc:spChg chg="add mod">
          <ac:chgData name="Neemias Informatica Lima" userId="b77af7bd85500281" providerId="LiveId" clId="{50A815CF-73F6-47A3-B715-F551B658A877}" dt="2022-11-04T11:29:25.727" v="183"/>
          <ac:spMkLst>
            <pc:docMk/>
            <pc:sldMk cId="3032827026" sldId="289"/>
            <ac:spMk id="7" creationId="{B9BC8EA7-B559-FEA4-140A-FEE64FDCDA70}"/>
          </ac:spMkLst>
        </pc:spChg>
        <pc:spChg chg="mod">
          <ac:chgData name="Neemias Informatica Lima" userId="b77af7bd85500281" providerId="LiveId" clId="{50A815CF-73F6-47A3-B715-F551B658A877}" dt="2022-11-04T11:42:05.936" v="304" actId="1035"/>
          <ac:spMkLst>
            <pc:docMk/>
            <pc:sldMk cId="3032827026" sldId="289"/>
            <ac:spMk id="12" creationId="{A64B78EF-EDA8-421A-88C9-45544BBCA9D1}"/>
          </ac:spMkLst>
        </pc:spChg>
        <pc:spChg chg="mod">
          <ac:chgData name="Neemias Informatica Lima" userId="b77af7bd85500281" providerId="LiveId" clId="{50A815CF-73F6-47A3-B715-F551B658A877}" dt="2022-11-04T11:38:56.878" v="283"/>
          <ac:spMkLst>
            <pc:docMk/>
            <pc:sldMk cId="3032827026" sldId="289"/>
            <ac:spMk id="14" creationId="{00000000-0000-0000-0000-000000000000}"/>
          </ac:spMkLst>
        </pc:spChg>
        <pc:picChg chg="del">
          <ac:chgData name="Neemias Informatica Lima" userId="b77af7bd85500281" providerId="LiveId" clId="{50A815CF-73F6-47A3-B715-F551B658A877}" dt="2022-11-04T11:29:25.402" v="182" actId="478"/>
          <ac:picMkLst>
            <pc:docMk/>
            <pc:sldMk cId="3032827026" sldId="289"/>
            <ac:picMk id="4" creationId="{69ED12D6-D1B0-D573-D85D-53CEC6274ABD}"/>
          </ac:picMkLst>
        </pc:picChg>
        <pc:picChg chg="add mod">
          <ac:chgData name="Neemias Informatica Lima" userId="b77af7bd85500281" providerId="LiveId" clId="{50A815CF-73F6-47A3-B715-F551B658A877}" dt="2022-11-04T11:29:25.727" v="183"/>
          <ac:picMkLst>
            <pc:docMk/>
            <pc:sldMk cId="3032827026" sldId="289"/>
            <ac:picMk id="8" creationId="{0B8406C2-CCCA-0B8A-8925-9881AC78C0D9}"/>
          </ac:picMkLst>
        </pc:picChg>
      </pc:sldChg>
      <pc:sldChg chg="addSp delSp modSp mod">
        <pc:chgData name="Neemias Informatica Lima" userId="b77af7bd85500281" providerId="LiveId" clId="{50A815CF-73F6-47A3-B715-F551B658A877}" dt="2022-11-04T11:43:32.867" v="328" actId="20577"/>
        <pc:sldMkLst>
          <pc:docMk/>
          <pc:sldMk cId="3772032319" sldId="290"/>
        </pc:sldMkLst>
        <pc:spChg chg="del">
          <ac:chgData name="Neemias Informatica Lima" userId="b77af7bd85500281" providerId="LiveId" clId="{50A815CF-73F6-47A3-B715-F551B658A877}" dt="2022-11-04T11:29:42.922" v="186" actId="478"/>
          <ac:spMkLst>
            <pc:docMk/>
            <pc:sldMk cId="3772032319" sldId="290"/>
            <ac:spMk id="2" creationId="{4328107A-83C1-222D-E707-4EF785F7F12A}"/>
          </ac:spMkLst>
        </pc:spChg>
        <pc:spChg chg="del mod">
          <ac:chgData name="Neemias Informatica Lima" userId="b77af7bd85500281" providerId="LiveId" clId="{50A815CF-73F6-47A3-B715-F551B658A877}" dt="2022-11-04T11:29:42.922" v="186" actId="478"/>
          <ac:spMkLst>
            <pc:docMk/>
            <pc:sldMk cId="3772032319" sldId="290"/>
            <ac:spMk id="3" creationId="{F1287257-8226-823D-6201-774C9847F783}"/>
          </ac:spMkLst>
        </pc:spChg>
        <pc:spChg chg="add mod">
          <ac:chgData name="Neemias Informatica Lima" userId="b77af7bd85500281" providerId="LiveId" clId="{50A815CF-73F6-47A3-B715-F551B658A877}" dt="2022-11-04T11:29:43.239" v="187"/>
          <ac:spMkLst>
            <pc:docMk/>
            <pc:sldMk cId="3772032319" sldId="290"/>
            <ac:spMk id="6" creationId="{D6F73C58-E86B-1D70-614D-231A51313061}"/>
          </ac:spMkLst>
        </pc:spChg>
        <pc:spChg chg="add mod">
          <ac:chgData name="Neemias Informatica Lima" userId="b77af7bd85500281" providerId="LiveId" clId="{50A815CF-73F6-47A3-B715-F551B658A877}" dt="2022-11-04T11:29:43.239" v="187"/>
          <ac:spMkLst>
            <pc:docMk/>
            <pc:sldMk cId="3772032319" sldId="290"/>
            <ac:spMk id="7" creationId="{B412AD0C-E39A-A7F3-E5A7-B9CAB215F832}"/>
          </ac:spMkLst>
        </pc:spChg>
        <pc:spChg chg="mod">
          <ac:chgData name="Neemias Informatica Lima" userId="b77af7bd85500281" providerId="LiveId" clId="{50A815CF-73F6-47A3-B715-F551B658A877}" dt="2022-11-04T11:43:32.867" v="328" actId="20577"/>
          <ac:spMkLst>
            <pc:docMk/>
            <pc:sldMk cId="3772032319" sldId="290"/>
            <ac:spMk id="12" creationId="{8D5A143D-15FB-4DFE-B0EC-FEEB77A92B2C}"/>
          </ac:spMkLst>
        </pc:spChg>
        <pc:spChg chg="mod">
          <ac:chgData name="Neemias Informatica Lima" userId="b77af7bd85500281" providerId="LiveId" clId="{50A815CF-73F6-47A3-B715-F551B658A877}" dt="2022-11-04T11:42:26.793" v="310"/>
          <ac:spMkLst>
            <pc:docMk/>
            <pc:sldMk cId="3772032319" sldId="290"/>
            <ac:spMk id="14" creationId="{00000000-0000-0000-0000-000000000000}"/>
          </ac:spMkLst>
        </pc:spChg>
        <pc:picChg chg="del">
          <ac:chgData name="Neemias Informatica Lima" userId="b77af7bd85500281" providerId="LiveId" clId="{50A815CF-73F6-47A3-B715-F551B658A877}" dt="2022-11-04T11:29:42.922" v="186" actId="478"/>
          <ac:picMkLst>
            <pc:docMk/>
            <pc:sldMk cId="3772032319" sldId="290"/>
            <ac:picMk id="4" creationId="{94A5ABA2-6C2E-5E01-3244-89849BA1D3E3}"/>
          </ac:picMkLst>
        </pc:picChg>
        <pc:picChg chg="add mod">
          <ac:chgData name="Neemias Informatica Lima" userId="b77af7bd85500281" providerId="LiveId" clId="{50A815CF-73F6-47A3-B715-F551B658A877}" dt="2022-11-04T11:29:43.239" v="187"/>
          <ac:picMkLst>
            <pc:docMk/>
            <pc:sldMk cId="3772032319" sldId="290"/>
            <ac:picMk id="8" creationId="{C17DF533-E0B0-9E07-D8AF-E796102AB2DC}"/>
          </ac:picMkLst>
        </pc:picChg>
      </pc:sldChg>
      <pc:sldChg chg="addSp delSp modSp mod">
        <pc:chgData name="Neemias Informatica Lima" userId="b77af7bd85500281" providerId="LiveId" clId="{50A815CF-73F6-47A3-B715-F551B658A877}" dt="2022-11-04T11:48:13.552" v="355" actId="6549"/>
        <pc:sldMkLst>
          <pc:docMk/>
          <pc:sldMk cId="1768216317" sldId="291"/>
        </pc:sldMkLst>
        <pc:spChg chg="del">
          <ac:chgData name="Neemias Informatica Lima" userId="b77af7bd85500281" providerId="LiveId" clId="{50A815CF-73F6-47A3-B715-F551B658A877}" dt="2022-11-04T11:29:55.994" v="190" actId="478"/>
          <ac:spMkLst>
            <pc:docMk/>
            <pc:sldMk cId="1768216317" sldId="291"/>
            <ac:spMk id="2" creationId="{7A4E58ED-0553-F336-1435-795FF50FB452}"/>
          </ac:spMkLst>
        </pc:spChg>
        <pc:spChg chg="del mod">
          <ac:chgData name="Neemias Informatica Lima" userId="b77af7bd85500281" providerId="LiveId" clId="{50A815CF-73F6-47A3-B715-F551B658A877}" dt="2022-11-04T11:29:55.994" v="190" actId="478"/>
          <ac:spMkLst>
            <pc:docMk/>
            <pc:sldMk cId="1768216317" sldId="291"/>
            <ac:spMk id="3" creationId="{A418F0A0-C4B5-FCA5-5EB3-B7A1B7918546}"/>
          </ac:spMkLst>
        </pc:spChg>
        <pc:spChg chg="add mod">
          <ac:chgData name="Neemias Informatica Lima" userId="b77af7bd85500281" providerId="LiveId" clId="{50A815CF-73F6-47A3-B715-F551B658A877}" dt="2022-11-04T11:29:56.311" v="191"/>
          <ac:spMkLst>
            <pc:docMk/>
            <pc:sldMk cId="1768216317" sldId="291"/>
            <ac:spMk id="6" creationId="{5F330567-9562-F26C-4DA4-F8FFDCB9510B}"/>
          </ac:spMkLst>
        </pc:spChg>
        <pc:spChg chg="add mod">
          <ac:chgData name="Neemias Informatica Lima" userId="b77af7bd85500281" providerId="LiveId" clId="{50A815CF-73F6-47A3-B715-F551B658A877}" dt="2022-11-04T11:29:56.311" v="191"/>
          <ac:spMkLst>
            <pc:docMk/>
            <pc:sldMk cId="1768216317" sldId="291"/>
            <ac:spMk id="7" creationId="{FD8A1EF8-075C-3C77-1EA7-61E696B33C70}"/>
          </ac:spMkLst>
        </pc:spChg>
        <pc:spChg chg="mod">
          <ac:chgData name="Neemias Informatica Lima" userId="b77af7bd85500281" providerId="LiveId" clId="{50A815CF-73F6-47A3-B715-F551B658A877}" dt="2022-11-04T11:48:13.552" v="355" actId="6549"/>
          <ac:spMkLst>
            <pc:docMk/>
            <pc:sldMk cId="1768216317" sldId="291"/>
            <ac:spMk id="12" creationId="{FD5EC092-AC81-4728-9A45-4C4BB5B95C65}"/>
          </ac:spMkLst>
        </pc:spChg>
        <pc:spChg chg="mod">
          <ac:chgData name="Neemias Informatica Lima" userId="b77af7bd85500281" providerId="LiveId" clId="{50A815CF-73F6-47A3-B715-F551B658A877}" dt="2022-11-04T11:44:03.633" v="334"/>
          <ac:spMkLst>
            <pc:docMk/>
            <pc:sldMk cId="1768216317" sldId="291"/>
            <ac:spMk id="14" creationId="{00000000-0000-0000-0000-000000000000}"/>
          </ac:spMkLst>
        </pc:spChg>
        <pc:picChg chg="del">
          <ac:chgData name="Neemias Informatica Lima" userId="b77af7bd85500281" providerId="LiveId" clId="{50A815CF-73F6-47A3-B715-F551B658A877}" dt="2022-11-04T11:29:55.994" v="190" actId="478"/>
          <ac:picMkLst>
            <pc:docMk/>
            <pc:sldMk cId="1768216317" sldId="291"/>
            <ac:picMk id="4" creationId="{E78C97A7-55BB-2839-06AD-64E13B539707}"/>
          </ac:picMkLst>
        </pc:picChg>
        <pc:picChg chg="add mod">
          <ac:chgData name="Neemias Informatica Lima" userId="b77af7bd85500281" providerId="LiveId" clId="{50A815CF-73F6-47A3-B715-F551B658A877}" dt="2022-11-04T11:29:56.311" v="191"/>
          <ac:picMkLst>
            <pc:docMk/>
            <pc:sldMk cId="1768216317" sldId="291"/>
            <ac:picMk id="8" creationId="{D1E22C48-6008-9CAF-DE32-680EEF5BA89F}"/>
          </ac:picMkLst>
        </pc:picChg>
      </pc:sldChg>
      <pc:sldChg chg="addSp delSp modSp mod">
        <pc:chgData name="Neemias Informatica Lima" userId="b77af7bd85500281" providerId="LiveId" clId="{50A815CF-73F6-47A3-B715-F551B658A877}" dt="2022-11-04T11:49:53.492" v="383"/>
        <pc:sldMkLst>
          <pc:docMk/>
          <pc:sldMk cId="3757265641" sldId="292"/>
        </pc:sldMkLst>
        <pc:spChg chg="del">
          <ac:chgData name="Neemias Informatica Lima" userId="b77af7bd85500281" providerId="LiveId" clId="{50A815CF-73F6-47A3-B715-F551B658A877}" dt="2022-11-04T11:30:26.794" v="194" actId="478"/>
          <ac:spMkLst>
            <pc:docMk/>
            <pc:sldMk cId="3757265641" sldId="292"/>
            <ac:spMk id="2" creationId="{A0DB44E6-F58E-D2CB-9196-3FBA999267F4}"/>
          </ac:spMkLst>
        </pc:spChg>
        <pc:spChg chg="del mod">
          <ac:chgData name="Neemias Informatica Lima" userId="b77af7bd85500281" providerId="LiveId" clId="{50A815CF-73F6-47A3-B715-F551B658A877}" dt="2022-11-04T11:30:26.794" v="194" actId="478"/>
          <ac:spMkLst>
            <pc:docMk/>
            <pc:sldMk cId="3757265641" sldId="292"/>
            <ac:spMk id="3" creationId="{965A8417-251A-448F-1059-583FAAEEEF93}"/>
          </ac:spMkLst>
        </pc:spChg>
        <pc:spChg chg="add mod">
          <ac:chgData name="Neemias Informatica Lima" userId="b77af7bd85500281" providerId="LiveId" clId="{50A815CF-73F6-47A3-B715-F551B658A877}" dt="2022-11-04T11:30:27.151" v="195"/>
          <ac:spMkLst>
            <pc:docMk/>
            <pc:sldMk cId="3757265641" sldId="292"/>
            <ac:spMk id="6" creationId="{5EDA95F5-7828-3C84-5068-C4C2707BBD4A}"/>
          </ac:spMkLst>
        </pc:spChg>
        <pc:spChg chg="add mod">
          <ac:chgData name="Neemias Informatica Lima" userId="b77af7bd85500281" providerId="LiveId" clId="{50A815CF-73F6-47A3-B715-F551B658A877}" dt="2022-11-04T11:30:27.151" v="195"/>
          <ac:spMkLst>
            <pc:docMk/>
            <pc:sldMk cId="3757265641" sldId="292"/>
            <ac:spMk id="7" creationId="{0F4F603A-282A-A6E0-D39C-1CEBB308B316}"/>
          </ac:spMkLst>
        </pc:spChg>
        <pc:spChg chg="mod">
          <ac:chgData name="Neemias Informatica Lima" userId="b77af7bd85500281" providerId="LiveId" clId="{50A815CF-73F6-47A3-B715-F551B658A877}" dt="2022-11-04T11:49:53.492" v="383"/>
          <ac:spMkLst>
            <pc:docMk/>
            <pc:sldMk cId="3757265641" sldId="292"/>
            <ac:spMk id="12" creationId="{1EC42BAA-B890-43DD-B4F0-9AB5685AF2FE}"/>
          </ac:spMkLst>
        </pc:spChg>
        <pc:spChg chg="mod">
          <ac:chgData name="Neemias Informatica Lima" userId="b77af7bd85500281" providerId="LiveId" clId="{50A815CF-73F6-47A3-B715-F551B658A877}" dt="2022-11-04T11:48:35.474" v="361"/>
          <ac:spMkLst>
            <pc:docMk/>
            <pc:sldMk cId="3757265641" sldId="292"/>
            <ac:spMk id="14" creationId="{00000000-0000-0000-0000-000000000000}"/>
          </ac:spMkLst>
        </pc:spChg>
        <pc:picChg chg="del">
          <ac:chgData name="Neemias Informatica Lima" userId="b77af7bd85500281" providerId="LiveId" clId="{50A815CF-73F6-47A3-B715-F551B658A877}" dt="2022-11-04T11:30:26.794" v="194" actId="478"/>
          <ac:picMkLst>
            <pc:docMk/>
            <pc:sldMk cId="3757265641" sldId="292"/>
            <ac:picMk id="4" creationId="{D3796CFA-A66B-827B-7FF8-0C436647E422}"/>
          </ac:picMkLst>
        </pc:picChg>
        <pc:picChg chg="add mod">
          <ac:chgData name="Neemias Informatica Lima" userId="b77af7bd85500281" providerId="LiveId" clId="{50A815CF-73F6-47A3-B715-F551B658A877}" dt="2022-11-04T11:30:27.151" v="195"/>
          <ac:picMkLst>
            <pc:docMk/>
            <pc:sldMk cId="3757265641" sldId="292"/>
            <ac:picMk id="8" creationId="{20979180-7181-FBDF-9674-BED876B946C3}"/>
          </ac:picMkLst>
        </pc:picChg>
      </pc:sldChg>
      <pc:sldChg chg="addSp delSp modSp mod">
        <pc:chgData name="Neemias Informatica Lima" userId="b77af7bd85500281" providerId="LiveId" clId="{50A815CF-73F6-47A3-B715-F551B658A877}" dt="2022-11-04T11:51:06.511" v="391" actId="6549"/>
        <pc:sldMkLst>
          <pc:docMk/>
          <pc:sldMk cId="3114938747" sldId="293"/>
        </pc:sldMkLst>
        <pc:spChg chg="del">
          <ac:chgData name="Neemias Informatica Lima" userId="b77af7bd85500281" providerId="LiveId" clId="{50A815CF-73F6-47A3-B715-F551B658A877}" dt="2022-11-04T11:30:33.129" v="196" actId="478"/>
          <ac:spMkLst>
            <pc:docMk/>
            <pc:sldMk cId="3114938747" sldId="293"/>
            <ac:spMk id="2" creationId="{707BD544-9DC0-219B-192F-4926D39E14D5}"/>
          </ac:spMkLst>
        </pc:spChg>
        <pc:spChg chg="del mod">
          <ac:chgData name="Neemias Informatica Lima" userId="b77af7bd85500281" providerId="LiveId" clId="{50A815CF-73F6-47A3-B715-F551B658A877}" dt="2022-11-04T11:30:33.129" v="196" actId="478"/>
          <ac:spMkLst>
            <pc:docMk/>
            <pc:sldMk cId="3114938747" sldId="293"/>
            <ac:spMk id="3" creationId="{C4BFDC45-8EB1-3FFB-B91A-8B48C0DEF2C5}"/>
          </ac:spMkLst>
        </pc:spChg>
        <pc:spChg chg="add mod">
          <ac:chgData name="Neemias Informatica Lima" userId="b77af7bd85500281" providerId="LiveId" clId="{50A815CF-73F6-47A3-B715-F551B658A877}" dt="2022-11-04T11:30:33.439" v="197"/>
          <ac:spMkLst>
            <pc:docMk/>
            <pc:sldMk cId="3114938747" sldId="293"/>
            <ac:spMk id="6" creationId="{50795B20-D96F-46C9-9E77-83EDFE8FA8E5}"/>
          </ac:spMkLst>
        </pc:spChg>
        <pc:spChg chg="add mod">
          <ac:chgData name="Neemias Informatica Lima" userId="b77af7bd85500281" providerId="LiveId" clId="{50A815CF-73F6-47A3-B715-F551B658A877}" dt="2022-11-04T11:30:33.439" v="197"/>
          <ac:spMkLst>
            <pc:docMk/>
            <pc:sldMk cId="3114938747" sldId="293"/>
            <ac:spMk id="7" creationId="{8C3970F7-0FFD-82F5-28D0-86B5BE1A0650}"/>
          </ac:spMkLst>
        </pc:spChg>
        <pc:spChg chg="mod">
          <ac:chgData name="Neemias Informatica Lima" userId="b77af7bd85500281" providerId="LiveId" clId="{50A815CF-73F6-47A3-B715-F551B658A877}" dt="2022-11-04T11:51:06.511" v="391" actId="6549"/>
          <ac:spMkLst>
            <pc:docMk/>
            <pc:sldMk cId="3114938747" sldId="293"/>
            <ac:spMk id="16" creationId="{CFC8B9D9-C6ED-4706-A104-65D118A5B7F9}"/>
          </ac:spMkLst>
        </pc:spChg>
        <pc:picChg chg="del">
          <ac:chgData name="Neemias Informatica Lima" userId="b77af7bd85500281" providerId="LiveId" clId="{50A815CF-73F6-47A3-B715-F551B658A877}" dt="2022-11-04T11:30:33.129" v="196" actId="478"/>
          <ac:picMkLst>
            <pc:docMk/>
            <pc:sldMk cId="3114938747" sldId="293"/>
            <ac:picMk id="4" creationId="{D82CB1C8-C947-B595-410B-F44E50AFAF1A}"/>
          </ac:picMkLst>
        </pc:picChg>
        <pc:picChg chg="add mod">
          <ac:chgData name="Neemias Informatica Lima" userId="b77af7bd85500281" providerId="LiveId" clId="{50A815CF-73F6-47A3-B715-F551B658A877}" dt="2022-11-04T11:30:33.439" v="197"/>
          <ac:picMkLst>
            <pc:docMk/>
            <pc:sldMk cId="3114938747" sldId="293"/>
            <ac:picMk id="8" creationId="{A65471D8-6C24-0E57-9DC6-E1A4BA35E8F2}"/>
          </ac:picMkLst>
        </pc:picChg>
      </pc:sldChg>
    </pc:docChg>
  </pc:docChgLst>
  <pc:docChgLst>
    <pc:chgData name="Neemias e Catia Lima" userId="b77af7bd85500281" providerId="LiveId" clId="{7CAA8B05-7AA4-4452-96DD-61B717C24125}"/>
    <pc:docChg chg="modSld">
      <pc:chgData name="Neemias e Catia Lima" userId="b77af7bd85500281" providerId="LiveId" clId="{7CAA8B05-7AA4-4452-96DD-61B717C24125}" dt="2019-11-20T00:40:43.657" v="2" actId="1440"/>
      <pc:docMkLst>
        <pc:docMk/>
      </pc:docMkLst>
      <pc:sldChg chg="modSp">
        <pc:chgData name="Neemias e Catia Lima" userId="b77af7bd85500281" providerId="LiveId" clId="{7CAA8B05-7AA4-4452-96DD-61B717C24125}" dt="2019-11-20T00:40:43.657" v="2" actId="1440"/>
        <pc:sldMkLst>
          <pc:docMk/>
          <pc:sldMk cId="2232331225" sldId="280"/>
        </pc:sldMkLst>
        <pc:picChg chg="mod">
          <ac:chgData name="Neemias e Catia Lima" userId="b77af7bd85500281" providerId="LiveId" clId="{7CAA8B05-7AA4-4452-96DD-61B717C24125}" dt="2019-11-20T00:40:43.657" v="2" actId="1440"/>
          <ac:picMkLst>
            <pc:docMk/>
            <pc:sldMk cId="2232331225" sldId="280"/>
            <ac:picMk id="3" creationId="{E81D35A3-A2C0-47C1-8085-B70E51961B8D}"/>
          </ac:picMkLst>
        </pc:picChg>
        <pc:picChg chg="mod">
          <ac:chgData name="Neemias e Catia Lima" userId="b77af7bd85500281" providerId="LiveId" clId="{7CAA8B05-7AA4-4452-96DD-61B717C24125}" dt="2019-11-01T17:39:01.632" v="1"/>
          <ac:picMkLst>
            <pc:docMk/>
            <pc:sldMk cId="2232331225" sldId="280"/>
            <ac:picMk id="4" creationId="{5A350337-6EB5-49FE-AA00-D708B43A9F02}"/>
          </ac:picMkLst>
        </pc:picChg>
      </pc:sldChg>
    </pc:docChg>
  </pc:docChgLst>
  <pc:docChgLst>
    <pc:chgData name="Neemias e Catia Lima" userId="b77af7bd85500281" providerId="LiveId" clId="{66E88CED-EB25-4063-A036-6CF037D4BC01}"/>
    <pc:docChg chg="undo redo custSel modSld">
      <pc:chgData name="Neemias e Catia Lima" userId="b77af7bd85500281" providerId="LiveId" clId="{66E88CED-EB25-4063-A036-6CF037D4BC01}" dt="2021-04-25T10:22:17.348" v="138" actId="20577"/>
      <pc:docMkLst>
        <pc:docMk/>
      </pc:docMkLst>
      <pc:sldChg chg="addSp delSp modSp mod">
        <pc:chgData name="Neemias e Catia Lima" userId="b77af7bd85500281" providerId="LiveId" clId="{66E88CED-EB25-4063-A036-6CF037D4BC01}" dt="2021-04-25T10:14:03.500" v="46" actId="14100"/>
        <pc:sldMkLst>
          <pc:docMk/>
          <pc:sldMk cId="2232331225" sldId="280"/>
        </pc:sldMkLst>
        <pc:spChg chg="mod">
          <ac:chgData name="Neemias e Catia Lima" userId="b77af7bd85500281" providerId="LiveId" clId="{66E88CED-EB25-4063-A036-6CF037D4BC01}" dt="2021-04-25T10:12:13.261" v="26"/>
          <ac:spMkLst>
            <pc:docMk/>
            <pc:sldMk cId="2232331225" sldId="280"/>
            <ac:spMk id="6" creationId="{00000000-0000-0000-0000-000000000000}"/>
          </ac:spMkLst>
        </pc:spChg>
        <pc:spChg chg="mod">
          <ac:chgData name="Neemias e Catia Lima" userId="b77af7bd85500281" providerId="LiveId" clId="{66E88CED-EB25-4063-A036-6CF037D4BC01}" dt="2021-04-25T10:13:17.757" v="37"/>
          <ac:spMkLst>
            <pc:docMk/>
            <pc:sldMk cId="2232331225" sldId="280"/>
            <ac:spMk id="9" creationId="{00000000-0000-0000-0000-000000000000}"/>
          </ac:spMkLst>
        </pc:spChg>
        <pc:spChg chg="mod">
          <ac:chgData name="Neemias e Catia Lima" userId="b77af7bd85500281" providerId="LiveId" clId="{66E88CED-EB25-4063-A036-6CF037D4BC01}" dt="2021-04-25T10:12:39.257" v="30" actId="1036"/>
          <ac:spMkLst>
            <pc:docMk/>
            <pc:sldMk cId="2232331225" sldId="280"/>
            <ac:spMk id="11" creationId="{00000000-0000-0000-0000-000000000000}"/>
          </ac:spMkLst>
        </pc:spChg>
        <pc:spChg chg="mod">
          <ac:chgData name="Neemias e Catia Lima" userId="b77af7bd85500281" providerId="LiveId" clId="{66E88CED-EB25-4063-A036-6CF037D4BC01}" dt="2021-04-25T10:14:03.500" v="46" actId="14100"/>
          <ac:spMkLst>
            <pc:docMk/>
            <pc:sldMk cId="2232331225" sldId="280"/>
            <ac:spMk id="16" creationId="{00000000-0000-0000-0000-000000000000}"/>
          </ac:spMkLst>
        </pc:spChg>
        <pc:picChg chg="add mod">
          <ac:chgData name="Neemias e Catia Lima" userId="b77af7bd85500281" providerId="LiveId" clId="{66E88CED-EB25-4063-A036-6CF037D4BC01}" dt="2021-04-25T10:08:26.398" v="4" actId="1440"/>
          <ac:picMkLst>
            <pc:docMk/>
            <pc:sldMk cId="2232331225" sldId="280"/>
            <ac:picMk id="3" creationId="{AB1EF268-9E2F-4213-B8B5-263AC3FC07C1}"/>
          </ac:picMkLst>
        </pc:picChg>
        <pc:picChg chg="del">
          <ac:chgData name="Neemias e Catia Lima" userId="b77af7bd85500281" providerId="LiveId" clId="{66E88CED-EB25-4063-A036-6CF037D4BC01}" dt="2021-04-25T10:08:12.399" v="0" actId="478"/>
          <ac:picMkLst>
            <pc:docMk/>
            <pc:sldMk cId="2232331225" sldId="280"/>
            <ac:picMk id="4" creationId="{0758D784-1597-4B8F-AF84-7C5AAA7AF4D4}"/>
          </ac:picMkLst>
        </pc:picChg>
        <pc:picChg chg="add mod">
          <ac:chgData name="Neemias e Catia Lima" userId="b77af7bd85500281" providerId="LiveId" clId="{66E88CED-EB25-4063-A036-6CF037D4BC01}" dt="2021-04-25T10:12:55.546" v="34" actId="14100"/>
          <ac:picMkLst>
            <pc:docMk/>
            <pc:sldMk cId="2232331225" sldId="280"/>
            <ac:picMk id="13" creationId="{F0777F7F-1700-4211-B4E1-14FFED49C148}"/>
          </ac:picMkLst>
        </pc:picChg>
        <pc:picChg chg="del">
          <ac:chgData name="Neemias e Catia Lima" userId="b77af7bd85500281" providerId="LiveId" clId="{66E88CED-EB25-4063-A036-6CF037D4BC01}" dt="2021-04-25T10:11:05.681" v="14" actId="478"/>
          <ac:picMkLst>
            <pc:docMk/>
            <pc:sldMk cId="2232331225" sldId="280"/>
            <ac:picMk id="14" creationId="{1AA47835-8522-4CB4-A277-E28BBF622FBF}"/>
          </ac:picMkLst>
        </pc:picChg>
      </pc:sldChg>
      <pc:sldChg chg="addSp delSp modSp mod">
        <pc:chgData name="Neemias e Catia Lima" userId="b77af7bd85500281" providerId="LiveId" clId="{66E88CED-EB25-4063-A036-6CF037D4BC01}" dt="2021-04-25T10:21:39.343" v="114" actId="1440"/>
        <pc:sldMkLst>
          <pc:docMk/>
          <pc:sldMk cId="2103443556" sldId="281"/>
        </pc:sldMkLst>
        <pc:spChg chg="add del">
          <ac:chgData name="Neemias e Catia Lima" userId="b77af7bd85500281" providerId="LiveId" clId="{66E88CED-EB25-4063-A036-6CF037D4BC01}" dt="2021-04-25T10:20:55.550" v="107"/>
          <ac:spMkLst>
            <pc:docMk/>
            <pc:sldMk cId="2103443556" sldId="281"/>
            <ac:spMk id="4" creationId="{97387214-262E-42FD-9635-97CF8B5AA48B}"/>
          </ac:spMkLst>
        </pc:spChg>
        <pc:spChg chg="mod">
          <ac:chgData name="Neemias e Catia Lima" userId="b77af7bd85500281" providerId="LiveId" clId="{66E88CED-EB25-4063-A036-6CF037D4BC01}" dt="2021-04-25T10:19:52.653" v="104" actId="20577"/>
          <ac:spMkLst>
            <pc:docMk/>
            <pc:sldMk cId="2103443556" sldId="281"/>
            <ac:spMk id="8" creationId="{00000000-0000-0000-0000-000000000000}"/>
          </ac:spMkLst>
        </pc:spChg>
        <pc:spChg chg="mod">
          <ac:chgData name="Neemias e Catia Lima" userId="b77af7bd85500281" providerId="LiveId" clId="{66E88CED-EB25-4063-A036-6CF037D4BC01}" dt="2021-04-25T10:14:23.958" v="51"/>
          <ac:spMkLst>
            <pc:docMk/>
            <pc:sldMk cId="2103443556" sldId="281"/>
            <ac:spMk id="18" creationId="{00000000-0000-0000-0000-000000000000}"/>
          </ac:spMkLst>
        </pc:spChg>
        <pc:picChg chg="del">
          <ac:chgData name="Neemias e Catia Lima" userId="b77af7bd85500281" providerId="LiveId" clId="{66E88CED-EB25-4063-A036-6CF037D4BC01}" dt="2021-04-25T10:20:38.120" v="105" actId="478"/>
          <ac:picMkLst>
            <pc:docMk/>
            <pc:sldMk cId="2103443556" sldId="281"/>
            <ac:picMk id="2" creationId="{06F3396B-9297-43B3-B4D1-A9F21DFB0961}"/>
          </ac:picMkLst>
        </pc:picChg>
        <pc:picChg chg="add mod">
          <ac:chgData name="Neemias e Catia Lima" userId="b77af7bd85500281" providerId="LiveId" clId="{66E88CED-EB25-4063-A036-6CF037D4BC01}" dt="2021-04-25T10:21:39.343" v="114" actId="1440"/>
          <ac:picMkLst>
            <pc:docMk/>
            <pc:sldMk cId="2103443556" sldId="281"/>
            <ac:picMk id="6" creationId="{9C2BDEC3-5B8E-4368-ACAF-35511A23935B}"/>
          </ac:picMkLst>
        </pc:picChg>
        <pc:picChg chg="del">
          <ac:chgData name="Neemias e Catia Lima" userId="b77af7bd85500281" providerId="LiveId" clId="{66E88CED-EB25-4063-A036-6CF037D4BC01}" dt="2021-04-25T10:09:56.212" v="6" actId="478"/>
          <ac:picMkLst>
            <pc:docMk/>
            <pc:sldMk cId="2103443556" sldId="281"/>
            <ac:picMk id="12" creationId="{F73680B5-D453-4C89-A02F-E4FA939E8D4B}"/>
          </ac:picMkLst>
        </pc:picChg>
        <pc:picChg chg="del">
          <ac:chgData name="Neemias e Catia Lima" userId="b77af7bd85500281" providerId="LiveId" clId="{66E88CED-EB25-4063-A036-6CF037D4BC01}" dt="2021-04-25T10:14:30.668" v="52" actId="478"/>
          <ac:picMkLst>
            <pc:docMk/>
            <pc:sldMk cId="2103443556" sldId="281"/>
            <ac:picMk id="13" creationId="{208373B7-B0F3-42EA-9693-9BE1FA5E3F07}"/>
          </ac:picMkLst>
        </pc:picChg>
        <pc:picChg chg="add mod">
          <ac:chgData name="Neemias e Catia Lima" userId="b77af7bd85500281" providerId="LiveId" clId="{66E88CED-EB25-4063-A036-6CF037D4BC01}" dt="2021-04-25T10:10:23.738" v="13" actId="14100"/>
          <ac:picMkLst>
            <pc:docMk/>
            <pc:sldMk cId="2103443556" sldId="281"/>
            <ac:picMk id="15" creationId="{B6BEDBB8-6BD7-4298-8DA4-A0215189B5E7}"/>
          </ac:picMkLst>
        </pc:picChg>
        <pc:picChg chg="add mod">
          <ac:chgData name="Neemias e Catia Lima" userId="b77af7bd85500281" providerId="LiveId" clId="{66E88CED-EB25-4063-A036-6CF037D4BC01}" dt="2021-04-25T10:15:34.544" v="68" actId="1037"/>
          <ac:picMkLst>
            <pc:docMk/>
            <pc:sldMk cId="2103443556" sldId="281"/>
            <ac:picMk id="16" creationId="{526DEBA6-A2CD-4647-B674-1E2A6DB5C4AA}"/>
          </ac:picMkLst>
        </pc:picChg>
      </pc:sldChg>
      <pc:sldChg chg="addSp delSp modSp mod">
        <pc:chgData name="Neemias e Catia Lima" userId="b77af7bd85500281" providerId="LiveId" clId="{66E88CED-EB25-4063-A036-6CF037D4BC01}" dt="2021-04-25T10:16:21.675" v="72"/>
        <pc:sldMkLst>
          <pc:docMk/>
          <pc:sldMk cId="3683219421" sldId="282"/>
        </pc:sldMkLst>
        <pc:spChg chg="add mod">
          <ac:chgData name="Neemias e Catia Lima" userId="b77af7bd85500281" providerId="LiveId" clId="{66E88CED-EB25-4063-A036-6CF037D4BC01}" dt="2021-04-25T10:16:21.675" v="72"/>
          <ac:spMkLst>
            <pc:docMk/>
            <pc:sldMk cId="3683219421" sldId="282"/>
            <ac:spMk id="15" creationId="{834FC239-74FD-41F6-B0FF-52E13106B3C7}"/>
          </ac:spMkLst>
        </pc:spChg>
        <pc:spChg chg="add mod">
          <ac:chgData name="Neemias e Catia Lima" userId="b77af7bd85500281" providerId="LiveId" clId="{66E88CED-EB25-4063-A036-6CF037D4BC01}" dt="2021-04-25T10:16:21.675" v="72"/>
          <ac:spMkLst>
            <pc:docMk/>
            <pc:sldMk cId="3683219421" sldId="282"/>
            <ac:spMk id="17" creationId="{5FE506DC-D962-407A-A48E-646AFB906F5C}"/>
          </ac:spMkLst>
        </pc:spChg>
        <pc:spChg chg="del">
          <ac:chgData name="Neemias e Catia Lima" userId="b77af7bd85500281" providerId="LiveId" clId="{66E88CED-EB25-4063-A036-6CF037D4BC01}" dt="2021-04-25T10:16:20.995" v="71" actId="478"/>
          <ac:spMkLst>
            <pc:docMk/>
            <pc:sldMk cId="3683219421" sldId="282"/>
            <ac:spMk id="22" creationId="{D2D8A74B-2CA5-4233-9A56-01AED1D8D103}"/>
          </ac:spMkLst>
        </pc:spChg>
        <pc:picChg chg="add mod">
          <ac:chgData name="Neemias e Catia Lima" userId="b77af7bd85500281" providerId="LiveId" clId="{66E88CED-EB25-4063-A036-6CF037D4BC01}" dt="2021-04-25T10:16:21.675" v="72"/>
          <ac:picMkLst>
            <pc:docMk/>
            <pc:sldMk cId="3683219421" sldId="282"/>
            <ac:picMk id="18" creationId="{EDD29A2A-89B7-4468-9AE1-847380515A70}"/>
          </ac:picMkLst>
        </pc:picChg>
        <pc:picChg chg="del">
          <ac:chgData name="Neemias e Catia Lima" userId="b77af7bd85500281" providerId="LiveId" clId="{66E88CED-EB25-4063-A036-6CF037D4BC01}" dt="2021-04-25T10:16:20.995" v="71" actId="478"/>
          <ac:picMkLst>
            <pc:docMk/>
            <pc:sldMk cId="3683219421" sldId="282"/>
            <ac:picMk id="19" creationId="{BAD575A9-3957-442A-903D-0126834CBDBF}"/>
          </ac:picMkLst>
        </pc:picChg>
        <pc:picChg chg="del">
          <ac:chgData name="Neemias e Catia Lima" userId="b77af7bd85500281" providerId="LiveId" clId="{66E88CED-EB25-4063-A036-6CF037D4BC01}" dt="2021-04-25T10:16:20.995" v="71" actId="478"/>
          <ac:picMkLst>
            <pc:docMk/>
            <pc:sldMk cId="3683219421" sldId="282"/>
            <ac:picMk id="20" creationId="{06433064-A1CF-4682-B5B0-644F12C61525}"/>
          </ac:picMkLst>
        </pc:picChg>
        <pc:picChg chg="add mod">
          <ac:chgData name="Neemias e Catia Lima" userId="b77af7bd85500281" providerId="LiveId" clId="{66E88CED-EB25-4063-A036-6CF037D4BC01}" dt="2021-04-25T10:16:21.675" v="72"/>
          <ac:picMkLst>
            <pc:docMk/>
            <pc:sldMk cId="3683219421" sldId="282"/>
            <ac:picMk id="21" creationId="{C372667F-BCC6-4972-8A31-802F9A2FC8CE}"/>
          </ac:picMkLst>
        </pc:picChg>
      </pc:sldChg>
      <pc:sldChg chg="addSp delSp modSp mod">
        <pc:chgData name="Neemias e Catia Lima" userId="b77af7bd85500281" providerId="LiveId" clId="{66E88CED-EB25-4063-A036-6CF037D4BC01}" dt="2021-04-25T10:16:40.291" v="74"/>
        <pc:sldMkLst>
          <pc:docMk/>
          <pc:sldMk cId="3902406419" sldId="283"/>
        </pc:sldMkLst>
        <pc:spChg chg="add mod">
          <ac:chgData name="Neemias e Catia Lima" userId="b77af7bd85500281" providerId="LiveId" clId="{66E88CED-EB25-4063-A036-6CF037D4BC01}" dt="2021-04-25T10:16:40.291" v="74"/>
          <ac:spMkLst>
            <pc:docMk/>
            <pc:sldMk cId="3902406419" sldId="283"/>
            <ac:spMk id="12" creationId="{C3290409-560D-477C-A157-B9CAC6A6FBEA}"/>
          </ac:spMkLst>
        </pc:spChg>
        <pc:spChg chg="add mod">
          <ac:chgData name="Neemias e Catia Lima" userId="b77af7bd85500281" providerId="LiveId" clId="{66E88CED-EB25-4063-A036-6CF037D4BC01}" dt="2021-04-25T10:16:40.291" v="74"/>
          <ac:spMkLst>
            <pc:docMk/>
            <pc:sldMk cId="3902406419" sldId="283"/>
            <ac:spMk id="17" creationId="{EB7F8A88-B906-4396-AD44-F3357B3E72F9}"/>
          </ac:spMkLst>
        </pc:spChg>
        <pc:spChg chg="del">
          <ac:chgData name="Neemias e Catia Lima" userId="b77af7bd85500281" providerId="LiveId" clId="{66E88CED-EB25-4063-A036-6CF037D4BC01}" dt="2021-04-25T10:16:39.586" v="73" actId="478"/>
          <ac:spMkLst>
            <pc:docMk/>
            <pc:sldMk cId="3902406419" sldId="283"/>
            <ac:spMk id="24" creationId="{8E71D80C-BBB3-4BC0-BED3-A04F07E499D6}"/>
          </ac:spMkLst>
        </pc:spChg>
        <pc:picChg chg="add mod">
          <ac:chgData name="Neemias e Catia Lima" userId="b77af7bd85500281" providerId="LiveId" clId="{66E88CED-EB25-4063-A036-6CF037D4BC01}" dt="2021-04-25T10:16:40.291" v="74"/>
          <ac:picMkLst>
            <pc:docMk/>
            <pc:sldMk cId="3902406419" sldId="283"/>
            <ac:picMk id="18" creationId="{156BA565-75DF-42AA-BE60-5EF276903F22}"/>
          </ac:picMkLst>
        </pc:picChg>
        <pc:picChg chg="del">
          <ac:chgData name="Neemias e Catia Lima" userId="b77af7bd85500281" providerId="LiveId" clId="{66E88CED-EB25-4063-A036-6CF037D4BC01}" dt="2021-04-25T10:16:39.586" v="73" actId="478"/>
          <ac:picMkLst>
            <pc:docMk/>
            <pc:sldMk cId="3902406419" sldId="283"/>
            <ac:picMk id="19" creationId="{B6489B6C-6DB8-4C27-B1B0-C409600C1BF2}"/>
          </ac:picMkLst>
        </pc:picChg>
        <pc:picChg chg="add mod">
          <ac:chgData name="Neemias e Catia Lima" userId="b77af7bd85500281" providerId="LiveId" clId="{66E88CED-EB25-4063-A036-6CF037D4BC01}" dt="2021-04-25T10:16:40.291" v="74"/>
          <ac:picMkLst>
            <pc:docMk/>
            <pc:sldMk cId="3902406419" sldId="283"/>
            <ac:picMk id="20" creationId="{6748B8A3-F13F-4F4D-A994-D64DDE4537DD}"/>
          </ac:picMkLst>
        </pc:picChg>
        <pc:picChg chg="del">
          <ac:chgData name="Neemias e Catia Lima" userId="b77af7bd85500281" providerId="LiveId" clId="{66E88CED-EB25-4063-A036-6CF037D4BC01}" dt="2021-04-25T10:16:39.586" v="73" actId="478"/>
          <ac:picMkLst>
            <pc:docMk/>
            <pc:sldMk cId="3902406419" sldId="283"/>
            <ac:picMk id="21" creationId="{8ECFC189-39F6-4240-A36C-C9877B211B6F}"/>
          </ac:picMkLst>
        </pc:picChg>
      </pc:sldChg>
      <pc:sldChg chg="addSp delSp modSp mod">
        <pc:chgData name="Neemias e Catia Lima" userId="b77af7bd85500281" providerId="LiveId" clId="{66E88CED-EB25-4063-A036-6CF037D4BC01}" dt="2021-04-25T10:17:07.827" v="78"/>
        <pc:sldMkLst>
          <pc:docMk/>
          <pc:sldMk cId="2424059023" sldId="284"/>
        </pc:sldMkLst>
        <pc:spChg chg="add mod">
          <ac:chgData name="Neemias e Catia Lima" userId="b77af7bd85500281" providerId="LiveId" clId="{66E88CED-EB25-4063-A036-6CF037D4BC01}" dt="2021-04-25T10:17:07.827" v="78"/>
          <ac:spMkLst>
            <pc:docMk/>
            <pc:sldMk cId="2424059023" sldId="284"/>
            <ac:spMk id="16" creationId="{71827421-4296-4A1A-BE3C-979111292EBE}"/>
          </ac:spMkLst>
        </pc:spChg>
        <pc:spChg chg="add mod">
          <ac:chgData name="Neemias e Catia Lima" userId="b77af7bd85500281" providerId="LiveId" clId="{66E88CED-EB25-4063-A036-6CF037D4BC01}" dt="2021-04-25T10:17:07.827" v="78"/>
          <ac:spMkLst>
            <pc:docMk/>
            <pc:sldMk cId="2424059023" sldId="284"/>
            <ac:spMk id="17" creationId="{C845DFF0-2581-4FC6-AB44-4987F63544A7}"/>
          </ac:spMkLst>
        </pc:spChg>
        <pc:spChg chg="del">
          <ac:chgData name="Neemias e Catia Lima" userId="b77af7bd85500281" providerId="LiveId" clId="{66E88CED-EB25-4063-A036-6CF037D4BC01}" dt="2021-04-25T10:17:07.186" v="77" actId="478"/>
          <ac:spMkLst>
            <pc:docMk/>
            <pc:sldMk cId="2424059023" sldId="284"/>
            <ac:spMk id="20" creationId="{3813CF3B-75B7-4DB6-8D85-A0B062D6E699}"/>
          </ac:spMkLst>
        </pc:spChg>
        <pc:picChg chg="del">
          <ac:chgData name="Neemias e Catia Lima" userId="b77af7bd85500281" providerId="LiveId" clId="{66E88CED-EB25-4063-A036-6CF037D4BC01}" dt="2021-04-25T10:17:07.186" v="77" actId="478"/>
          <ac:picMkLst>
            <pc:docMk/>
            <pc:sldMk cId="2424059023" sldId="284"/>
            <ac:picMk id="18" creationId="{CF8C9485-4DA0-4098-AA50-540AACC4B372}"/>
          </ac:picMkLst>
        </pc:picChg>
        <pc:picChg chg="del">
          <ac:chgData name="Neemias e Catia Lima" userId="b77af7bd85500281" providerId="LiveId" clId="{66E88CED-EB25-4063-A036-6CF037D4BC01}" dt="2021-04-25T10:17:07.186" v="77" actId="478"/>
          <ac:picMkLst>
            <pc:docMk/>
            <pc:sldMk cId="2424059023" sldId="284"/>
            <ac:picMk id="19" creationId="{F0359B73-2EDD-4331-BF02-48D144B8E73B}"/>
          </ac:picMkLst>
        </pc:picChg>
        <pc:picChg chg="add mod">
          <ac:chgData name="Neemias e Catia Lima" userId="b77af7bd85500281" providerId="LiveId" clId="{66E88CED-EB25-4063-A036-6CF037D4BC01}" dt="2021-04-25T10:17:07.827" v="78"/>
          <ac:picMkLst>
            <pc:docMk/>
            <pc:sldMk cId="2424059023" sldId="284"/>
            <ac:picMk id="21" creationId="{C2CAC771-9431-4625-AE81-F7F4E142B675}"/>
          </ac:picMkLst>
        </pc:picChg>
        <pc:picChg chg="add mod">
          <ac:chgData name="Neemias e Catia Lima" userId="b77af7bd85500281" providerId="LiveId" clId="{66E88CED-EB25-4063-A036-6CF037D4BC01}" dt="2021-04-25T10:17:07.827" v="78"/>
          <ac:picMkLst>
            <pc:docMk/>
            <pc:sldMk cId="2424059023" sldId="284"/>
            <ac:picMk id="23" creationId="{0C26A93D-90DF-4CD5-9DDC-FC50C3270327}"/>
          </ac:picMkLst>
        </pc:picChg>
      </pc:sldChg>
      <pc:sldChg chg="addSp delSp modSp mod">
        <pc:chgData name="Neemias e Catia Lima" userId="b77af7bd85500281" providerId="LiveId" clId="{66E88CED-EB25-4063-A036-6CF037D4BC01}" dt="2021-04-25T10:17:29.252" v="82"/>
        <pc:sldMkLst>
          <pc:docMk/>
          <pc:sldMk cId="2241968852" sldId="285"/>
        </pc:sldMkLst>
        <pc:spChg chg="add mod">
          <ac:chgData name="Neemias e Catia Lima" userId="b77af7bd85500281" providerId="LiveId" clId="{66E88CED-EB25-4063-A036-6CF037D4BC01}" dt="2021-04-25T10:17:29.252" v="82"/>
          <ac:spMkLst>
            <pc:docMk/>
            <pc:sldMk cId="2241968852" sldId="285"/>
            <ac:spMk id="16" creationId="{246A5F12-9088-446D-8B34-3C1FCF9F3F82}"/>
          </ac:spMkLst>
        </pc:spChg>
        <pc:spChg chg="del">
          <ac:chgData name="Neemias e Catia Lima" userId="b77af7bd85500281" providerId="LiveId" clId="{66E88CED-EB25-4063-A036-6CF037D4BC01}" dt="2021-04-25T10:17:28.638" v="81" actId="478"/>
          <ac:spMkLst>
            <pc:docMk/>
            <pc:sldMk cId="2241968852" sldId="285"/>
            <ac:spMk id="19" creationId="{E2E0CE26-1F45-4D68-A14E-2839903ECED1}"/>
          </ac:spMkLst>
        </pc:spChg>
        <pc:spChg chg="add mod">
          <ac:chgData name="Neemias e Catia Lima" userId="b77af7bd85500281" providerId="LiveId" clId="{66E88CED-EB25-4063-A036-6CF037D4BC01}" dt="2021-04-25T10:17:29.252" v="82"/>
          <ac:spMkLst>
            <pc:docMk/>
            <pc:sldMk cId="2241968852" sldId="285"/>
            <ac:spMk id="20" creationId="{27D90F3E-6036-414B-BB3F-CF216D1C3FB0}"/>
          </ac:spMkLst>
        </pc:spChg>
        <pc:picChg chg="del">
          <ac:chgData name="Neemias e Catia Lima" userId="b77af7bd85500281" providerId="LiveId" clId="{66E88CED-EB25-4063-A036-6CF037D4BC01}" dt="2021-04-25T10:17:28.638" v="81" actId="478"/>
          <ac:picMkLst>
            <pc:docMk/>
            <pc:sldMk cId="2241968852" sldId="285"/>
            <ac:picMk id="17" creationId="{B193407A-3161-41BD-8968-C03FDE0EC7DD}"/>
          </ac:picMkLst>
        </pc:picChg>
        <pc:picChg chg="del">
          <ac:chgData name="Neemias e Catia Lima" userId="b77af7bd85500281" providerId="LiveId" clId="{66E88CED-EB25-4063-A036-6CF037D4BC01}" dt="2021-04-25T10:17:28.638" v="81" actId="478"/>
          <ac:picMkLst>
            <pc:docMk/>
            <pc:sldMk cId="2241968852" sldId="285"/>
            <ac:picMk id="18" creationId="{872C2F0F-6944-43E0-83B4-5E07F9F088FF}"/>
          </ac:picMkLst>
        </pc:picChg>
        <pc:picChg chg="add mod">
          <ac:chgData name="Neemias e Catia Lima" userId="b77af7bd85500281" providerId="LiveId" clId="{66E88CED-EB25-4063-A036-6CF037D4BC01}" dt="2021-04-25T10:17:29.252" v="82"/>
          <ac:picMkLst>
            <pc:docMk/>
            <pc:sldMk cId="2241968852" sldId="285"/>
            <ac:picMk id="21" creationId="{E6E2ABBD-175C-4F65-B12F-E624FA534472}"/>
          </ac:picMkLst>
        </pc:picChg>
        <pc:picChg chg="add mod">
          <ac:chgData name="Neemias e Catia Lima" userId="b77af7bd85500281" providerId="LiveId" clId="{66E88CED-EB25-4063-A036-6CF037D4BC01}" dt="2021-04-25T10:17:29.252" v="82"/>
          <ac:picMkLst>
            <pc:docMk/>
            <pc:sldMk cId="2241968852" sldId="285"/>
            <ac:picMk id="23" creationId="{ED39F6F1-C89D-42F1-9EBB-B85DB177DFD6}"/>
          </ac:picMkLst>
        </pc:picChg>
      </pc:sldChg>
      <pc:sldChg chg="addSp delSp modSp mod">
        <pc:chgData name="Neemias e Catia Lima" userId="b77af7bd85500281" providerId="LiveId" clId="{66E88CED-EB25-4063-A036-6CF037D4BC01}" dt="2021-04-25T10:17:53.602" v="86"/>
        <pc:sldMkLst>
          <pc:docMk/>
          <pc:sldMk cId="1959249856" sldId="286"/>
        </pc:sldMkLst>
        <pc:spChg chg="add mod">
          <ac:chgData name="Neemias e Catia Lima" userId="b77af7bd85500281" providerId="LiveId" clId="{66E88CED-EB25-4063-A036-6CF037D4BC01}" dt="2021-04-25T10:17:53.602" v="86"/>
          <ac:spMkLst>
            <pc:docMk/>
            <pc:sldMk cId="1959249856" sldId="286"/>
            <ac:spMk id="16" creationId="{C7D6AD51-2907-44E0-9FFE-8B978050442C}"/>
          </ac:spMkLst>
        </pc:spChg>
        <pc:spChg chg="add mod">
          <ac:chgData name="Neemias e Catia Lima" userId="b77af7bd85500281" providerId="LiveId" clId="{66E88CED-EB25-4063-A036-6CF037D4BC01}" dt="2021-04-25T10:17:53.602" v="86"/>
          <ac:spMkLst>
            <pc:docMk/>
            <pc:sldMk cId="1959249856" sldId="286"/>
            <ac:spMk id="17" creationId="{88DDBE8F-8735-4C65-92E3-8B9AD03BF961}"/>
          </ac:spMkLst>
        </pc:spChg>
        <pc:spChg chg="del">
          <ac:chgData name="Neemias e Catia Lima" userId="b77af7bd85500281" providerId="LiveId" clId="{66E88CED-EB25-4063-A036-6CF037D4BC01}" dt="2021-04-25T10:17:52.946" v="85" actId="478"/>
          <ac:spMkLst>
            <pc:docMk/>
            <pc:sldMk cId="1959249856" sldId="286"/>
            <ac:spMk id="24" creationId="{B950A7A9-BA80-4907-93E0-678A64407229}"/>
          </ac:spMkLst>
        </pc:spChg>
        <pc:picChg chg="del">
          <ac:chgData name="Neemias e Catia Lima" userId="b77af7bd85500281" providerId="LiveId" clId="{66E88CED-EB25-4063-A036-6CF037D4BC01}" dt="2021-04-25T10:17:52.946" v="85" actId="478"/>
          <ac:picMkLst>
            <pc:docMk/>
            <pc:sldMk cId="1959249856" sldId="286"/>
            <ac:picMk id="18" creationId="{C177EA06-53E3-493D-9225-573319401251}"/>
          </ac:picMkLst>
        </pc:picChg>
        <pc:picChg chg="del">
          <ac:chgData name="Neemias e Catia Lima" userId="b77af7bd85500281" providerId="LiveId" clId="{66E88CED-EB25-4063-A036-6CF037D4BC01}" dt="2021-04-25T10:17:52.946" v="85" actId="478"/>
          <ac:picMkLst>
            <pc:docMk/>
            <pc:sldMk cId="1959249856" sldId="286"/>
            <ac:picMk id="19" creationId="{BC9CC994-A681-4CBA-9733-27DD898D0B89}"/>
          </ac:picMkLst>
        </pc:picChg>
        <pc:picChg chg="add mod">
          <ac:chgData name="Neemias e Catia Lima" userId="b77af7bd85500281" providerId="LiveId" clId="{66E88CED-EB25-4063-A036-6CF037D4BC01}" dt="2021-04-25T10:17:53.602" v="86"/>
          <ac:picMkLst>
            <pc:docMk/>
            <pc:sldMk cId="1959249856" sldId="286"/>
            <ac:picMk id="20" creationId="{0A4C4AFD-ADF0-4D3D-B102-A4DE2538E075}"/>
          </ac:picMkLst>
        </pc:picChg>
        <pc:picChg chg="add mod">
          <ac:chgData name="Neemias e Catia Lima" userId="b77af7bd85500281" providerId="LiveId" clId="{66E88CED-EB25-4063-A036-6CF037D4BC01}" dt="2021-04-25T10:17:53.602" v="86"/>
          <ac:picMkLst>
            <pc:docMk/>
            <pc:sldMk cId="1959249856" sldId="286"/>
            <ac:picMk id="21" creationId="{7AA4B699-144F-40E0-A847-E2FB03D819D0}"/>
          </ac:picMkLst>
        </pc:picChg>
      </pc:sldChg>
      <pc:sldChg chg="addSp delSp modSp mod">
        <pc:chgData name="Neemias e Catia Lima" userId="b77af7bd85500281" providerId="LiveId" clId="{66E88CED-EB25-4063-A036-6CF037D4BC01}" dt="2021-04-25T10:18:29.177" v="92"/>
        <pc:sldMkLst>
          <pc:docMk/>
          <pc:sldMk cId="2857006406" sldId="287"/>
        </pc:sldMkLst>
        <pc:spChg chg="add mod">
          <ac:chgData name="Neemias e Catia Lima" userId="b77af7bd85500281" providerId="LiveId" clId="{66E88CED-EB25-4063-A036-6CF037D4BC01}" dt="2021-04-25T10:18:29.177" v="92"/>
          <ac:spMkLst>
            <pc:docMk/>
            <pc:sldMk cId="2857006406" sldId="287"/>
            <ac:spMk id="15" creationId="{4BB5D5AE-9BBB-46E1-B054-D735791E4AA6}"/>
          </ac:spMkLst>
        </pc:spChg>
        <pc:spChg chg="add mod">
          <ac:chgData name="Neemias e Catia Lima" userId="b77af7bd85500281" providerId="LiveId" clId="{66E88CED-EB25-4063-A036-6CF037D4BC01}" dt="2021-04-25T10:18:29.177" v="92"/>
          <ac:spMkLst>
            <pc:docMk/>
            <pc:sldMk cId="2857006406" sldId="287"/>
            <ac:spMk id="17" creationId="{1517DE9C-D46F-4E5E-AF54-DA68CCB9ED9A}"/>
          </ac:spMkLst>
        </pc:spChg>
        <pc:spChg chg="del">
          <ac:chgData name="Neemias e Catia Lima" userId="b77af7bd85500281" providerId="LiveId" clId="{66E88CED-EB25-4063-A036-6CF037D4BC01}" dt="2021-04-25T10:18:28.589" v="91" actId="478"/>
          <ac:spMkLst>
            <pc:docMk/>
            <pc:sldMk cId="2857006406" sldId="287"/>
            <ac:spMk id="23" creationId="{7DB3738B-E0BD-4F51-A4EE-23323AEAC830}"/>
          </ac:spMkLst>
        </pc:spChg>
        <pc:picChg chg="del">
          <ac:chgData name="Neemias e Catia Lima" userId="b77af7bd85500281" providerId="LiveId" clId="{66E88CED-EB25-4063-A036-6CF037D4BC01}" dt="2021-04-25T10:18:28.589" v="91" actId="478"/>
          <ac:picMkLst>
            <pc:docMk/>
            <pc:sldMk cId="2857006406" sldId="287"/>
            <ac:picMk id="18" creationId="{5B11211E-C927-4E14-83F6-24B7EDDC780A}"/>
          </ac:picMkLst>
        </pc:picChg>
        <pc:picChg chg="del">
          <ac:chgData name="Neemias e Catia Lima" userId="b77af7bd85500281" providerId="LiveId" clId="{66E88CED-EB25-4063-A036-6CF037D4BC01}" dt="2021-04-25T10:18:28.589" v="91" actId="478"/>
          <ac:picMkLst>
            <pc:docMk/>
            <pc:sldMk cId="2857006406" sldId="287"/>
            <ac:picMk id="19" creationId="{2FCF8F42-042B-4EB6-B62F-CDBE2A0296FC}"/>
          </ac:picMkLst>
        </pc:picChg>
        <pc:picChg chg="add mod">
          <ac:chgData name="Neemias e Catia Lima" userId="b77af7bd85500281" providerId="LiveId" clId="{66E88CED-EB25-4063-A036-6CF037D4BC01}" dt="2021-04-25T10:18:29.177" v="92"/>
          <ac:picMkLst>
            <pc:docMk/>
            <pc:sldMk cId="2857006406" sldId="287"/>
            <ac:picMk id="20" creationId="{1D97B2F8-C537-451E-BB41-C0C4A42654AE}"/>
          </ac:picMkLst>
        </pc:picChg>
        <pc:picChg chg="add mod">
          <ac:chgData name="Neemias e Catia Lima" userId="b77af7bd85500281" providerId="LiveId" clId="{66E88CED-EB25-4063-A036-6CF037D4BC01}" dt="2021-04-25T10:18:29.177" v="92"/>
          <ac:picMkLst>
            <pc:docMk/>
            <pc:sldMk cId="2857006406" sldId="287"/>
            <ac:picMk id="21" creationId="{3EB010AC-8ED3-4193-A9E2-55276A9A2ED9}"/>
          </ac:picMkLst>
        </pc:picChg>
      </pc:sldChg>
      <pc:sldChg chg="addSp delSp modSp mod">
        <pc:chgData name="Neemias e Catia Lima" userId="b77af7bd85500281" providerId="LiveId" clId="{66E88CED-EB25-4063-A036-6CF037D4BC01}" dt="2021-04-25T10:22:17.348" v="138" actId="20577"/>
        <pc:sldMkLst>
          <pc:docMk/>
          <pc:sldMk cId="2630436816" sldId="288"/>
        </pc:sldMkLst>
        <pc:spChg chg="add mod">
          <ac:chgData name="Neemias e Catia Lima" userId="b77af7bd85500281" providerId="LiveId" clId="{66E88CED-EB25-4063-A036-6CF037D4BC01}" dt="2021-04-25T10:16:05.151" v="70"/>
          <ac:spMkLst>
            <pc:docMk/>
            <pc:sldMk cId="2630436816" sldId="288"/>
            <ac:spMk id="12" creationId="{0A14A823-5A89-4788-84BD-C30FEF6879C8}"/>
          </ac:spMkLst>
        </pc:spChg>
        <pc:spChg chg="mod">
          <ac:chgData name="Neemias e Catia Lima" userId="b77af7bd85500281" providerId="LiveId" clId="{66E88CED-EB25-4063-A036-6CF037D4BC01}" dt="2021-04-25T10:22:17.348" v="138" actId="20577"/>
          <ac:spMkLst>
            <pc:docMk/>
            <pc:sldMk cId="2630436816" sldId="288"/>
            <ac:spMk id="14" creationId="{00000000-0000-0000-0000-000000000000}"/>
          </ac:spMkLst>
        </pc:spChg>
        <pc:spChg chg="add mod">
          <ac:chgData name="Neemias e Catia Lima" userId="b77af7bd85500281" providerId="LiveId" clId="{66E88CED-EB25-4063-A036-6CF037D4BC01}" dt="2021-04-25T10:16:05.151" v="70"/>
          <ac:spMkLst>
            <pc:docMk/>
            <pc:sldMk cId="2630436816" sldId="288"/>
            <ac:spMk id="19" creationId="{AD8EFDCC-6896-45B7-96B1-D2DA1F0B8064}"/>
          </ac:spMkLst>
        </pc:spChg>
        <pc:spChg chg="del">
          <ac:chgData name="Neemias e Catia Lima" userId="b77af7bd85500281" providerId="LiveId" clId="{66E88CED-EB25-4063-A036-6CF037D4BC01}" dt="2021-04-25T10:16:04.369" v="69" actId="478"/>
          <ac:spMkLst>
            <pc:docMk/>
            <pc:sldMk cId="2630436816" sldId="288"/>
            <ac:spMk id="24" creationId="{62898820-C50B-49BA-BCAD-1B77F45AA8D0}"/>
          </ac:spMkLst>
        </pc:spChg>
        <pc:picChg chg="del">
          <ac:chgData name="Neemias e Catia Lima" userId="b77af7bd85500281" providerId="LiveId" clId="{66E88CED-EB25-4063-A036-6CF037D4BC01}" dt="2021-04-25T10:16:04.369" v="69" actId="478"/>
          <ac:picMkLst>
            <pc:docMk/>
            <pc:sldMk cId="2630436816" sldId="288"/>
            <ac:picMk id="17" creationId="{8912F2D1-2832-4CC9-88E2-018CE9716162}"/>
          </ac:picMkLst>
        </pc:picChg>
        <pc:picChg chg="del">
          <ac:chgData name="Neemias e Catia Lima" userId="b77af7bd85500281" providerId="LiveId" clId="{66E88CED-EB25-4063-A036-6CF037D4BC01}" dt="2021-04-25T10:16:04.369" v="69" actId="478"/>
          <ac:picMkLst>
            <pc:docMk/>
            <pc:sldMk cId="2630436816" sldId="288"/>
            <ac:picMk id="18" creationId="{50B3A59D-544E-4F04-AE3F-A9F7D0971A0E}"/>
          </ac:picMkLst>
        </pc:picChg>
        <pc:picChg chg="add mod">
          <ac:chgData name="Neemias e Catia Lima" userId="b77af7bd85500281" providerId="LiveId" clId="{66E88CED-EB25-4063-A036-6CF037D4BC01}" dt="2021-04-25T10:16:05.151" v="70"/>
          <ac:picMkLst>
            <pc:docMk/>
            <pc:sldMk cId="2630436816" sldId="288"/>
            <ac:picMk id="20" creationId="{CA73DAAD-FF02-45BA-B8D1-B4E99DB32BC3}"/>
          </ac:picMkLst>
        </pc:picChg>
        <pc:picChg chg="add mod">
          <ac:chgData name="Neemias e Catia Lima" userId="b77af7bd85500281" providerId="LiveId" clId="{66E88CED-EB25-4063-A036-6CF037D4BC01}" dt="2021-04-25T10:16:05.151" v="70"/>
          <ac:picMkLst>
            <pc:docMk/>
            <pc:sldMk cId="2630436816" sldId="288"/>
            <ac:picMk id="22" creationId="{1C65574D-66E3-4912-BDFF-4248E7C6EE02}"/>
          </ac:picMkLst>
        </pc:picChg>
      </pc:sldChg>
      <pc:sldChg chg="addSp delSp modSp mod">
        <pc:chgData name="Neemias e Catia Lima" userId="b77af7bd85500281" providerId="LiveId" clId="{66E88CED-EB25-4063-A036-6CF037D4BC01}" dt="2021-04-25T10:16:56.111" v="76"/>
        <pc:sldMkLst>
          <pc:docMk/>
          <pc:sldMk cId="3032827026" sldId="289"/>
        </pc:sldMkLst>
        <pc:spChg chg="add mod">
          <ac:chgData name="Neemias e Catia Lima" userId="b77af7bd85500281" providerId="LiveId" clId="{66E88CED-EB25-4063-A036-6CF037D4BC01}" dt="2021-04-25T10:16:56.111" v="76"/>
          <ac:spMkLst>
            <pc:docMk/>
            <pc:sldMk cId="3032827026" sldId="289"/>
            <ac:spMk id="17" creationId="{7ABD93F4-81F5-4C92-B6D7-EA55E30F1104}"/>
          </ac:spMkLst>
        </pc:spChg>
        <pc:spChg chg="add mod">
          <ac:chgData name="Neemias e Catia Lima" userId="b77af7bd85500281" providerId="LiveId" clId="{66E88CED-EB25-4063-A036-6CF037D4BC01}" dt="2021-04-25T10:16:56.111" v="76"/>
          <ac:spMkLst>
            <pc:docMk/>
            <pc:sldMk cId="3032827026" sldId="289"/>
            <ac:spMk id="18" creationId="{CBF89CF5-EEBE-4972-A473-2227F95E0CC7}"/>
          </ac:spMkLst>
        </pc:spChg>
        <pc:spChg chg="del">
          <ac:chgData name="Neemias e Catia Lima" userId="b77af7bd85500281" providerId="LiveId" clId="{66E88CED-EB25-4063-A036-6CF037D4BC01}" dt="2021-04-25T10:16:55.473" v="75" actId="478"/>
          <ac:spMkLst>
            <pc:docMk/>
            <pc:sldMk cId="3032827026" sldId="289"/>
            <ac:spMk id="21" creationId="{7F8D65C8-ABE6-415C-81C4-14DB491FDEE3}"/>
          </ac:spMkLst>
        </pc:spChg>
        <pc:picChg chg="del">
          <ac:chgData name="Neemias e Catia Lima" userId="b77af7bd85500281" providerId="LiveId" clId="{66E88CED-EB25-4063-A036-6CF037D4BC01}" dt="2021-04-25T10:16:55.473" v="75" actId="478"/>
          <ac:picMkLst>
            <pc:docMk/>
            <pc:sldMk cId="3032827026" sldId="289"/>
            <ac:picMk id="19" creationId="{C7A14A65-4BE6-44B3-A564-CC32A6B889DF}"/>
          </ac:picMkLst>
        </pc:picChg>
        <pc:picChg chg="del">
          <ac:chgData name="Neemias e Catia Lima" userId="b77af7bd85500281" providerId="LiveId" clId="{66E88CED-EB25-4063-A036-6CF037D4BC01}" dt="2021-04-25T10:16:55.473" v="75" actId="478"/>
          <ac:picMkLst>
            <pc:docMk/>
            <pc:sldMk cId="3032827026" sldId="289"/>
            <ac:picMk id="20" creationId="{F74F4650-88F4-4881-8F82-866FB1B9A3D9}"/>
          </ac:picMkLst>
        </pc:picChg>
        <pc:picChg chg="add mod">
          <ac:chgData name="Neemias e Catia Lima" userId="b77af7bd85500281" providerId="LiveId" clId="{66E88CED-EB25-4063-A036-6CF037D4BC01}" dt="2021-04-25T10:16:56.111" v="76"/>
          <ac:picMkLst>
            <pc:docMk/>
            <pc:sldMk cId="3032827026" sldId="289"/>
            <ac:picMk id="22" creationId="{F6589BB4-9464-4A9F-B75E-048A143997D1}"/>
          </ac:picMkLst>
        </pc:picChg>
        <pc:picChg chg="add mod">
          <ac:chgData name="Neemias e Catia Lima" userId="b77af7bd85500281" providerId="LiveId" clId="{66E88CED-EB25-4063-A036-6CF037D4BC01}" dt="2021-04-25T10:16:56.111" v="76"/>
          <ac:picMkLst>
            <pc:docMk/>
            <pc:sldMk cId="3032827026" sldId="289"/>
            <ac:picMk id="23" creationId="{78AE393B-D22B-43B4-9A6A-37780B1444A1}"/>
          </ac:picMkLst>
        </pc:picChg>
      </pc:sldChg>
      <pc:sldChg chg="addSp delSp modSp mod">
        <pc:chgData name="Neemias e Catia Lima" userId="b77af7bd85500281" providerId="LiveId" clId="{66E88CED-EB25-4063-A036-6CF037D4BC01}" dt="2021-04-25T10:17:17.670" v="80"/>
        <pc:sldMkLst>
          <pc:docMk/>
          <pc:sldMk cId="3772032319" sldId="290"/>
        </pc:sldMkLst>
        <pc:spChg chg="add mod">
          <ac:chgData name="Neemias e Catia Lima" userId="b77af7bd85500281" providerId="LiveId" clId="{66E88CED-EB25-4063-A036-6CF037D4BC01}" dt="2021-04-25T10:17:17.670" v="80"/>
          <ac:spMkLst>
            <pc:docMk/>
            <pc:sldMk cId="3772032319" sldId="290"/>
            <ac:spMk id="15" creationId="{6A7FF78E-BDB1-4D55-B7F7-9859FD2B47C7}"/>
          </ac:spMkLst>
        </pc:spChg>
        <pc:spChg chg="add mod">
          <ac:chgData name="Neemias e Catia Lima" userId="b77af7bd85500281" providerId="LiveId" clId="{66E88CED-EB25-4063-A036-6CF037D4BC01}" dt="2021-04-25T10:17:17.670" v="80"/>
          <ac:spMkLst>
            <pc:docMk/>
            <pc:sldMk cId="3772032319" sldId="290"/>
            <ac:spMk id="19" creationId="{FBE1A34C-F070-4CD5-9A8C-1DF4896677C2}"/>
          </ac:spMkLst>
        </pc:spChg>
        <pc:spChg chg="del">
          <ac:chgData name="Neemias e Catia Lima" userId="b77af7bd85500281" providerId="LiveId" clId="{66E88CED-EB25-4063-A036-6CF037D4BC01}" dt="2021-04-25T10:17:17.097" v="79" actId="478"/>
          <ac:spMkLst>
            <pc:docMk/>
            <pc:sldMk cId="3772032319" sldId="290"/>
            <ac:spMk id="24" creationId="{74968B2C-8BDE-45DF-84CE-80FD8BA889CA}"/>
          </ac:spMkLst>
        </pc:spChg>
        <pc:picChg chg="del">
          <ac:chgData name="Neemias e Catia Lima" userId="b77af7bd85500281" providerId="LiveId" clId="{66E88CED-EB25-4063-A036-6CF037D4BC01}" dt="2021-04-25T10:17:17.097" v="79" actId="478"/>
          <ac:picMkLst>
            <pc:docMk/>
            <pc:sldMk cId="3772032319" sldId="290"/>
            <ac:picMk id="16" creationId="{12414F0B-CABF-4DB6-BEC2-9658A3B449C2}"/>
          </ac:picMkLst>
        </pc:picChg>
        <pc:picChg chg="del">
          <ac:chgData name="Neemias e Catia Lima" userId="b77af7bd85500281" providerId="LiveId" clId="{66E88CED-EB25-4063-A036-6CF037D4BC01}" dt="2021-04-25T10:17:17.097" v="79" actId="478"/>
          <ac:picMkLst>
            <pc:docMk/>
            <pc:sldMk cId="3772032319" sldId="290"/>
            <ac:picMk id="18" creationId="{04093B17-9E39-45C6-8BCE-E9BAE6506FE6}"/>
          </ac:picMkLst>
        </pc:picChg>
        <pc:picChg chg="add mod">
          <ac:chgData name="Neemias e Catia Lima" userId="b77af7bd85500281" providerId="LiveId" clId="{66E88CED-EB25-4063-A036-6CF037D4BC01}" dt="2021-04-25T10:17:17.670" v="80"/>
          <ac:picMkLst>
            <pc:docMk/>
            <pc:sldMk cId="3772032319" sldId="290"/>
            <ac:picMk id="20" creationId="{6842D9A1-B098-4A60-98AC-BCDEB6CCA819}"/>
          </ac:picMkLst>
        </pc:picChg>
        <pc:picChg chg="add mod">
          <ac:chgData name="Neemias e Catia Lima" userId="b77af7bd85500281" providerId="LiveId" clId="{66E88CED-EB25-4063-A036-6CF037D4BC01}" dt="2021-04-25T10:17:17.670" v="80"/>
          <ac:picMkLst>
            <pc:docMk/>
            <pc:sldMk cId="3772032319" sldId="290"/>
            <ac:picMk id="22" creationId="{A37ED2F7-BEE4-48C5-AAE0-D85AC967C927}"/>
          </ac:picMkLst>
        </pc:picChg>
      </pc:sldChg>
      <pc:sldChg chg="addSp delSp modSp mod">
        <pc:chgData name="Neemias e Catia Lima" userId="b77af7bd85500281" providerId="LiveId" clId="{66E88CED-EB25-4063-A036-6CF037D4BC01}" dt="2021-04-25T10:17:40.739" v="84"/>
        <pc:sldMkLst>
          <pc:docMk/>
          <pc:sldMk cId="1768216317" sldId="291"/>
        </pc:sldMkLst>
        <pc:spChg chg="add mod">
          <ac:chgData name="Neemias e Catia Lima" userId="b77af7bd85500281" providerId="LiveId" clId="{66E88CED-EB25-4063-A036-6CF037D4BC01}" dt="2021-04-25T10:17:40.739" v="84"/>
          <ac:spMkLst>
            <pc:docMk/>
            <pc:sldMk cId="1768216317" sldId="291"/>
            <ac:spMk id="16" creationId="{7239DD75-1939-4316-9F21-5176C07B524E}"/>
          </ac:spMkLst>
        </pc:spChg>
        <pc:spChg chg="add mod">
          <ac:chgData name="Neemias e Catia Lima" userId="b77af7bd85500281" providerId="LiveId" clId="{66E88CED-EB25-4063-A036-6CF037D4BC01}" dt="2021-04-25T10:17:40.739" v="84"/>
          <ac:spMkLst>
            <pc:docMk/>
            <pc:sldMk cId="1768216317" sldId="291"/>
            <ac:spMk id="18" creationId="{152C1F28-AB17-4707-B1D3-092DECDA20CF}"/>
          </ac:spMkLst>
        </pc:spChg>
        <pc:spChg chg="del">
          <ac:chgData name="Neemias e Catia Lima" userId="b77af7bd85500281" providerId="LiveId" clId="{66E88CED-EB25-4063-A036-6CF037D4BC01}" dt="2021-04-25T10:17:40.168" v="83" actId="478"/>
          <ac:spMkLst>
            <pc:docMk/>
            <pc:sldMk cId="1768216317" sldId="291"/>
            <ac:spMk id="23" creationId="{229FF26D-8F3E-47D3-A7A4-A9006C959F88}"/>
          </ac:spMkLst>
        </pc:spChg>
        <pc:picChg chg="del">
          <ac:chgData name="Neemias e Catia Lima" userId="b77af7bd85500281" providerId="LiveId" clId="{66E88CED-EB25-4063-A036-6CF037D4BC01}" dt="2021-04-25T10:17:40.168" v="83" actId="478"/>
          <ac:picMkLst>
            <pc:docMk/>
            <pc:sldMk cId="1768216317" sldId="291"/>
            <ac:picMk id="19" creationId="{725FE7C6-109F-4630-B892-52A0CCB09FFE}"/>
          </ac:picMkLst>
        </pc:picChg>
        <pc:picChg chg="del">
          <ac:chgData name="Neemias e Catia Lima" userId="b77af7bd85500281" providerId="LiveId" clId="{66E88CED-EB25-4063-A036-6CF037D4BC01}" dt="2021-04-25T10:17:40.168" v="83" actId="478"/>
          <ac:picMkLst>
            <pc:docMk/>
            <pc:sldMk cId="1768216317" sldId="291"/>
            <ac:picMk id="20" creationId="{8F4BCA0C-CA2D-469C-9C41-6A1D1A7FEA4B}"/>
          </ac:picMkLst>
        </pc:picChg>
        <pc:picChg chg="add mod">
          <ac:chgData name="Neemias e Catia Lima" userId="b77af7bd85500281" providerId="LiveId" clId="{66E88CED-EB25-4063-A036-6CF037D4BC01}" dt="2021-04-25T10:17:40.739" v="84"/>
          <ac:picMkLst>
            <pc:docMk/>
            <pc:sldMk cId="1768216317" sldId="291"/>
            <ac:picMk id="21" creationId="{CE4F7F57-D222-4C73-BF97-97D690D47D6A}"/>
          </ac:picMkLst>
        </pc:picChg>
        <pc:picChg chg="add mod">
          <ac:chgData name="Neemias e Catia Lima" userId="b77af7bd85500281" providerId="LiveId" clId="{66E88CED-EB25-4063-A036-6CF037D4BC01}" dt="2021-04-25T10:17:40.739" v="84"/>
          <ac:picMkLst>
            <pc:docMk/>
            <pc:sldMk cId="1768216317" sldId="291"/>
            <ac:picMk id="22" creationId="{71DD7588-BF27-4D85-B770-A35A22551DC2}"/>
          </ac:picMkLst>
        </pc:picChg>
      </pc:sldChg>
      <pc:sldChg chg="addSp delSp modSp mod">
        <pc:chgData name="Neemias e Catia Lima" userId="b77af7bd85500281" providerId="LiveId" clId="{66E88CED-EB25-4063-A036-6CF037D4BC01}" dt="2021-04-25T10:18:09.630" v="88"/>
        <pc:sldMkLst>
          <pc:docMk/>
          <pc:sldMk cId="3757265641" sldId="292"/>
        </pc:sldMkLst>
        <pc:spChg chg="add mod">
          <ac:chgData name="Neemias e Catia Lima" userId="b77af7bd85500281" providerId="LiveId" clId="{66E88CED-EB25-4063-A036-6CF037D4BC01}" dt="2021-04-25T10:18:09.630" v="88"/>
          <ac:spMkLst>
            <pc:docMk/>
            <pc:sldMk cId="3757265641" sldId="292"/>
            <ac:spMk id="16" creationId="{219CD554-FC1D-4796-BEBB-DFFA36313BE4}"/>
          </ac:spMkLst>
        </pc:spChg>
        <pc:spChg chg="add mod">
          <ac:chgData name="Neemias e Catia Lima" userId="b77af7bd85500281" providerId="LiveId" clId="{66E88CED-EB25-4063-A036-6CF037D4BC01}" dt="2021-04-25T10:18:09.630" v="88"/>
          <ac:spMkLst>
            <pc:docMk/>
            <pc:sldMk cId="3757265641" sldId="292"/>
            <ac:spMk id="20" creationId="{ECC754C2-1D86-4FDF-BBBA-36F0FB823A2F}"/>
          </ac:spMkLst>
        </pc:spChg>
        <pc:spChg chg="del">
          <ac:chgData name="Neemias e Catia Lima" userId="b77af7bd85500281" providerId="LiveId" clId="{66E88CED-EB25-4063-A036-6CF037D4BC01}" dt="2021-04-25T10:18:09.005" v="87" actId="478"/>
          <ac:spMkLst>
            <pc:docMk/>
            <pc:sldMk cId="3757265641" sldId="292"/>
            <ac:spMk id="23" creationId="{9109A1A0-AC06-41DE-A7AB-C0688B34C450}"/>
          </ac:spMkLst>
        </pc:spChg>
        <pc:picChg chg="del">
          <ac:chgData name="Neemias e Catia Lima" userId="b77af7bd85500281" providerId="LiveId" clId="{66E88CED-EB25-4063-A036-6CF037D4BC01}" dt="2021-04-25T10:18:09.005" v="87" actId="478"/>
          <ac:picMkLst>
            <pc:docMk/>
            <pc:sldMk cId="3757265641" sldId="292"/>
            <ac:picMk id="18" creationId="{E1A2143D-EA52-46E7-A4E7-50CA8A97CA8A}"/>
          </ac:picMkLst>
        </pc:picChg>
        <pc:picChg chg="del">
          <ac:chgData name="Neemias e Catia Lima" userId="b77af7bd85500281" providerId="LiveId" clId="{66E88CED-EB25-4063-A036-6CF037D4BC01}" dt="2021-04-25T10:18:09.005" v="87" actId="478"/>
          <ac:picMkLst>
            <pc:docMk/>
            <pc:sldMk cId="3757265641" sldId="292"/>
            <ac:picMk id="19" creationId="{962415E7-661E-464C-9AF7-179248D7FB7F}"/>
          </ac:picMkLst>
        </pc:picChg>
        <pc:picChg chg="add mod">
          <ac:chgData name="Neemias e Catia Lima" userId="b77af7bd85500281" providerId="LiveId" clId="{66E88CED-EB25-4063-A036-6CF037D4BC01}" dt="2021-04-25T10:18:09.630" v="88"/>
          <ac:picMkLst>
            <pc:docMk/>
            <pc:sldMk cId="3757265641" sldId="292"/>
            <ac:picMk id="21" creationId="{BAD7D191-F1F6-451E-AF69-98E37A188598}"/>
          </ac:picMkLst>
        </pc:picChg>
        <pc:picChg chg="add mod">
          <ac:chgData name="Neemias e Catia Lima" userId="b77af7bd85500281" providerId="LiveId" clId="{66E88CED-EB25-4063-A036-6CF037D4BC01}" dt="2021-04-25T10:18:09.630" v="88"/>
          <ac:picMkLst>
            <pc:docMk/>
            <pc:sldMk cId="3757265641" sldId="292"/>
            <ac:picMk id="22" creationId="{50F3F568-03BF-415D-B3CF-704B3A2F840C}"/>
          </ac:picMkLst>
        </pc:picChg>
      </pc:sldChg>
      <pc:sldChg chg="addSp delSp modSp mod">
        <pc:chgData name="Neemias e Catia Lima" userId="b77af7bd85500281" providerId="LiveId" clId="{66E88CED-EB25-4063-A036-6CF037D4BC01}" dt="2021-04-25T10:18:21.506" v="90"/>
        <pc:sldMkLst>
          <pc:docMk/>
          <pc:sldMk cId="3114938747" sldId="293"/>
        </pc:sldMkLst>
        <pc:spChg chg="add mod">
          <ac:chgData name="Neemias e Catia Lima" userId="b77af7bd85500281" providerId="LiveId" clId="{66E88CED-EB25-4063-A036-6CF037D4BC01}" dt="2021-04-25T10:18:21.506" v="90"/>
          <ac:spMkLst>
            <pc:docMk/>
            <pc:sldMk cId="3114938747" sldId="293"/>
            <ac:spMk id="15" creationId="{59CD4B13-D399-4A4D-A2F7-421F99AE5CE7}"/>
          </ac:spMkLst>
        </pc:spChg>
        <pc:spChg chg="add mod">
          <ac:chgData name="Neemias e Catia Lima" userId="b77af7bd85500281" providerId="LiveId" clId="{66E88CED-EB25-4063-A036-6CF037D4BC01}" dt="2021-04-25T10:18:21.506" v="90"/>
          <ac:spMkLst>
            <pc:docMk/>
            <pc:sldMk cId="3114938747" sldId="293"/>
            <ac:spMk id="18" creationId="{D9E8F8F3-44CA-4DA6-A84E-50643020835B}"/>
          </ac:spMkLst>
        </pc:spChg>
        <pc:spChg chg="del">
          <ac:chgData name="Neemias e Catia Lima" userId="b77af7bd85500281" providerId="LiveId" clId="{66E88CED-EB25-4063-A036-6CF037D4BC01}" dt="2021-04-25T10:18:20.938" v="89" actId="478"/>
          <ac:spMkLst>
            <pc:docMk/>
            <pc:sldMk cId="3114938747" sldId="293"/>
            <ac:spMk id="23" creationId="{168642ED-E31E-486E-8FE1-F6C511EB2F9B}"/>
          </ac:spMkLst>
        </pc:spChg>
        <pc:picChg chg="del">
          <ac:chgData name="Neemias e Catia Lima" userId="b77af7bd85500281" providerId="LiveId" clId="{66E88CED-EB25-4063-A036-6CF037D4BC01}" dt="2021-04-25T10:18:20.938" v="89" actId="478"/>
          <ac:picMkLst>
            <pc:docMk/>
            <pc:sldMk cId="3114938747" sldId="293"/>
            <ac:picMk id="19" creationId="{8044FC40-DB5C-4D3A-90CD-1A9669F382C5}"/>
          </ac:picMkLst>
        </pc:picChg>
        <pc:picChg chg="del">
          <ac:chgData name="Neemias e Catia Lima" userId="b77af7bd85500281" providerId="LiveId" clId="{66E88CED-EB25-4063-A036-6CF037D4BC01}" dt="2021-04-25T10:18:20.938" v="89" actId="478"/>
          <ac:picMkLst>
            <pc:docMk/>
            <pc:sldMk cId="3114938747" sldId="293"/>
            <ac:picMk id="20" creationId="{A826F740-995D-4D1C-9A86-769B445A9F4C}"/>
          </ac:picMkLst>
        </pc:picChg>
        <pc:picChg chg="add mod">
          <ac:chgData name="Neemias e Catia Lima" userId="b77af7bd85500281" providerId="LiveId" clId="{66E88CED-EB25-4063-A036-6CF037D4BC01}" dt="2021-04-25T10:18:21.506" v="90"/>
          <ac:picMkLst>
            <pc:docMk/>
            <pc:sldMk cId="3114938747" sldId="293"/>
            <ac:picMk id="21" creationId="{782541E6-593D-4207-AAF4-57A1DEF6E40D}"/>
          </ac:picMkLst>
        </pc:picChg>
        <pc:picChg chg="add mod">
          <ac:chgData name="Neemias e Catia Lima" userId="b77af7bd85500281" providerId="LiveId" clId="{66E88CED-EB25-4063-A036-6CF037D4BC01}" dt="2021-04-25T10:18:21.506" v="90"/>
          <ac:picMkLst>
            <pc:docMk/>
            <pc:sldMk cId="3114938747" sldId="293"/>
            <ac:picMk id="22" creationId="{70CBA0EC-BBAF-455F-A711-7DCBB544F42F}"/>
          </ac:picMkLst>
        </pc:picChg>
      </pc:sldChg>
    </pc:docChg>
  </pc:docChgLst>
  <pc:docChgLst>
    <pc:chgData name="Neemias Informatica Lima" userId="b77af7bd85500281" providerId="LiveId" clId="{CB9DD0E2-DA10-474E-B1EE-13D314DA973C}"/>
    <pc:docChg chg="undo redo custSel modSld">
      <pc:chgData name="Neemias Informatica Lima" userId="b77af7bd85500281" providerId="LiveId" clId="{CB9DD0E2-DA10-474E-B1EE-13D314DA973C}" dt="2022-11-04T17:20:41.129" v="185" actId="20577"/>
      <pc:docMkLst>
        <pc:docMk/>
      </pc:docMkLst>
      <pc:sldChg chg="addSp delSp modSp mod">
        <pc:chgData name="Neemias Informatica Lima" userId="b77af7bd85500281" providerId="LiveId" clId="{CB9DD0E2-DA10-474E-B1EE-13D314DA973C}" dt="2022-11-04T17:06:55.615" v="24"/>
        <pc:sldMkLst>
          <pc:docMk/>
          <pc:sldMk cId="2232331225" sldId="280"/>
        </pc:sldMkLst>
        <pc:spChg chg="mod">
          <ac:chgData name="Neemias Informatica Lima" userId="b77af7bd85500281" providerId="LiveId" clId="{CB9DD0E2-DA10-474E-B1EE-13D314DA973C}" dt="2022-11-04T17:05:05.261" v="2"/>
          <ac:spMkLst>
            <pc:docMk/>
            <pc:sldMk cId="2232331225" sldId="280"/>
            <ac:spMk id="6" creationId="{00000000-0000-0000-0000-000000000000}"/>
          </ac:spMkLst>
        </pc:spChg>
        <pc:spChg chg="mod">
          <ac:chgData name="Neemias Informatica Lima" userId="b77af7bd85500281" providerId="LiveId" clId="{CB9DD0E2-DA10-474E-B1EE-13D314DA973C}" dt="2022-11-04T17:05:13.448" v="7" actId="20577"/>
          <ac:spMkLst>
            <pc:docMk/>
            <pc:sldMk cId="2232331225" sldId="280"/>
            <ac:spMk id="7" creationId="{00000000-0000-0000-0000-000000000000}"/>
          </ac:spMkLst>
        </pc:spChg>
        <pc:spChg chg="mod">
          <ac:chgData name="Neemias Informatica Lima" userId="b77af7bd85500281" providerId="LiveId" clId="{CB9DD0E2-DA10-474E-B1EE-13D314DA973C}" dt="2022-11-04T17:05:31.785" v="14" actId="6549"/>
          <ac:spMkLst>
            <pc:docMk/>
            <pc:sldMk cId="2232331225" sldId="280"/>
            <ac:spMk id="9" creationId="{00000000-0000-0000-0000-000000000000}"/>
          </ac:spMkLst>
        </pc:spChg>
        <pc:spChg chg="mod">
          <ac:chgData name="Neemias Informatica Lima" userId="b77af7bd85500281" providerId="LiveId" clId="{CB9DD0E2-DA10-474E-B1EE-13D314DA973C}" dt="2022-11-04T17:05:09.072" v="3" actId="20577"/>
          <ac:spMkLst>
            <pc:docMk/>
            <pc:sldMk cId="2232331225" sldId="280"/>
            <ac:spMk id="11" creationId="{00000000-0000-0000-0000-000000000000}"/>
          </ac:spMkLst>
        </pc:spChg>
        <pc:spChg chg="mod">
          <ac:chgData name="Neemias Informatica Lima" userId="b77af7bd85500281" providerId="LiveId" clId="{CB9DD0E2-DA10-474E-B1EE-13D314DA973C}" dt="2022-11-04T17:05:45.392" v="17"/>
          <ac:spMkLst>
            <pc:docMk/>
            <pc:sldMk cId="2232331225" sldId="280"/>
            <ac:spMk id="16" creationId="{00000000-0000-0000-0000-000000000000}"/>
          </ac:spMkLst>
        </pc:spChg>
        <pc:picChg chg="add mod">
          <ac:chgData name="Neemias Informatica Lima" userId="b77af7bd85500281" providerId="LiveId" clId="{CB9DD0E2-DA10-474E-B1EE-13D314DA973C}" dt="2022-11-04T17:06:55.615" v="24"/>
          <ac:picMkLst>
            <pc:docMk/>
            <pc:sldMk cId="2232331225" sldId="280"/>
            <ac:picMk id="4" creationId="{BE7D0BB4-5B62-E755-8002-FBBDF1DC10CD}"/>
          </ac:picMkLst>
        </pc:picChg>
        <pc:picChg chg="del">
          <ac:chgData name="Neemias Informatica Lima" userId="b77af7bd85500281" providerId="LiveId" clId="{CB9DD0E2-DA10-474E-B1EE-13D314DA973C}" dt="2022-11-04T17:05:19.040" v="8" actId="478"/>
          <ac:picMkLst>
            <pc:docMk/>
            <pc:sldMk cId="2232331225" sldId="280"/>
            <ac:picMk id="8" creationId="{8311FA12-B2AA-9C38-2972-63367EA8CF8A}"/>
          </ac:picMkLst>
        </pc:picChg>
      </pc:sldChg>
      <pc:sldChg chg="addSp delSp modSp mod">
        <pc:chgData name="Neemias Informatica Lima" userId="b77af7bd85500281" providerId="LiveId" clId="{CB9DD0E2-DA10-474E-B1EE-13D314DA973C}" dt="2022-11-04T17:08:44.026" v="39"/>
        <pc:sldMkLst>
          <pc:docMk/>
          <pc:sldMk cId="2103443556" sldId="281"/>
        </pc:sldMkLst>
        <pc:spChg chg="mod">
          <ac:chgData name="Neemias Informatica Lima" userId="b77af7bd85500281" providerId="LiveId" clId="{CB9DD0E2-DA10-474E-B1EE-13D314DA973C}" dt="2022-11-04T17:08:12.761" v="36"/>
          <ac:spMkLst>
            <pc:docMk/>
            <pc:sldMk cId="2103443556" sldId="281"/>
            <ac:spMk id="8" creationId="{00000000-0000-0000-0000-000000000000}"/>
          </ac:spMkLst>
        </pc:spChg>
        <pc:spChg chg="mod">
          <ac:chgData name="Neemias Informatica Lima" userId="b77af7bd85500281" providerId="LiveId" clId="{CB9DD0E2-DA10-474E-B1EE-13D314DA973C}" dt="2022-11-04T17:07:31.521" v="26" actId="20577"/>
          <ac:spMkLst>
            <pc:docMk/>
            <pc:sldMk cId="2103443556" sldId="281"/>
            <ac:spMk id="11" creationId="{00000000-0000-0000-0000-000000000000}"/>
          </ac:spMkLst>
        </pc:spChg>
        <pc:spChg chg="mod">
          <ac:chgData name="Neemias Informatica Lima" userId="b77af7bd85500281" providerId="LiveId" clId="{CB9DD0E2-DA10-474E-B1EE-13D314DA973C}" dt="2022-11-04T17:08:44.026" v="39"/>
          <ac:spMkLst>
            <pc:docMk/>
            <pc:sldMk cId="2103443556" sldId="281"/>
            <ac:spMk id="18" creationId="{00000000-0000-0000-0000-000000000000}"/>
          </ac:spMkLst>
        </pc:spChg>
        <pc:picChg chg="del">
          <ac:chgData name="Neemias Informatica Lima" userId="b77af7bd85500281" providerId="LiveId" clId="{CB9DD0E2-DA10-474E-B1EE-13D314DA973C}" dt="2022-11-04T17:07:33.223" v="27" actId="478"/>
          <ac:picMkLst>
            <pc:docMk/>
            <pc:sldMk cId="2103443556" sldId="281"/>
            <ac:picMk id="2" creationId="{25442C44-4695-69B0-20CD-42BCD04AA8CB}"/>
          </ac:picMkLst>
        </pc:picChg>
        <pc:picChg chg="add mod">
          <ac:chgData name="Neemias Informatica Lima" userId="b77af7bd85500281" providerId="LiveId" clId="{CB9DD0E2-DA10-474E-B1EE-13D314DA973C}" dt="2022-11-04T17:07:57.112" v="33" actId="14100"/>
          <ac:picMkLst>
            <pc:docMk/>
            <pc:sldMk cId="2103443556" sldId="281"/>
            <ac:picMk id="4" creationId="{2BC35277-8387-7892-3A96-54E35AEAB813}"/>
          </ac:picMkLst>
        </pc:picChg>
      </pc:sldChg>
      <pc:sldChg chg="addSp delSp modSp mod">
        <pc:chgData name="Neemias Informatica Lima" userId="b77af7bd85500281" providerId="LiveId" clId="{CB9DD0E2-DA10-474E-B1EE-13D314DA973C}" dt="2022-11-04T17:13:14.095" v="98" actId="6549"/>
        <pc:sldMkLst>
          <pc:docMk/>
          <pc:sldMk cId="3683219421" sldId="282"/>
        </pc:sldMkLst>
        <pc:spChg chg="del">
          <ac:chgData name="Neemias Informatica Lima" userId="b77af7bd85500281" providerId="LiveId" clId="{CB9DD0E2-DA10-474E-B1EE-13D314DA973C}" dt="2022-11-04T17:09:08.832" v="42" actId="478"/>
          <ac:spMkLst>
            <pc:docMk/>
            <pc:sldMk cId="3683219421" sldId="282"/>
            <ac:spMk id="2" creationId="{315F98F5-0A3B-E0DA-CB0F-A226BA43269A}"/>
          </ac:spMkLst>
        </pc:spChg>
        <pc:spChg chg="del">
          <ac:chgData name="Neemias Informatica Lima" userId="b77af7bd85500281" providerId="LiveId" clId="{CB9DD0E2-DA10-474E-B1EE-13D314DA973C}" dt="2022-11-04T17:09:08.832" v="42" actId="478"/>
          <ac:spMkLst>
            <pc:docMk/>
            <pc:sldMk cId="3683219421" sldId="282"/>
            <ac:spMk id="4" creationId="{6C7FCAD9-84E9-174E-EB4D-8FC9CE8AF812}"/>
          </ac:spMkLst>
        </pc:spChg>
        <pc:spChg chg="add mod">
          <ac:chgData name="Neemias Informatica Lima" userId="b77af7bd85500281" providerId="LiveId" clId="{CB9DD0E2-DA10-474E-B1EE-13D314DA973C}" dt="2022-11-04T17:09:09.117" v="43"/>
          <ac:spMkLst>
            <pc:docMk/>
            <pc:sldMk cId="3683219421" sldId="282"/>
            <ac:spMk id="7" creationId="{B5E9F454-421D-D161-6EA8-124E95E3DA13}"/>
          </ac:spMkLst>
        </pc:spChg>
        <pc:spChg chg="add mod">
          <ac:chgData name="Neemias Informatica Lima" userId="b77af7bd85500281" providerId="LiveId" clId="{CB9DD0E2-DA10-474E-B1EE-13D314DA973C}" dt="2022-11-04T17:09:09.117" v="43"/>
          <ac:spMkLst>
            <pc:docMk/>
            <pc:sldMk cId="3683219421" sldId="282"/>
            <ac:spMk id="8" creationId="{CBD9643C-D8B7-638A-C28C-131FD0ABE744}"/>
          </ac:spMkLst>
        </pc:spChg>
        <pc:spChg chg="mod">
          <ac:chgData name="Neemias Informatica Lima" userId="b77af7bd85500281" providerId="LiveId" clId="{CB9DD0E2-DA10-474E-B1EE-13D314DA973C}" dt="2022-11-04T17:13:14.095" v="98" actId="6549"/>
          <ac:spMkLst>
            <pc:docMk/>
            <pc:sldMk cId="3683219421" sldId="282"/>
            <ac:spMk id="12" creationId="{00000000-0000-0000-0000-000000000000}"/>
          </ac:spMkLst>
        </pc:spChg>
        <pc:spChg chg="mod">
          <ac:chgData name="Neemias Informatica Lima" userId="b77af7bd85500281" providerId="LiveId" clId="{CB9DD0E2-DA10-474E-B1EE-13D314DA973C}" dt="2022-11-04T17:11:52.008" v="69"/>
          <ac:spMkLst>
            <pc:docMk/>
            <pc:sldMk cId="3683219421" sldId="282"/>
            <ac:spMk id="14" creationId="{00000000-0000-0000-0000-000000000000}"/>
          </ac:spMkLst>
        </pc:spChg>
        <pc:picChg chg="del">
          <ac:chgData name="Neemias Informatica Lima" userId="b77af7bd85500281" providerId="LiveId" clId="{CB9DD0E2-DA10-474E-B1EE-13D314DA973C}" dt="2022-11-04T17:09:08.832" v="42" actId="478"/>
          <ac:picMkLst>
            <pc:docMk/>
            <pc:sldMk cId="3683219421" sldId="282"/>
            <ac:picMk id="5" creationId="{92F5FA67-BC88-A0D5-5B6E-C2F4B669BAE2}"/>
          </ac:picMkLst>
        </pc:picChg>
        <pc:picChg chg="add mod">
          <ac:chgData name="Neemias Informatica Lima" userId="b77af7bd85500281" providerId="LiveId" clId="{CB9DD0E2-DA10-474E-B1EE-13D314DA973C}" dt="2022-11-04T17:09:09.117" v="43"/>
          <ac:picMkLst>
            <pc:docMk/>
            <pc:sldMk cId="3683219421" sldId="282"/>
            <ac:picMk id="9" creationId="{A099EC86-A42F-AE66-E5DF-A4DFEA9160A7}"/>
          </ac:picMkLst>
        </pc:picChg>
      </pc:sldChg>
      <pc:sldChg chg="addSp delSp modSp mod">
        <pc:chgData name="Neemias Informatica Lima" userId="b77af7bd85500281" providerId="LiveId" clId="{CB9DD0E2-DA10-474E-B1EE-13D314DA973C}" dt="2022-11-04T17:14:55.752" v="112" actId="207"/>
        <pc:sldMkLst>
          <pc:docMk/>
          <pc:sldMk cId="3902406419" sldId="283"/>
        </pc:sldMkLst>
        <pc:spChg chg="del">
          <ac:chgData name="Neemias Informatica Lima" userId="b77af7bd85500281" providerId="LiveId" clId="{CB9DD0E2-DA10-474E-B1EE-13D314DA973C}" dt="2022-11-04T17:09:16.128" v="44" actId="478"/>
          <ac:spMkLst>
            <pc:docMk/>
            <pc:sldMk cId="3902406419" sldId="283"/>
            <ac:spMk id="2" creationId="{18BCA608-F212-C053-A6E8-F562E539B552}"/>
          </ac:spMkLst>
        </pc:spChg>
        <pc:spChg chg="del">
          <ac:chgData name="Neemias Informatica Lima" userId="b77af7bd85500281" providerId="LiveId" clId="{CB9DD0E2-DA10-474E-B1EE-13D314DA973C}" dt="2022-11-04T17:09:16.128" v="44" actId="478"/>
          <ac:spMkLst>
            <pc:docMk/>
            <pc:sldMk cId="3902406419" sldId="283"/>
            <ac:spMk id="3" creationId="{2FDD0BF8-32E7-F359-A3FE-4C8F56AE35CA}"/>
          </ac:spMkLst>
        </pc:spChg>
        <pc:spChg chg="add mod">
          <ac:chgData name="Neemias Informatica Lima" userId="b77af7bd85500281" providerId="LiveId" clId="{CB9DD0E2-DA10-474E-B1EE-13D314DA973C}" dt="2022-11-04T17:09:16.365" v="45"/>
          <ac:spMkLst>
            <pc:docMk/>
            <pc:sldMk cId="3902406419" sldId="283"/>
            <ac:spMk id="6" creationId="{11B23789-D77C-DF84-9376-59ACBD253A75}"/>
          </ac:spMkLst>
        </pc:spChg>
        <pc:spChg chg="add mod">
          <ac:chgData name="Neemias Informatica Lima" userId="b77af7bd85500281" providerId="LiveId" clId="{CB9DD0E2-DA10-474E-B1EE-13D314DA973C}" dt="2022-11-04T17:09:16.365" v="45"/>
          <ac:spMkLst>
            <pc:docMk/>
            <pc:sldMk cId="3902406419" sldId="283"/>
            <ac:spMk id="7" creationId="{49A2A63C-B93E-E57C-A00C-34DF79B24CB2}"/>
          </ac:spMkLst>
        </pc:spChg>
        <pc:spChg chg="mod">
          <ac:chgData name="Neemias Informatica Lima" userId="b77af7bd85500281" providerId="LiveId" clId="{CB9DD0E2-DA10-474E-B1EE-13D314DA973C}" dt="2022-11-04T17:14:22.271" v="101"/>
          <ac:spMkLst>
            <pc:docMk/>
            <pc:sldMk cId="3902406419" sldId="283"/>
            <ac:spMk id="14" creationId="{00000000-0000-0000-0000-000000000000}"/>
          </ac:spMkLst>
        </pc:spChg>
        <pc:spChg chg="mod">
          <ac:chgData name="Neemias Informatica Lima" userId="b77af7bd85500281" providerId="LiveId" clId="{CB9DD0E2-DA10-474E-B1EE-13D314DA973C}" dt="2022-11-04T17:14:55.752" v="112" actId="207"/>
          <ac:spMkLst>
            <pc:docMk/>
            <pc:sldMk cId="3902406419" sldId="283"/>
            <ac:spMk id="15" creationId="{D5C09FDA-172B-4732-BD2E-A9BBEF8B191B}"/>
          </ac:spMkLst>
        </pc:spChg>
        <pc:picChg chg="del">
          <ac:chgData name="Neemias Informatica Lima" userId="b77af7bd85500281" providerId="LiveId" clId="{CB9DD0E2-DA10-474E-B1EE-13D314DA973C}" dt="2022-11-04T17:09:16.128" v="44" actId="478"/>
          <ac:picMkLst>
            <pc:docMk/>
            <pc:sldMk cId="3902406419" sldId="283"/>
            <ac:picMk id="4" creationId="{90894389-095B-5AF6-CC7D-4B94ABAA4D96}"/>
          </ac:picMkLst>
        </pc:picChg>
        <pc:picChg chg="add mod">
          <ac:chgData name="Neemias Informatica Lima" userId="b77af7bd85500281" providerId="LiveId" clId="{CB9DD0E2-DA10-474E-B1EE-13D314DA973C}" dt="2022-11-04T17:09:16.365" v="45"/>
          <ac:picMkLst>
            <pc:docMk/>
            <pc:sldMk cId="3902406419" sldId="283"/>
            <ac:picMk id="8" creationId="{A802A514-D4DF-0E6C-98D9-1920D89B0D43}"/>
          </ac:picMkLst>
        </pc:picChg>
      </pc:sldChg>
      <pc:sldChg chg="addSp delSp modSp mod">
        <pc:chgData name="Neemias Informatica Lima" userId="b77af7bd85500281" providerId="LiveId" clId="{CB9DD0E2-DA10-474E-B1EE-13D314DA973C}" dt="2022-11-04T17:16:00.499" v="131" actId="20577"/>
        <pc:sldMkLst>
          <pc:docMk/>
          <pc:sldMk cId="2424059023" sldId="284"/>
        </pc:sldMkLst>
        <pc:spChg chg="del">
          <ac:chgData name="Neemias Informatica Lima" userId="b77af7bd85500281" providerId="LiveId" clId="{CB9DD0E2-DA10-474E-B1EE-13D314DA973C}" dt="2022-11-04T17:09:28.400" v="48" actId="478"/>
          <ac:spMkLst>
            <pc:docMk/>
            <pc:sldMk cId="2424059023" sldId="284"/>
            <ac:spMk id="2" creationId="{BD34EE6B-D44E-2D30-B99C-3EFBCF425135}"/>
          </ac:spMkLst>
        </pc:spChg>
        <pc:spChg chg="del">
          <ac:chgData name="Neemias Informatica Lima" userId="b77af7bd85500281" providerId="LiveId" clId="{CB9DD0E2-DA10-474E-B1EE-13D314DA973C}" dt="2022-11-04T17:09:28.400" v="48" actId="478"/>
          <ac:spMkLst>
            <pc:docMk/>
            <pc:sldMk cId="2424059023" sldId="284"/>
            <ac:spMk id="3" creationId="{12435F73-030A-6D6C-9709-39AFE4A2A0EC}"/>
          </ac:spMkLst>
        </pc:spChg>
        <pc:spChg chg="add mod">
          <ac:chgData name="Neemias Informatica Lima" userId="b77af7bd85500281" providerId="LiveId" clId="{CB9DD0E2-DA10-474E-B1EE-13D314DA973C}" dt="2022-11-04T17:09:28.701" v="49"/>
          <ac:spMkLst>
            <pc:docMk/>
            <pc:sldMk cId="2424059023" sldId="284"/>
            <ac:spMk id="6" creationId="{EB322470-B269-58B3-E98A-A42FC3F2AE43}"/>
          </ac:spMkLst>
        </pc:spChg>
        <pc:spChg chg="add mod">
          <ac:chgData name="Neemias Informatica Lima" userId="b77af7bd85500281" providerId="LiveId" clId="{CB9DD0E2-DA10-474E-B1EE-13D314DA973C}" dt="2022-11-04T17:09:28.701" v="49"/>
          <ac:spMkLst>
            <pc:docMk/>
            <pc:sldMk cId="2424059023" sldId="284"/>
            <ac:spMk id="7" creationId="{F9D0D1AC-3A7A-080B-83C9-16DA6AFD9137}"/>
          </ac:spMkLst>
        </pc:spChg>
        <pc:spChg chg="mod">
          <ac:chgData name="Neemias Informatica Lima" userId="b77af7bd85500281" providerId="LiveId" clId="{CB9DD0E2-DA10-474E-B1EE-13D314DA973C}" dt="2022-11-04T17:15:28.477" v="118"/>
          <ac:spMkLst>
            <pc:docMk/>
            <pc:sldMk cId="2424059023" sldId="284"/>
            <ac:spMk id="14" creationId="{00000000-0000-0000-0000-000000000000}"/>
          </ac:spMkLst>
        </pc:spChg>
        <pc:spChg chg="mod">
          <ac:chgData name="Neemias Informatica Lima" userId="b77af7bd85500281" providerId="LiveId" clId="{CB9DD0E2-DA10-474E-B1EE-13D314DA973C}" dt="2022-11-04T17:16:00.499" v="131" actId="20577"/>
          <ac:spMkLst>
            <pc:docMk/>
            <pc:sldMk cId="2424059023" sldId="284"/>
            <ac:spMk id="15" creationId="{C3A1BEFC-B9B8-4142-B09F-1F5B330F4265}"/>
          </ac:spMkLst>
        </pc:spChg>
        <pc:picChg chg="del">
          <ac:chgData name="Neemias Informatica Lima" userId="b77af7bd85500281" providerId="LiveId" clId="{CB9DD0E2-DA10-474E-B1EE-13D314DA973C}" dt="2022-11-04T17:09:28.400" v="48" actId="478"/>
          <ac:picMkLst>
            <pc:docMk/>
            <pc:sldMk cId="2424059023" sldId="284"/>
            <ac:picMk id="4" creationId="{83411703-5C54-B2BA-7483-B55E017A1C33}"/>
          </ac:picMkLst>
        </pc:picChg>
        <pc:picChg chg="add mod">
          <ac:chgData name="Neemias Informatica Lima" userId="b77af7bd85500281" providerId="LiveId" clId="{CB9DD0E2-DA10-474E-B1EE-13D314DA973C}" dt="2022-11-04T17:09:28.701" v="49"/>
          <ac:picMkLst>
            <pc:docMk/>
            <pc:sldMk cId="2424059023" sldId="284"/>
            <ac:picMk id="8" creationId="{54E84428-75E9-6030-C3D5-8115F8C9CAA1}"/>
          </ac:picMkLst>
        </pc:picChg>
      </pc:sldChg>
      <pc:sldChg chg="addSp delSp modSp mod">
        <pc:chgData name="Neemias Informatica Lima" userId="b77af7bd85500281" providerId="LiveId" clId="{CB9DD0E2-DA10-474E-B1EE-13D314DA973C}" dt="2022-11-04T17:17:20.818" v="154" actId="20577"/>
        <pc:sldMkLst>
          <pc:docMk/>
          <pc:sldMk cId="2241968852" sldId="285"/>
        </pc:sldMkLst>
        <pc:spChg chg="del">
          <ac:chgData name="Neemias Informatica Lima" userId="b77af7bd85500281" providerId="LiveId" clId="{CB9DD0E2-DA10-474E-B1EE-13D314DA973C}" dt="2022-11-04T17:09:45.128" v="52" actId="478"/>
          <ac:spMkLst>
            <pc:docMk/>
            <pc:sldMk cId="2241968852" sldId="285"/>
            <ac:spMk id="2" creationId="{9CE1213A-32D9-514F-0A70-05E6185DF6A8}"/>
          </ac:spMkLst>
        </pc:spChg>
        <pc:spChg chg="del">
          <ac:chgData name="Neemias Informatica Lima" userId="b77af7bd85500281" providerId="LiveId" clId="{CB9DD0E2-DA10-474E-B1EE-13D314DA973C}" dt="2022-11-04T17:09:45.128" v="52" actId="478"/>
          <ac:spMkLst>
            <pc:docMk/>
            <pc:sldMk cId="2241968852" sldId="285"/>
            <ac:spMk id="3" creationId="{27A78947-447F-2017-2FA0-EF40ED31F5C5}"/>
          </ac:spMkLst>
        </pc:spChg>
        <pc:spChg chg="add mod">
          <ac:chgData name="Neemias Informatica Lima" userId="b77af7bd85500281" providerId="LiveId" clId="{CB9DD0E2-DA10-474E-B1EE-13D314DA973C}" dt="2022-11-04T17:09:45.407" v="53"/>
          <ac:spMkLst>
            <pc:docMk/>
            <pc:sldMk cId="2241968852" sldId="285"/>
            <ac:spMk id="6" creationId="{23AA7256-0CE6-D235-717C-5ED52E32576C}"/>
          </ac:spMkLst>
        </pc:spChg>
        <pc:spChg chg="add mod">
          <ac:chgData name="Neemias Informatica Lima" userId="b77af7bd85500281" providerId="LiveId" clId="{CB9DD0E2-DA10-474E-B1EE-13D314DA973C}" dt="2022-11-04T17:09:45.407" v="53"/>
          <ac:spMkLst>
            <pc:docMk/>
            <pc:sldMk cId="2241968852" sldId="285"/>
            <ac:spMk id="7" creationId="{E470487F-A95B-2732-F620-EC4BBB98219F}"/>
          </ac:spMkLst>
        </pc:spChg>
        <pc:spChg chg="mod">
          <ac:chgData name="Neemias Informatica Lima" userId="b77af7bd85500281" providerId="LiveId" clId="{CB9DD0E2-DA10-474E-B1EE-13D314DA973C}" dt="2022-11-04T17:16:49.591" v="140"/>
          <ac:spMkLst>
            <pc:docMk/>
            <pc:sldMk cId="2241968852" sldId="285"/>
            <ac:spMk id="14" creationId="{00000000-0000-0000-0000-000000000000}"/>
          </ac:spMkLst>
        </pc:spChg>
        <pc:spChg chg="mod">
          <ac:chgData name="Neemias Informatica Lima" userId="b77af7bd85500281" providerId="LiveId" clId="{CB9DD0E2-DA10-474E-B1EE-13D314DA973C}" dt="2022-11-04T17:17:20.818" v="154" actId="20577"/>
          <ac:spMkLst>
            <pc:docMk/>
            <pc:sldMk cId="2241968852" sldId="285"/>
            <ac:spMk id="15" creationId="{0F091E13-8EAD-4FFB-9473-BC74E5ABDC64}"/>
          </ac:spMkLst>
        </pc:spChg>
        <pc:picChg chg="del">
          <ac:chgData name="Neemias Informatica Lima" userId="b77af7bd85500281" providerId="LiveId" clId="{CB9DD0E2-DA10-474E-B1EE-13D314DA973C}" dt="2022-11-04T17:09:45.128" v="52" actId="478"/>
          <ac:picMkLst>
            <pc:docMk/>
            <pc:sldMk cId="2241968852" sldId="285"/>
            <ac:picMk id="4" creationId="{89362A6E-653D-1BC9-E779-65E0CA5B448A}"/>
          </ac:picMkLst>
        </pc:picChg>
        <pc:picChg chg="add mod">
          <ac:chgData name="Neemias Informatica Lima" userId="b77af7bd85500281" providerId="LiveId" clId="{CB9DD0E2-DA10-474E-B1EE-13D314DA973C}" dt="2022-11-04T17:09:45.407" v="53"/>
          <ac:picMkLst>
            <pc:docMk/>
            <pc:sldMk cId="2241968852" sldId="285"/>
            <ac:picMk id="8" creationId="{3E876ECB-F961-7F0B-3200-415E75E847F7}"/>
          </ac:picMkLst>
        </pc:picChg>
      </pc:sldChg>
      <pc:sldChg chg="addSp delSp modSp mod">
        <pc:chgData name="Neemias Informatica Lima" userId="b77af7bd85500281" providerId="LiveId" clId="{CB9DD0E2-DA10-474E-B1EE-13D314DA973C}" dt="2022-11-04T17:19:24.474" v="171" actId="6549"/>
        <pc:sldMkLst>
          <pc:docMk/>
          <pc:sldMk cId="1959249856" sldId="286"/>
        </pc:sldMkLst>
        <pc:spChg chg="del">
          <ac:chgData name="Neemias Informatica Lima" userId="b77af7bd85500281" providerId="LiveId" clId="{CB9DD0E2-DA10-474E-B1EE-13D314DA973C}" dt="2022-11-04T17:09:58.896" v="56" actId="478"/>
          <ac:spMkLst>
            <pc:docMk/>
            <pc:sldMk cId="1959249856" sldId="286"/>
            <ac:spMk id="2" creationId="{EEB20626-1BF1-F5E8-CE4A-E37CAEF65501}"/>
          </ac:spMkLst>
        </pc:spChg>
        <pc:spChg chg="del">
          <ac:chgData name="Neemias Informatica Lima" userId="b77af7bd85500281" providerId="LiveId" clId="{CB9DD0E2-DA10-474E-B1EE-13D314DA973C}" dt="2022-11-04T17:09:58.896" v="56" actId="478"/>
          <ac:spMkLst>
            <pc:docMk/>
            <pc:sldMk cId="1959249856" sldId="286"/>
            <ac:spMk id="3" creationId="{54E781A8-C21B-75E5-201C-1A0AF70D9BBE}"/>
          </ac:spMkLst>
        </pc:spChg>
        <pc:spChg chg="add mod">
          <ac:chgData name="Neemias Informatica Lima" userId="b77af7bd85500281" providerId="LiveId" clId="{CB9DD0E2-DA10-474E-B1EE-13D314DA973C}" dt="2022-11-04T17:09:59.189" v="57"/>
          <ac:spMkLst>
            <pc:docMk/>
            <pc:sldMk cId="1959249856" sldId="286"/>
            <ac:spMk id="6" creationId="{C398282A-1049-4406-2C39-5D21BFCBAF6B}"/>
          </ac:spMkLst>
        </pc:spChg>
        <pc:spChg chg="add mod">
          <ac:chgData name="Neemias Informatica Lima" userId="b77af7bd85500281" providerId="LiveId" clId="{CB9DD0E2-DA10-474E-B1EE-13D314DA973C}" dt="2022-11-04T17:09:59.189" v="57"/>
          <ac:spMkLst>
            <pc:docMk/>
            <pc:sldMk cId="1959249856" sldId="286"/>
            <ac:spMk id="7" creationId="{4C063D06-8396-3AC3-9693-3E7F425B7A03}"/>
          </ac:spMkLst>
        </pc:spChg>
        <pc:spChg chg="mod">
          <ac:chgData name="Neemias Informatica Lima" userId="b77af7bd85500281" providerId="LiveId" clId="{CB9DD0E2-DA10-474E-B1EE-13D314DA973C}" dt="2022-11-04T17:18:14.109" v="164"/>
          <ac:spMkLst>
            <pc:docMk/>
            <pc:sldMk cId="1959249856" sldId="286"/>
            <ac:spMk id="14" creationId="{00000000-0000-0000-0000-000000000000}"/>
          </ac:spMkLst>
        </pc:spChg>
        <pc:spChg chg="mod">
          <ac:chgData name="Neemias Informatica Lima" userId="b77af7bd85500281" providerId="LiveId" clId="{CB9DD0E2-DA10-474E-B1EE-13D314DA973C}" dt="2022-11-04T17:19:24.474" v="171" actId="6549"/>
          <ac:spMkLst>
            <pc:docMk/>
            <pc:sldMk cId="1959249856" sldId="286"/>
            <ac:spMk id="15" creationId="{863BB09B-C8C1-4354-BC51-D930C951E507}"/>
          </ac:spMkLst>
        </pc:spChg>
        <pc:picChg chg="del">
          <ac:chgData name="Neemias Informatica Lima" userId="b77af7bd85500281" providerId="LiveId" clId="{CB9DD0E2-DA10-474E-B1EE-13D314DA973C}" dt="2022-11-04T17:09:58.896" v="56" actId="478"/>
          <ac:picMkLst>
            <pc:docMk/>
            <pc:sldMk cId="1959249856" sldId="286"/>
            <ac:picMk id="4" creationId="{449FF02E-D547-D707-1029-C9E0EA2E8339}"/>
          </ac:picMkLst>
        </pc:picChg>
        <pc:picChg chg="add mod">
          <ac:chgData name="Neemias Informatica Lima" userId="b77af7bd85500281" providerId="LiveId" clId="{CB9DD0E2-DA10-474E-B1EE-13D314DA973C}" dt="2022-11-04T17:09:59.189" v="57"/>
          <ac:picMkLst>
            <pc:docMk/>
            <pc:sldMk cId="1959249856" sldId="286"/>
            <ac:picMk id="8" creationId="{DF9320F7-05EE-7A2B-D46C-52D9739487F3}"/>
          </ac:picMkLst>
        </pc:picChg>
      </pc:sldChg>
      <pc:sldChg chg="addSp delSp modSp mod">
        <pc:chgData name="Neemias Informatica Lima" userId="b77af7bd85500281" providerId="LiveId" clId="{CB9DD0E2-DA10-474E-B1EE-13D314DA973C}" dt="2022-11-04T17:20:41.129" v="185" actId="20577"/>
        <pc:sldMkLst>
          <pc:docMk/>
          <pc:sldMk cId="2857006406" sldId="287"/>
        </pc:sldMkLst>
        <pc:spChg chg="del">
          <ac:chgData name="Neemias Informatica Lima" userId="b77af7bd85500281" providerId="LiveId" clId="{CB9DD0E2-DA10-474E-B1EE-13D314DA973C}" dt="2022-11-04T17:10:18.600" v="62" actId="478"/>
          <ac:spMkLst>
            <pc:docMk/>
            <pc:sldMk cId="2857006406" sldId="287"/>
            <ac:spMk id="2" creationId="{5C10464F-4A61-F7D3-F9BC-38FBD97C66DC}"/>
          </ac:spMkLst>
        </pc:spChg>
        <pc:spChg chg="del">
          <ac:chgData name="Neemias Informatica Lima" userId="b77af7bd85500281" providerId="LiveId" clId="{CB9DD0E2-DA10-474E-B1EE-13D314DA973C}" dt="2022-11-04T17:10:18.600" v="62" actId="478"/>
          <ac:spMkLst>
            <pc:docMk/>
            <pc:sldMk cId="2857006406" sldId="287"/>
            <ac:spMk id="3" creationId="{4C01FBB0-DB12-0A01-FE0E-259C3294B285}"/>
          </ac:spMkLst>
        </pc:spChg>
        <pc:spChg chg="add mod">
          <ac:chgData name="Neemias Informatica Lima" userId="b77af7bd85500281" providerId="LiveId" clId="{CB9DD0E2-DA10-474E-B1EE-13D314DA973C}" dt="2022-11-04T17:10:18.869" v="63"/>
          <ac:spMkLst>
            <pc:docMk/>
            <pc:sldMk cId="2857006406" sldId="287"/>
            <ac:spMk id="6" creationId="{7865DDEB-13B9-4E6F-9683-D69CD1091E0D}"/>
          </ac:spMkLst>
        </pc:spChg>
        <pc:spChg chg="add mod">
          <ac:chgData name="Neemias Informatica Lima" userId="b77af7bd85500281" providerId="LiveId" clId="{CB9DD0E2-DA10-474E-B1EE-13D314DA973C}" dt="2022-11-04T17:10:18.869" v="63"/>
          <ac:spMkLst>
            <pc:docMk/>
            <pc:sldMk cId="2857006406" sldId="287"/>
            <ac:spMk id="7" creationId="{4A42EE71-BC88-B6A8-3487-403A1EF9E319}"/>
          </ac:spMkLst>
        </pc:spChg>
        <pc:spChg chg="mod">
          <ac:chgData name="Neemias Informatica Lima" userId="b77af7bd85500281" providerId="LiveId" clId="{CB9DD0E2-DA10-474E-B1EE-13D314DA973C}" dt="2022-11-04T17:20:41.129" v="185" actId="20577"/>
          <ac:spMkLst>
            <pc:docMk/>
            <pc:sldMk cId="2857006406" sldId="287"/>
            <ac:spMk id="16" creationId="{28D68641-D640-4BD7-9D5B-B3803DCCF9B3}"/>
          </ac:spMkLst>
        </pc:spChg>
        <pc:picChg chg="del">
          <ac:chgData name="Neemias Informatica Lima" userId="b77af7bd85500281" providerId="LiveId" clId="{CB9DD0E2-DA10-474E-B1EE-13D314DA973C}" dt="2022-11-04T17:10:18.600" v="62" actId="478"/>
          <ac:picMkLst>
            <pc:docMk/>
            <pc:sldMk cId="2857006406" sldId="287"/>
            <ac:picMk id="4" creationId="{0E871703-534A-25B8-B7EE-D0A371CE0AFF}"/>
          </ac:picMkLst>
        </pc:picChg>
        <pc:picChg chg="add mod">
          <ac:chgData name="Neemias Informatica Lima" userId="b77af7bd85500281" providerId="LiveId" clId="{CB9DD0E2-DA10-474E-B1EE-13D314DA973C}" dt="2022-11-04T17:10:18.869" v="63"/>
          <ac:picMkLst>
            <pc:docMk/>
            <pc:sldMk cId="2857006406" sldId="287"/>
            <ac:picMk id="8" creationId="{91331672-0220-C149-587A-37F9E3920ACC}"/>
          </ac:picMkLst>
        </pc:picChg>
      </pc:sldChg>
      <pc:sldChg chg="addSp delSp modSp mod">
        <pc:chgData name="Neemias Informatica Lima" userId="b77af7bd85500281" providerId="LiveId" clId="{CB9DD0E2-DA10-474E-B1EE-13D314DA973C}" dt="2022-11-04T17:12:38.409" v="82" actId="20577"/>
        <pc:sldMkLst>
          <pc:docMk/>
          <pc:sldMk cId="2630436816" sldId="288"/>
        </pc:sldMkLst>
        <pc:spChg chg="del">
          <ac:chgData name="Neemias Informatica Lima" userId="b77af7bd85500281" providerId="LiveId" clId="{CB9DD0E2-DA10-474E-B1EE-13D314DA973C}" dt="2022-11-04T17:09:02.304" v="40" actId="478"/>
          <ac:spMkLst>
            <pc:docMk/>
            <pc:sldMk cId="2630436816" sldId="288"/>
            <ac:spMk id="2" creationId="{138D5642-4D64-794A-8C9E-7893CBA59D09}"/>
          </ac:spMkLst>
        </pc:spChg>
        <pc:spChg chg="del">
          <ac:chgData name="Neemias Informatica Lima" userId="b77af7bd85500281" providerId="LiveId" clId="{CB9DD0E2-DA10-474E-B1EE-13D314DA973C}" dt="2022-11-04T17:09:02.304" v="40" actId="478"/>
          <ac:spMkLst>
            <pc:docMk/>
            <pc:sldMk cId="2630436816" sldId="288"/>
            <ac:spMk id="3" creationId="{7CC09D18-F7DB-886F-DDCD-4D31581BB086}"/>
          </ac:spMkLst>
        </pc:spChg>
        <pc:spChg chg="add mod">
          <ac:chgData name="Neemias Informatica Lima" userId="b77af7bd85500281" providerId="LiveId" clId="{CB9DD0E2-DA10-474E-B1EE-13D314DA973C}" dt="2022-11-04T17:09:02.605" v="41"/>
          <ac:spMkLst>
            <pc:docMk/>
            <pc:sldMk cId="2630436816" sldId="288"/>
            <ac:spMk id="6" creationId="{DB523E87-9F36-1CC9-627A-93A697A94FE1}"/>
          </ac:spMkLst>
        </pc:spChg>
        <pc:spChg chg="add mod">
          <ac:chgData name="Neemias Informatica Lima" userId="b77af7bd85500281" providerId="LiveId" clId="{CB9DD0E2-DA10-474E-B1EE-13D314DA973C}" dt="2022-11-04T17:09:02.605" v="41"/>
          <ac:spMkLst>
            <pc:docMk/>
            <pc:sldMk cId="2630436816" sldId="288"/>
            <ac:spMk id="7" creationId="{69CBB3CD-6190-D55C-128D-5B2B45FC19E4}"/>
          </ac:spMkLst>
        </pc:spChg>
        <pc:spChg chg="mod">
          <ac:chgData name="Neemias Informatica Lima" userId="b77af7bd85500281" providerId="LiveId" clId="{CB9DD0E2-DA10-474E-B1EE-13D314DA973C}" dt="2022-11-04T17:12:38.409" v="82" actId="20577"/>
          <ac:spMkLst>
            <pc:docMk/>
            <pc:sldMk cId="2630436816" sldId="288"/>
            <ac:spMk id="13" creationId="{00000000-0000-0000-0000-000000000000}"/>
          </ac:spMkLst>
        </pc:spChg>
        <pc:spChg chg="mod">
          <ac:chgData name="Neemias Informatica Lima" userId="b77af7bd85500281" providerId="LiveId" clId="{CB9DD0E2-DA10-474E-B1EE-13D314DA973C}" dt="2022-11-04T17:11:46.587" v="66"/>
          <ac:spMkLst>
            <pc:docMk/>
            <pc:sldMk cId="2630436816" sldId="288"/>
            <ac:spMk id="14" creationId="{00000000-0000-0000-0000-000000000000}"/>
          </ac:spMkLst>
        </pc:spChg>
        <pc:picChg chg="del">
          <ac:chgData name="Neemias Informatica Lima" userId="b77af7bd85500281" providerId="LiveId" clId="{CB9DD0E2-DA10-474E-B1EE-13D314DA973C}" dt="2022-11-04T17:09:02.304" v="40" actId="478"/>
          <ac:picMkLst>
            <pc:docMk/>
            <pc:sldMk cId="2630436816" sldId="288"/>
            <ac:picMk id="4" creationId="{A0C4A5F1-B3F5-7D83-9EE6-446D2FA782C1}"/>
          </ac:picMkLst>
        </pc:picChg>
        <pc:picChg chg="add mod">
          <ac:chgData name="Neemias Informatica Lima" userId="b77af7bd85500281" providerId="LiveId" clId="{CB9DD0E2-DA10-474E-B1EE-13D314DA973C}" dt="2022-11-04T17:09:02.605" v="41"/>
          <ac:picMkLst>
            <pc:docMk/>
            <pc:sldMk cId="2630436816" sldId="288"/>
            <ac:picMk id="8" creationId="{01049A8C-D41E-017D-C082-3DB991D489F8}"/>
          </ac:picMkLst>
        </pc:picChg>
      </pc:sldChg>
      <pc:sldChg chg="addSp delSp modSp mod">
        <pc:chgData name="Neemias Informatica Lima" userId="b77af7bd85500281" providerId="LiveId" clId="{CB9DD0E2-DA10-474E-B1EE-13D314DA973C}" dt="2022-11-04T17:15:12.807" v="115"/>
        <pc:sldMkLst>
          <pc:docMk/>
          <pc:sldMk cId="3032827026" sldId="289"/>
        </pc:sldMkLst>
        <pc:spChg chg="del">
          <ac:chgData name="Neemias Informatica Lima" userId="b77af7bd85500281" providerId="LiveId" clId="{CB9DD0E2-DA10-474E-B1EE-13D314DA973C}" dt="2022-11-04T17:09:22.176" v="46" actId="478"/>
          <ac:spMkLst>
            <pc:docMk/>
            <pc:sldMk cId="3032827026" sldId="289"/>
            <ac:spMk id="2" creationId="{CA236641-AFC3-F218-0998-C6524DC659B7}"/>
          </ac:spMkLst>
        </pc:spChg>
        <pc:spChg chg="del">
          <ac:chgData name="Neemias Informatica Lima" userId="b77af7bd85500281" providerId="LiveId" clId="{CB9DD0E2-DA10-474E-B1EE-13D314DA973C}" dt="2022-11-04T17:09:22.176" v="46" actId="478"/>
          <ac:spMkLst>
            <pc:docMk/>
            <pc:sldMk cId="3032827026" sldId="289"/>
            <ac:spMk id="3" creationId="{D867DE3C-FBF6-3384-F48D-D55AA8191AF9}"/>
          </ac:spMkLst>
        </pc:spChg>
        <pc:spChg chg="add mod">
          <ac:chgData name="Neemias Informatica Lima" userId="b77af7bd85500281" providerId="LiveId" clId="{CB9DD0E2-DA10-474E-B1EE-13D314DA973C}" dt="2022-11-04T17:09:22.461" v="47"/>
          <ac:spMkLst>
            <pc:docMk/>
            <pc:sldMk cId="3032827026" sldId="289"/>
            <ac:spMk id="6" creationId="{2BF35CA2-58CA-009D-65BF-17E277ACB03A}"/>
          </ac:spMkLst>
        </pc:spChg>
        <pc:spChg chg="add mod">
          <ac:chgData name="Neemias Informatica Lima" userId="b77af7bd85500281" providerId="LiveId" clId="{CB9DD0E2-DA10-474E-B1EE-13D314DA973C}" dt="2022-11-04T17:09:22.461" v="47"/>
          <ac:spMkLst>
            <pc:docMk/>
            <pc:sldMk cId="3032827026" sldId="289"/>
            <ac:spMk id="7" creationId="{46540C27-37AF-D9A4-B125-B80170A6CF3F}"/>
          </ac:spMkLst>
        </pc:spChg>
        <pc:spChg chg="mod">
          <ac:chgData name="Neemias Informatica Lima" userId="b77af7bd85500281" providerId="LiveId" clId="{CB9DD0E2-DA10-474E-B1EE-13D314DA973C}" dt="2022-11-04T17:15:12.807" v="115"/>
          <ac:spMkLst>
            <pc:docMk/>
            <pc:sldMk cId="3032827026" sldId="289"/>
            <ac:spMk id="12" creationId="{A64B78EF-EDA8-421A-88C9-45544BBCA9D1}"/>
          </ac:spMkLst>
        </pc:spChg>
        <pc:spChg chg="mod">
          <ac:chgData name="Neemias Informatica Lima" userId="b77af7bd85500281" providerId="LiveId" clId="{CB9DD0E2-DA10-474E-B1EE-13D314DA973C}" dt="2022-11-04T17:14:26.962" v="104"/>
          <ac:spMkLst>
            <pc:docMk/>
            <pc:sldMk cId="3032827026" sldId="289"/>
            <ac:spMk id="14" creationId="{00000000-0000-0000-0000-000000000000}"/>
          </ac:spMkLst>
        </pc:spChg>
        <pc:picChg chg="del">
          <ac:chgData name="Neemias Informatica Lima" userId="b77af7bd85500281" providerId="LiveId" clId="{CB9DD0E2-DA10-474E-B1EE-13D314DA973C}" dt="2022-11-04T17:09:22.176" v="46" actId="478"/>
          <ac:picMkLst>
            <pc:docMk/>
            <pc:sldMk cId="3032827026" sldId="289"/>
            <ac:picMk id="4" creationId="{5B2BE56E-E865-C83E-1B27-7DCD04927C11}"/>
          </ac:picMkLst>
        </pc:picChg>
        <pc:picChg chg="add mod">
          <ac:chgData name="Neemias Informatica Lima" userId="b77af7bd85500281" providerId="LiveId" clId="{CB9DD0E2-DA10-474E-B1EE-13D314DA973C}" dt="2022-11-04T17:09:22.461" v="47"/>
          <ac:picMkLst>
            <pc:docMk/>
            <pc:sldMk cId="3032827026" sldId="289"/>
            <ac:picMk id="8" creationId="{C0B95257-D461-6C15-666C-81E850796142}"/>
          </ac:picMkLst>
        </pc:picChg>
      </pc:sldChg>
      <pc:sldChg chg="addSp delSp modSp mod">
        <pc:chgData name="Neemias Informatica Lima" userId="b77af7bd85500281" providerId="LiveId" clId="{CB9DD0E2-DA10-474E-B1EE-13D314DA973C}" dt="2022-11-04T17:16:34.032" v="137" actId="20577"/>
        <pc:sldMkLst>
          <pc:docMk/>
          <pc:sldMk cId="3772032319" sldId="290"/>
        </pc:sldMkLst>
        <pc:spChg chg="del">
          <ac:chgData name="Neemias Informatica Lima" userId="b77af7bd85500281" providerId="LiveId" clId="{CB9DD0E2-DA10-474E-B1EE-13D314DA973C}" dt="2022-11-04T17:09:37.896" v="50" actId="478"/>
          <ac:spMkLst>
            <pc:docMk/>
            <pc:sldMk cId="3772032319" sldId="290"/>
            <ac:spMk id="2" creationId="{198504F5-C115-0834-B009-FE8C2DF37E10}"/>
          </ac:spMkLst>
        </pc:spChg>
        <pc:spChg chg="del">
          <ac:chgData name="Neemias Informatica Lima" userId="b77af7bd85500281" providerId="LiveId" clId="{CB9DD0E2-DA10-474E-B1EE-13D314DA973C}" dt="2022-11-04T17:09:37.896" v="50" actId="478"/>
          <ac:spMkLst>
            <pc:docMk/>
            <pc:sldMk cId="3772032319" sldId="290"/>
            <ac:spMk id="3" creationId="{FC313DB2-C817-28B6-8C06-619BD3EB689A}"/>
          </ac:spMkLst>
        </pc:spChg>
        <pc:spChg chg="add mod">
          <ac:chgData name="Neemias Informatica Lima" userId="b77af7bd85500281" providerId="LiveId" clId="{CB9DD0E2-DA10-474E-B1EE-13D314DA973C}" dt="2022-11-04T17:09:38.205" v="51"/>
          <ac:spMkLst>
            <pc:docMk/>
            <pc:sldMk cId="3772032319" sldId="290"/>
            <ac:spMk id="6" creationId="{AE376A84-EBC7-CA80-D628-C83819086CA4}"/>
          </ac:spMkLst>
        </pc:spChg>
        <pc:spChg chg="add mod">
          <ac:chgData name="Neemias Informatica Lima" userId="b77af7bd85500281" providerId="LiveId" clId="{CB9DD0E2-DA10-474E-B1EE-13D314DA973C}" dt="2022-11-04T17:09:38.205" v="51"/>
          <ac:spMkLst>
            <pc:docMk/>
            <pc:sldMk cId="3772032319" sldId="290"/>
            <ac:spMk id="7" creationId="{550D3214-D568-16CD-45B8-B414DEEE9C2F}"/>
          </ac:spMkLst>
        </pc:spChg>
        <pc:spChg chg="mod">
          <ac:chgData name="Neemias Informatica Lima" userId="b77af7bd85500281" providerId="LiveId" clId="{CB9DD0E2-DA10-474E-B1EE-13D314DA973C}" dt="2022-11-04T17:16:34.032" v="137" actId="20577"/>
          <ac:spMkLst>
            <pc:docMk/>
            <pc:sldMk cId="3772032319" sldId="290"/>
            <ac:spMk id="12" creationId="{8D5A143D-15FB-4DFE-B0EC-FEEB77A92B2C}"/>
          </ac:spMkLst>
        </pc:spChg>
        <pc:spChg chg="mod">
          <ac:chgData name="Neemias Informatica Lima" userId="b77af7bd85500281" providerId="LiveId" clId="{CB9DD0E2-DA10-474E-B1EE-13D314DA973C}" dt="2022-11-04T17:15:33.554" v="121"/>
          <ac:spMkLst>
            <pc:docMk/>
            <pc:sldMk cId="3772032319" sldId="290"/>
            <ac:spMk id="14" creationId="{00000000-0000-0000-0000-000000000000}"/>
          </ac:spMkLst>
        </pc:spChg>
        <pc:picChg chg="del">
          <ac:chgData name="Neemias Informatica Lima" userId="b77af7bd85500281" providerId="LiveId" clId="{CB9DD0E2-DA10-474E-B1EE-13D314DA973C}" dt="2022-11-04T17:09:37.896" v="50" actId="478"/>
          <ac:picMkLst>
            <pc:docMk/>
            <pc:sldMk cId="3772032319" sldId="290"/>
            <ac:picMk id="4" creationId="{45AF40C9-C058-5200-7D79-EB51B17324AD}"/>
          </ac:picMkLst>
        </pc:picChg>
        <pc:picChg chg="add mod">
          <ac:chgData name="Neemias Informatica Lima" userId="b77af7bd85500281" providerId="LiveId" clId="{CB9DD0E2-DA10-474E-B1EE-13D314DA973C}" dt="2022-11-04T17:09:38.205" v="51"/>
          <ac:picMkLst>
            <pc:docMk/>
            <pc:sldMk cId="3772032319" sldId="290"/>
            <ac:picMk id="8" creationId="{5B5E0ABE-EA97-417F-2849-91680E584D90}"/>
          </ac:picMkLst>
        </pc:picChg>
      </pc:sldChg>
      <pc:sldChg chg="addSp delSp modSp mod">
        <pc:chgData name="Neemias Informatica Lima" userId="b77af7bd85500281" providerId="LiveId" clId="{CB9DD0E2-DA10-474E-B1EE-13D314DA973C}" dt="2022-11-04T17:17:54.857" v="161"/>
        <pc:sldMkLst>
          <pc:docMk/>
          <pc:sldMk cId="1768216317" sldId="291"/>
        </pc:sldMkLst>
        <pc:spChg chg="del">
          <ac:chgData name="Neemias Informatica Lima" userId="b77af7bd85500281" providerId="LiveId" clId="{CB9DD0E2-DA10-474E-B1EE-13D314DA973C}" dt="2022-11-04T17:09:51.864" v="54" actId="478"/>
          <ac:spMkLst>
            <pc:docMk/>
            <pc:sldMk cId="1768216317" sldId="291"/>
            <ac:spMk id="2" creationId="{DAC45696-FC7B-BC9D-0D27-15F054EEBAF4}"/>
          </ac:spMkLst>
        </pc:spChg>
        <pc:spChg chg="del">
          <ac:chgData name="Neemias Informatica Lima" userId="b77af7bd85500281" providerId="LiveId" clId="{CB9DD0E2-DA10-474E-B1EE-13D314DA973C}" dt="2022-11-04T17:09:51.864" v="54" actId="478"/>
          <ac:spMkLst>
            <pc:docMk/>
            <pc:sldMk cId="1768216317" sldId="291"/>
            <ac:spMk id="3" creationId="{39110252-64D8-D7A9-9766-31CF2802DF63}"/>
          </ac:spMkLst>
        </pc:spChg>
        <pc:spChg chg="add mod">
          <ac:chgData name="Neemias Informatica Lima" userId="b77af7bd85500281" providerId="LiveId" clId="{CB9DD0E2-DA10-474E-B1EE-13D314DA973C}" dt="2022-11-04T17:09:52.109" v="55"/>
          <ac:spMkLst>
            <pc:docMk/>
            <pc:sldMk cId="1768216317" sldId="291"/>
            <ac:spMk id="6" creationId="{2EB6CD05-C270-CCF4-B515-ADA54E83D7FA}"/>
          </ac:spMkLst>
        </pc:spChg>
        <pc:spChg chg="add mod">
          <ac:chgData name="Neemias Informatica Lima" userId="b77af7bd85500281" providerId="LiveId" clId="{CB9DD0E2-DA10-474E-B1EE-13D314DA973C}" dt="2022-11-04T17:09:52.109" v="55"/>
          <ac:spMkLst>
            <pc:docMk/>
            <pc:sldMk cId="1768216317" sldId="291"/>
            <ac:spMk id="7" creationId="{894C66FC-8A95-007C-001D-E027407D5B7F}"/>
          </ac:spMkLst>
        </pc:spChg>
        <pc:spChg chg="mod">
          <ac:chgData name="Neemias Informatica Lima" userId="b77af7bd85500281" providerId="LiveId" clId="{CB9DD0E2-DA10-474E-B1EE-13D314DA973C}" dt="2022-11-04T17:17:54.857" v="161"/>
          <ac:spMkLst>
            <pc:docMk/>
            <pc:sldMk cId="1768216317" sldId="291"/>
            <ac:spMk id="12" creationId="{FD5EC092-AC81-4728-9A45-4C4BB5B95C65}"/>
          </ac:spMkLst>
        </pc:spChg>
        <pc:spChg chg="mod">
          <ac:chgData name="Neemias Informatica Lima" userId="b77af7bd85500281" providerId="LiveId" clId="{CB9DD0E2-DA10-474E-B1EE-13D314DA973C}" dt="2022-11-04T17:16:54.420" v="143"/>
          <ac:spMkLst>
            <pc:docMk/>
            <pc:sldMk cId="1768216317" sldId="291"/>
            <ac:spMk id="14" creationId="{00000000-0000-0000-0000-000000000000}"/>
          </ac:spMkLst>
        </pc:spChg>
        <pc:picChg chg="del">
          <ac:chgData name="Neemias Informatica Lima" userId="b77af7bd85500281" providerId="LiveId" clId="{CB9DD0E2-DA10-474E-B1EE-13D314DA973C}" dt="2022-11-04T17:09:51.864" v="54" actId="478"/>
          <ac:picMkLst>
            <pc:docMk/>
            <pc:sldMk cId="1768216317" sldId="291"/>
            <ac:picMk id="4" creationId="{28E4BF39-4967-3F6A-B460-B5DA499F1285}"/>
          </ac:picMkLst>
        </pc:picChg>
        <pc:picChg chg="add mod">
          <ac:chgData name="Neemias Informatica Lima" userId="b77af7bd85500281" providerId="LiveId" clId="{CB9DD0E2-DA10-474E-B1EE-13D314DA973C}" dt="2022-11-04T17:09:52.109" v="55"/>
          <ac:picMkLst>
            <pc:docMk/>
            <pc:sldMk cId="1768216317" sldId="291"/>
            <ac:picMk id="8" creationId="{7000514C-5DBB-775B-215F-E786B279F264}"/>
          </ac:picMkLst>
        </pc:picChg>
      </pc:sldChg>
      <pc:sldChg chg="addSp delSp modSp mod">
        <pc:chgData name="Neemias Informatica Lima" userId="b77af7bd85500281" providerId="LiveId" clId="{CB9DD0E2-DA10-474E-B1EE-13D314DA973C}" dt="2022-11-04T17:19:47.740" v="174"/>
        <pc:sldMkLst>
          <pc:docMk/>
          <pc:sldMk cId="3757265641" sldId="292"/>
        </pc:sldMkLst>
        <pc:spChg chg="del">
          <ac:chgData name="Neemias Informatica Lima" userId="b77af7bd85500281" providerId="LiveId" clId="{CB9DD0E2-DA10-474E-B1EE-13D314DA973C}" dt="2022-11-04T17:10:05.776" v="58" actId="478"/>
          <ac:spMkLst>
            <pc:docMk/>
            <pc:sldMk cId="3757265641" sldId="292"/>
            <ac:spMk id="2" creationId="{7897D923-AC39-FD3A-1151-ACBE12E89547}"/>
          </ac:spMkLst>
        </pc:spChg>
        <pc:spChg chg="del">
          <ac:chgData name="Neemias Informatica Lima" userId="b77af7bd85500281" providerId="LiveId" clId="{CB9DD0E2-DA10-474E-B1EE-13D314DA973C}" dt="2022-11-04T17:10:05.776" v="58" actId="478"/>
          <ac:spMkLst>
            <pc:docMk/>
            <pc:sldMk cId="3757265641" sldId="292"/>
            <ac:spMk id="3" creationId="{7BA42C62-E00C-9281-EA2E-6067B3D098E0}"/>
          </ac:spMkLst>
        </pc:spChg>
        <pc:spChg chg="add mod">
          <ac:chgData name="Neemias Informatica Lima" userId="b77af7bd85500281" providerId="LiveId" clId="{CB9DD0E2-DA10-474E-B1EE-13D314DA973C}" dt="2022-11-04T17:10:06.037" v="59"/>
          <ac:spMkLst>
            <pc:docMk/>
            <pc:sldMk cId="3757265641" sldId="292"/>
            <ac:spMk id="6" creationId="{2F64361A-E8A1-7554-7D42-97C3B70FBC6E}"/>
          </ac:spMkLst>
        </pc:spChg>
        <pc:spChg chg="add mod">
          <ac:chgData name="Neemias Informatica Lima" userId="b77af7bd85500281" providerId="LiveId" clId="{CB9DD0E2-DA10-474E-B1EE-13D314DA973C}" dt="2022-11-04T17:10:06.037" v="59"/>
          <ac:spMkLst>
            <pc:docMk/>
            <pc:sldMk cId="3757265641" sldId="292"/>
            <ac:spMk id="7" creationId="{B931442D-0694-E6E5-AAD7-EE20017BA9A1}"/>
          </ac:spMkLst>
        </pc:spChg>
        <pc:spChg chg="mod">
          <ac:chgData name="Neemias Informatica Lima" userId="b77af7bd85500281" providerId="LiveId" clId="{CB9DD0E2-DA10-474E-B1EE-13D314DA973C}" dt="2022-11-04T17:19:47.740" v="174"/>
          <ac:spMkLst>
            <pc:docMk/>
            <pc:sldMk cId="3757265641" sldId="292"/>
            <ac:spMk id="12" creationId="{1EC42BAA-B890-43DD-B4F0-9AB5685AF2FE}"/>
          </ac:spMkLst>
        </pc:spChg>
        <pc:spChg chg="mod">
          <ac:chgData name="Neemias Informatica Lima" userId="b77af7bd85500281" providerId="LiveId" clId="{CB9DD0E2-DA10-474E-B1EE-13D314DA973C}" dt="2022-11-04T17:18:19.928" v="167"/>
          <ac:spMkLst>
            <pc:docMk/>
            <pc:sldMk cId="3757265641" sldId="292"/>
            <ac:spMk id="14" creationId="{00000000-0000-0000-0000-000000000000}"/>
          </ac:spMkLst>
        </pc:spChg>
        <pc:picChg chg="del">
          <ac:chgData name="Neemias Informatica Lima" userId="b77af7bd85500281" providerId="LiveId" clId="{CB9DD0E2-DA10-474E-B1EE-13D314DA973C}" dt="2022-11-04T17:10:05.776" v="58" actId="478"/>
          <ac:picMkLst>
            <pc:docMk/>
            <pc:sldMk cId="3757265641" sldId="292"/>
            <ac:picMk id="4" creationId="{1F6C16B1-3C55-A8F3-B334-D4DF0689CDBD}"/>
          </ac:picMkLst>
        </pc:picChg>
        <pc:picChg chg="add mod">
          <ac:chgData name="Neemias Informatica Lima" userId="b77af7bd85500281" providerId="LiveId" clId="{CB9DD0E2-DA10-474E-B1EE-13D314DA973C}" dt="2022-11-04T17:10:06.037" v="59"/>
          <ac:picMkLst>
            <pc:docMk/>
            <pc:sldMk cId="3757265641" sldId="292"/>
            <ac:picMk id="8" creationId="{91C90E37-C130-30F0-BC8E-B94CDAD289A6}"/>
          </ac:picMkLst>
        </pc:picChg>
      </pc:sldChg>
      <pc:sldChg chg="addSp delSp modSp mod">
        <pc:chgData name="Neemias Informatica Lima" userId="b77af7bd85500281" providerId="LiveId" clId="{CB9DD0E2-DA10-474E-B1EE-13D314DA973C}" dt="2022-11-04T17:20:16.699" v="179"/>
        <pc:sldMkLst>
          <pc:docMk/>
          <pc:sldMk cId="3114938747" sldId="293"/>
        </pc:sldMkLst>
        <pc:spChg chg="del">
          <ac:chgData name="Neemias Informatica Lima" userId="b77af7bd85500281" providerId="LiveId" clId="{CB9DD0E2-DA10-474E-B1EE-13D314DA973C}" dt="2022-11-04T17:10:12.040" v="60" actId="478"/>
          <ac:spMkLst>
            <pc:docMk/>
            <pc:sldMk cId="3114938747" sldId="293"/>
            <ac:spMk id="2" creationId="{06C9DE1B-BEB6-840F-5B10-97E3D86786FB}"/>
          </ac:spMkLst>
        </pc:spChg>
        <pc:spChg chg="del">
          <ac:chgData name="Neemias Informatica Lima" userId="b77af7bd85500281" providerId="LiveId" clId="{CB9DD0E2-DA10-474E-B1EE-13D314DA973C}" dt="2022-11-04T17:10:12.040" v="60" actId="478"/>
          <ac:spMkLst>
            <pc:docMk/>
            <pc:sldMk cId="3114938747" sldId="293"/>
            <ac:spMk id="3" creationId="{E146FACD-3C65-DB66-8A06-DA5F69238CEA}"/>
          </ac:spMkLst>
        </pc:spChg>
        <pc:spChg chg="add mod">
          <ac:chgData name="Neemias Informatica Lima" userId="b77af7bd85500281" providerId="LiveId" clId="{CB9DD0E2-DA10-474E-B1EE-13D314DA973C}" dt="2022-11-04T17:10:12.301" v="61"/>
          <ac:spMkLst>
            <pc:docMk/>
            <pc:sldMk cId="3114938747" sldId="293"/>
            <ac:spMk id="6" creationId="{2D09138A-0382-224B-8D60-7CD7378D3F3F}"/>
          </ac:spMkLst>
        </pc:spChg>
        <pc:spChg chg="add mod">
          <ac:chgData name="Neemias Informatica Lima" userId="b77af7bd85500281" providerId="LiveId" clId="{CB9DD0E2-DA10-474E-B1EE-13D314DA973C}" dt="2022-11-04T17:10:12.301" v="61"/>
          <ac:spMkLst>
            <pc:docMk/>
            <pc:sldMk cId="3114938747" sldId="293"/>
            <ac:spMk id="7" creationId="{301BA1F2-A350-8299-B1C3-993EAE9D499E}"/>
          </ac:spMkLst>
        </pc:spChg>
        <pc:spChg chg="mod">
          <ac:chgData name="Neemias Informatica Lima" userId="b77af7bd85500281" providerId="LiveId" clId="{CB9DD0E2-DA10-474E-B1EE-13D314DA973C}" dt="2022-11-04T17:20:16.699" v="179"/>
          <ac:spMkLst>
            <pc:docMk/>
            <pc:sldMk cId="3114938747" sldId="293"/>
            <ac:spMk id="16" creationId="{CFC8B9D9-C6ED-4706-A104-65D118A5B7F9}"/>
          </ac:spMkLst>
        </pc:spChg>
        <pc:picChg chg="del">
          <ac:chgData name="Neemias Informatica Lima" userId="b77af7bd85500281" providerId="LiveId" clId="{CB9DD0E2-DA10-474E-B1EE-13D314DA973C}" dt="2022-11-04T17:10:12.040" v="60" actId="478"/>
          <ac:picMkLst>
            <pc:docMk/>
            <pc:sldMk cId="3114938747" sldId="293"/>
            <ac:picMk id="4" creationId="{4BFE99E7-7251-6679-F860-A4E13B0F391F}"/>
          </ac:picMkLst>
        </pc:picChg>
        <pc:picChg chg="add mod">
          <ac:chgData name="Neemias Informatica Lima" userId="b77af7bd85500281" providerId="LiveId" clId="{CB9DD0E2-DA10-474E-B1EE-13D314DA973C}" dt="2022-11-04T17:10:12.301" v="61"/>
          <ac:picMkLst>
            <pc:docMk/>
            <pc:sldMk cId="3114938747" sldId="293"/>
            <ac:picMk id="8" creationId="{BC0B5915-03B3-877A-DD00-4189DEB0D06A}"/>
          </ac:picMkLst>
        </pc:picChg>
      </pc:sldChg>
    </pc:docChg>
  </pc:docChgLst>
  <pc:docChgLst>
    <pc:chgData name="Neemias e Catia Lima" userId="b77af7bd85500281" providerId="LiveId" clId="{77F20749-B77A-4301-BF25-60421B40E703}"/>
    <pc:docChg chg="undo redo custSel modSld">
      <pc:chgData name="Neemias e Catia Lima" userId="b77af7bd85500281" providerId="LiveId" clId="{77F20749-B77A-4301-BF25-60421B40E703}" dt="2021-02-05T17:08:19.958" v="360" actId="20577"/>
      <pc:docMkLst>
        <pc:docMk/>
      </pc:docMkLst>
      <pc:sldChg chg="addSp delSp modSp mod">
        <pc:chgData name="Neemias e Catia Lima" userId="b77af7bd85500281" providerId="LiveId" clId="{77F20749-B77A-4301-BF25-60421B40E703}" dt="2021-02-05T16:30:06.460" v="81" actId="207"/>
        <pc:sldMkLst>
          <pc:docMk/>
          <pc:sldMk cId="2232331225" sldId="280"/>
        </pc:sldMkLst>
        <pc:spChg chg="mod">
          <ac:chgData name="Neemias e Catia Lima" userId="b77af7bd85500281" providerId="LiveId" clId="{77F20749-B77A-4301-BF25-60421B40E703}" dt="2021-02-05T16:23:24.859" v="14" actId="20577"/>
          <ac:spMkLst>
            <pc:docMk/>
            <pc:sldMk cId="2232331225" sldId="280"/>
            <ac:spMk id="6" creationId="{00000000-0000-0000-0000-000000000000}"/>
          </ac:spMkLst>
        </pc:spChg>
        <pc:spChg chg="mod">
          <ac:chgData name="Neemias e Catia Lima" userId="b77af7bd85500281" providerId="LiveId" clId="{77F20749-B77A-4301-BF25-60421B40E703}" dt="2021-02-05T16:23:40.550" v="17"/>
          <ac:spMkLst>
            <pc:docMk/>
            <pc:sldMk cId="2232331225" sldId="280"/>
            <ac:spMk id="9" creationId="{00000000-0000-0000-0000-000000000000}"/>
          </ac:spMkLst>
        </pc:spChg>
        <pc:spChg chg="mod">
          <ac:chgData name="Neemias e Catia Lima" userId="b77af7bd85500281" providerId="LiveId" clId="{77F20749-B77A-4301-BF25-60421B40E703}" dt="2021-02-05T16:30:06.460" v="81" actId="207"/>
          <ac:spMkLst>
            <pc:docMk/>
            <pc:sldMk cId="2232331225" sldId="280"/>
            <ac:spMk id="16" creationId="{00000000-0000-0000-0000-000000000000}"/>
          </ac:spMkLst>
        </pc:spChg>
        <pc:picChg chg="del">
          <ac:chgData name="Neemias e Catia Lima" userId="b77af7bd85500281" providerId="LiveId" clId="{77F20749-B77A-4301-BF25-60421B40E703}" dt="2021-02-05T16:21:52.271" v="0" actId="478"/>
          <ac:picMkLst>
            <pc:docMk/>
            <pc:sldMk cId="2232331225" sldId="280"/>
            <ac:picMk id="2" creationId="{84350001-FD95-472F-84F5-F1EA7CC47AF3}"/>
          </ac:picMkLst>
        </pc:picChg>
        <pc:picChg chg="add mod">
          <ac:chgData name="Neemias e Catia Lima" userId="b77af7bd85500281" providerId="LiveId" clId="{77F20749-B77A-4301-BF25-60421B40E703}" dt="2021-02-05T16:22:14.081" v="5" actId="14100"/>
          <ac:picMkLst>
            <pc:docMk/>
            <pc:sldMk cId="2232331225" sldId="280"/>
            <ac:picMk id="4" creationId="{0758D784-1597-4B8F-AF84-7C5AAA7AF4D4}"/>
          </ac:picMkLst>
        </pc:picChg>
        <pc:picChg chg="del">
          <ac:chgData name="Neemias e Catia Lima" userId="b77af7bd85500281" providerId="LiveId" clId="{77F20749-B77A-4301-BF25-60421B40E703}" dt="2021-02-05T16:22:22.168" v="6" actId="478"/>
          <ac:picMkLst>
            <pc:docMk/>
            <pc:sldMk cId="2232331225" sldId="280"/>
            <ac:picMk id="8" creationId="{2BCB6830-9CED-4942-A04D-C3BACDB3E461}"/>
          </ac:picMkLst>
        </pc:picChg>
        <pc:picChg chg="add mod">
          <ac:chgData name="Neemias e Catia Lima" userId="b77af7bd85500281" providerId="LiveId" clId="{77F20749-B77A-4301-BF25-60421B40E703}" dt="2021-02-05T16:24:57.608" v="28"/>
          <ac:picMkLst>
            <pc:docMk/>
            <pc:sldMk cId="2232331225" sldId="280"/>
            <ac:picMk id="14" creationId="{1AA47835-8522-4CB4-A277-E28BBF622FBF}"/>
          </ac:picMkLst>
        </pc:picChg>
      </pc:sldChg>
      <pc:sldChg chg="addSp delSp modSp mod">
        <pc:chgData name="Neemias e Catia Lima" userId="b77af7bd85500281" providerId="LiveId" clId="{77F20749-B77A-4301-BF25-60421B40E703}" dt="2021-02-05T16:40:52.380" v="121" actId="1440"/>
        <pc:sldMkLst>
          <pc:docMk/>
          <pc:sldMk cId="2103443556" sldId="281"/>
        </pc:sldMkLst>
        <pc:spChg chg="mod">
          <ac:chgData name="Neemias e Catia Lima" userId="b77af7bd85500281" providerId="LiveId" clId="{77F20749-B77A-4301-BF25-60421B40E703}" dt="2021-02-05T16:39:07.156" v="114" actId="20577"/>
          <ac:spMkLst>
            <pc:docMk/>
            <pc:sldMk cId="2103443556" sldId="281"/>
            <ac:spMk id="8" creationId="{00000000-0000-0000-0000-000000000000}"/>
          </ac:spMkLst>
        </pc:spChg>
        <pc:spChg chg="mod">
          <ac:chgData name="Neemias e Catia Lima" userId="b77af7bd85500281" providerId="LiveId" clId="{77F20749-B77A-4301-BF25-60421B40E703}" dt="2021-02-05T16:30:17.859" v="82" actId="207"/>
          <ac:spMkLst>
            <pc:docMk/>
            <pc:sldMk cId="2103443556" sldId="281"/>
            <ac:spMk id="18" creationId="{00000000-0000-0000-0000-000000000000}"/>
          </ac:spMkLst>
        </pc:spChg>
        <pc:picChg chg="add mod">
          <ac:chgData name="Neemias e Catia Lima" userId="b77af7bd85500281" providerId="LiveId" clId="{77F20749-B77A-4301-BF25-60421B40E703}" dt="2021-02-05T16:40:52.380" v="121" actId="1440"/>
          <ac:picMkLst>
            <pc:docMk/>
            <pc:sldMk cId="2103443556" sldId="281"/>
            <ac:picMk id="2" creationId="{06F3396B-9297-43B3-B4D1-A9F21DFB0961}"/>
          </ac:picMkLst>
        </pc:picChg>
        <pc:picChg chg="add mod">
          <ac:chgData name="Neemias e Catia Lima" userId="b77af7bd85500281" providerId="LiveId" clId="{77F20749-B77A-4301-BF25-60421B40E703}" dt="2021-02-05T16:22:39.848" v="10" actId="1076"/>
          <ac:picMkLst>
            <pc:docMk/>
            <pc:sldMk cId="2103443556" sldId="281"/>
            <ac:picMk id="12" creationId="{F73680B5-D453-4C89-A02F-E4FA939E8D4B}"/>
          </ac:picMkLst>
        </pc:picChg>
        <pc:picChg chg="add mod">
          <ac:chgData name="Neemias e Catia Lima" userId="b77af7bd85500281" providerId="LiveId" clId="{77F20749-B77A-4301-BF25-60421B40E703}" dt="2021-02-05T16:25:16.109" v="34" actId="1076"/>
          <ac:picMkLst>
            <pc:docMk/>
            <pc:sldMk cId="2103443556" sldId="281"/>
            <ac:picMk id="13" creationId="{208373B7-B0F3-42EA-9693-9BE1FA5E3F07}"/>
          </ac:picMkLst>
        </pc:picChg>
        <pc:picChg chg="del">
          <ac:chgData name="Neemias e Catia Lima" userId="b77af7bd85500281" providerId="LiveId" clId="{77F20749-B77A-4301-BF25-60421B40E703}" dt="2021-02-05T16:25:07.990" v="29" actId="478"/>
          <ac:picMkLst>
            <pc:docMk/>
            <pc:sldMk cId="2103443556" sldId="281"/>
            <ac:picMk id="15" creationId="{5F6E0530-AC92-4C37-A191-0CC6D9F08A11}"/>
          </ac:picMkLst>
        </pc:picChg>
        <pc:picChg chg="del">
          <ac:chgData name="Neemias e Catia Lima" userId="b77af7bd85500281" providerId="LiveId" clId="{77F20749-B77A-4301-BF25-60421B40E703}" dt="2021-02-05T16:22:29.632" v="7" actId="478"/>
          <ac:picMkLst>
            <pc:docMk/>
            <pc:sldMk cId="2103443556" sldId="281"/>
            <ac:picMk id="17" creationId="{04849132-96E0-49CB-92E6-723365C4EBAA}"/>
          </ac:picMkLst>
        </pc:picChg>
        <pc:picChg chg="del">
          <ac:chgData name="Neemias e Catia Lima" userId="b77af7bd85500281" providerId="LiveId" clId="{77F20749-B77A-4301-BF25-60421B40E703}" dt="2021-02-05T16:40:33.741" v="115" actId="478"/>
          <ac:picMkLst>
            <pc:docMk/>
            <pc:sldMk cId="2103443556" sldId="281"/>
            <ac:picMk id="1026" creationId="{E142E247-6554-4EB7-94F7-18383995F1DC}"/>
          </ac:picMkLst>
        </pc:picChg>
      </pc:sldChg>
      <pc:sldChg chg="addSp delSp modSp mod">
        <pc:chgData name="Neemias e Catia Lima" userId="b77af7bd85500281" providerId="LiveId" clId="{77F20749-B77A-4301-BF25-60421B40E703}" dt="2021-02-05T16:45:23.210" v="151" actId="1440"/>
        <pc:sldMkLst>
          <pc:docMk/>
          <pc:sldMk cId="3683219421" sldId="282"/>
        </pc:sldMkLst>
        <pc:spChg chg="mod">
          <ac:chgData name="Neemias e Catia Lima" userId="b77af7bd85500281" providerId="LiveId" clId="{77F20749-B77A-4301-BF25-60421B40E703}" dt="2021-02-05T16:44:05.963" v="146" actId="1036"/>
          <ac:spMkLst>
            <pc:docMk/>
            <pc:sldMk cId="3683219421" sldId="282"/>
            <ac:spMk id="12" creationId="{00000000-0000-0000-0000-000000000000}"/>
          </ac:spMkLst>
        </pc:spChg>
        <pc:spChg chg="mod">
          <ac:chgData name="Neemias e Catia Lima" userId="b77af7bd85500281" providerId="LiveId" clId="{77F20749-B77A-4301-BF25-60421B40E703}" dt="2021-02-05T16:42:18.519" v="127"/>
          <ac:spMkLst>
            <pc:docMk/>
            <pc:sldMk cId="3683219421" sldId="282"/>
            <ac:spMk id="14" creationId="{00000000-0000-0000-0000-000000000000}"/>
          </ac:spMkLst>
        </pc:spChg>
        <pc:spChg chg="add del mod">
          <ac:chgData name="Neemias e Catia Lima" userId="b77af7bd85500281" providerId="LiveId" clId="{77F20749-B77A-4301-BF25-60421B40E703}" dt="2021-02-05T16:30:28.339" v="85" actId="478"/>
          <ac:spMkLst>
            <pc:docMk/>
            <pc:sldMk cId="3683219421" sldId="282"/>
            <ac:spMk id="15" creationId="{D49BE37B-BBE4-464A-8408-599E22F0CD7C}"/>
          </ac:spMkLst>
        </pc:spChg>
        <pc:spChg chg="del">
          <ac:chgData name="Neemias e Catia Lima" userId="b77af7bd85500281" providerId="LiveId" clId="{77F20749-B77A-4301-BF25-60421B40E703}" dt="2021-02-05T16:27:12.901" v="41" actId="478"/>
          <ac:spMkLst>
            <pc:docMk/>
            <pc:sldMk cId="3683219421" sldId="282"/>
            <ac:spMk id="17" creationId="{9F836FB7-D293-4873-BF3F-014CC6ED303A}"/>
          </ac:spMkLst>
        </pc:spChg>
        <pc:spChg chg="add mod">
          <ac:chgData name="Neemias e Catia Lima" userId="b77af7bd85500281" providerId="LiveId" clId="{77F20749-B77A-4301-BF25-60421B40E703}" dt="2021-02-05T16:30:28.648" v="86"/>
          <ac:spMkLst>
            <pc:docMk/>
            <pc:sldMk cId="3683219421" sldId="282"/>
            <ac:spMk id="22" creationId="{D2D8A74B-2CA5-4233-9A56-01AED1D8D103}"/>
          </ac:spMkLst>
        </pc:spChg>
        <pc:picChg chg="del">
          <ac:chgData name="Neemias e Catia Lima" userId="b77af7bd85500281" providerId="LiveId" clId="{77F20749-B77A-4301-BF25-60421B40E703}" dt="2021-02-05T16:45:06.106" v="147" actId="478"/>
          <ac:picMkLst>
            <pc:docMk/>
            <pc:sldMk cId="3683219421" sldId="282"/>
            <ac:picMk id="2" creationId="{E584816F-FB09-4F10-8A56-2C5B7CDBCCEB}"/>
          </ac:picMkLst>
        </pc:picChg>
        <pc:picChg chg="del">
          <ac:chgData name="Neemias e Catia Lima" userId="b77af7bd85500281" providerId="LiveId" clId="{77F20749-B77A-4301-BF25-60421B40E703}" dt="2021-02-05T16:27:06.501" v="40" actId="478"/>
          <ac:picMkLst>
            <pc:docMk/>
            <pc:sldMk cId="3683219421" sldId="282"/>
            <ac:picMk id="18" creationId="{9795D0CC-FE6D-4B91-9BAA-F99CA9DC943F}"/>
          </ac:picMkLst>
        </pc:picChg>
        <pc:picChg chg="add mod">
          <ac:chgData name="Neemias e Catia Lima" userId="b77af7bd85500281" providerId="LiveId" clId="{77F20749-B77A-4301-BF25-60421B40E703}" dt="2021-02-05T16:27:13.691" v="42"/>
          <ac:picMkLst>
            <pc:docMk/>
            <pc:sldMk cId="3683219421" sldId="282"/>
            <ac:picMk id="19" creationId="{BAD575A9-3957-442A-903D-0126834CBDBF}"/>
          </ac:picMkLst>
        </pc:picChg>
        <pc:picChg chg="add mod">
          <ac:chgData name="Neemias e Catia Lima" userId="b77af7bd85500281" providerId="LiveId" clId="{77F20749-B77A-4301-BF25-60421B40E703}" dt="2021-02-05T16:27:13.691" v="42"/>
          <ac:picMkLst>
            <pc:docMk/>
            <pc:sldMk cId="3683219421" sldId="282"/>
            <ac:picMk id="20" creationId="{06433064-A1CF-4682-B5B0-644F12C61525}"/>
          </ac:picMkLst>
        </pc:picChg>
        <pc:picChg chg="del">
          <ac:chgData name="Neemias e Catia Lima" userId="b77af7bd85500281" providerId="LiveId" clId="{77F20749-B77A-4301-BF25-60421B40E703}" dt="2021-02-05T16:27:12.901" v="41" actId="478"/>
          <ac:picMkLst>
            <pc:docMk/>
            <pc:sldMk cId="3683219421" sldId="282"/>
            <ac:picMk id="21" creationId="{02BBE3DE-77D5-4981-9CDC-D6E2F7993D7D}"/>
          </ac:picMkLst>
        </pc:picChg>
        <pc:picChg chg="add mod">
          <ac:chgData name="Neemias e Catia Lima" userId="b77af7bd85500281" providerId="LiveId" clId="{77F20749-B77A-4301-BF25-60421B40E703}" dt="2021-02-05T16:45:23.210" v="151" actId="1440"/>
          <ac:picMkLst>
            <pc:docMk/>
            <pc:sldMk cId="3683219421" sldId="282"/>
            <ac:picMk id="2050" creationId="{5B7B949A-D585-4A5E-A6F3-F33E8FA11E1D}"/>
          </ac:picMkLst>
        </pc:picChg>
      </pc:sldChg>
      <pc:sldChg chg="addSp delSp modSp mod">
        <pc:chgData name="Neemias e Catia Lima" userId="b77af7bd85500281" providerId="LiveId" clId="{77F20749-B77A-4301-BF25-60421B40E703}" dt="2021-02-05T16:52:57.893" v="169" actId="1440"/>
        <pc:sldMkLst>
          <pc:docMk/>
          <pc:sldMk cId="3902406419" sldId="283"/>
        </pc:sldMkLst>
        <pc:spChg chg="add del mod">
          <ac:chgData name="Neemias e Catia Lima" userId="b77af7bd85500281" providerId="LiveId" clId="{77F20749-B77A-4301-BF25-60421B40E703}" dt="2021-02-05T16:30:32.483" v="87" actId="478"/>
          <ac:spMkLst>
            <pc:docMk/>
            <pc:sldMk cId="3902406419" sldId="283"/>
            <ac:spMk id="12" creationId="{3AD487C3-8AE2-410D-BC6D-128CE36A2681}"/>
          </ac:spMkLst>
        </pc:spChg>
        <pc:spChg chg="mod">
          <ac:chgData name="Neemias e Catia Lima" userId="b77af7bd85500281" providerId="LiveId" clId="{77F20749-B77A-4301-BF25-60421B40E703}" dt="2021-02-05T16:45:56.748" v="156"/>
          <ac:spMkLst>
            <pc:docMk/>
            <pc:sldMk cId="3902406419" sldId="283"/>
            <ac:spMk id="14" creationId="{00000000-0000-0000-0000-000000000000}"/>
          </ac:spMkLst>
        </pc:spChg>
        <pc:spChg chg="mod">
          <ac:chgData name="Neemias e Catia Lima" userId="b77af7bd85500281" providerId="LiveId" clId="{77F20749-B77A-4301-BF25-60421B40E703}" dt="2021-02-05T16:46:51.781" v="164" actId="20577"/>
          <ac:spMkLst>
            <pc:docMk/>
            <pc:sldMk cId="3902406419" sldId="283"/>
            <ac:spMk id="15" creationId="{D5C09FDA-172B-4732-BD2E-A9BBEF8B191B}"/>
          </ac:spMkLst>
        </pc:spChg>
        <pc:spChg chg="del">
          <ac:chgData name="Neemias e Catia Lima" userId="b77af7bd85500281" providerId="LiveId" clId="{77F20749-B77A-4301-BF25-60421B40E703}" dt="2021-02-05T16:27:24.429" v="44" actId="478"/>
          <ac:spMkLst>
            <pc:docMk/>
            <pc:sldMk cId="3902406419" sldId="283"/>
            <ac:spMk id="17" creationId="{B74277F4-CF37-446F-A2EF-F45FE70C5E17}"/>
          </ac:spMkLst>
        </pc:spChg>
        <pc:spChg chg="add mod">
          <ac:chgData name="Neemias e Catia Lima" userId="b77af7bd85500281" providerId="LiveId" clId="{77F20749-B77A-4301-BF25-60421B40E703}" dt="2021-02-05T16:30:32.848" v="88"/>
          <ac:spMkLst>
            <pc:docMk/>
            <pc:sldMk cId="3902406419" sldId="283"/>
            <ac:spMk id="24" creationId="{8E71D80C-BBB3-4BC0-BED3-A04F07E499D6}"/>
          </ac:spMkLst>
        </pc:spChg>
        <pc:picChg chg="del">
          <ac:chgData name="Neemias e Catia Lima" userId="b77af7bd85500281" providerId="LiveId" clId="{77F20749-B77A-4301-BF25-60421B40E703}" dt="2021-02-05T16:27:25.660" v="45" actId="478"/>
          <ac:picMkLst>
            <pc:docMk/>
            <pc:sldMk cId="3902406419" sldId="283"/>
            <ac:picMk id="18" creationId="{50A8D356-0103-47F8-9860-F6978153742F}"/>
          </ac:picMkLst>
        </pc:picChg>
        <pc:picChg chg="add mod">
          <ac:chgData name="Neemias e Catia Lima" userId="b77af7bd85500281" providerId="LiveId" clId="{77F20749-B77A-4301-BF25-60421B40E703}" dt="2021-02-05T16:27:26.803" v="46"/>
          <ac:picMkLst>
            <pc:docMk/>
            <pc:sldMk cId="3902406419" sldId="283"/>
            <ac:picMk id="19" creationId="{B6489B6C-6DB8-4C27-B1B0-C409600C1BF2}"/>
          </ac:picMkLst>
        </pc:picChg>
        <pc:picChg chg="del">
          <ac:chgData name="Neemias e Catia Lima" userId="b77af7bd85500281" providerId="LiveId" clId="{77F20749-B77A-4301-BF25-60421B40E703}" dt="2021-02-05T16:27:22.876" v="43" actId="478"/>
          <ac:picMkLst>
            <pc:docMk/>
            <pc:sldMk cId="3902406419" sldId="283"/>
            <ac:picMk id="20" creationId="{D499AEE1-23D8-482E-A9DA-A9D5DE032220}"/>
          </ac:picMkLst>
        </pc:picChg>
        <pc:picChg chg="add mod">
          <ac:chgData name="Neemias e Catia Lima" userId="b77af7bd85500281" providerId="LiveId" clId="{77F20749-B77A-4301-BF25-60421B40E703}" dt="2021-02-05T16:27:26.803" v="46"/>
          <ac:picMkLst>
            <pc:docMk/>
            <pc:sldMk cId="3902406419" sldId="283"/>
            <ac:picMk id="21" creationId="{8ECFC189-39F6-4240-A36C-C9877B211B6F}"/>
          </ac:picMkLst>
        </pc:picChg>
        <pc:picChg chg="del">
          <ac:chgData name="Neemias e Catia Lima" userId="b77af7bd85500281" providerId="LiveId" clId="{77F20749-B77A-4301-BF25-60421B40E703}" dt="2021-02-05T16:52:44.149" v="165" actId="478"/>
          <ac:picMkLst>
            <pc:docMk/>
            <pc:sldMk cId="3902406419" sldId="283"/>
            <ac:picMk id="23" creationId="{78D1C679-9F62-401B-BE7E-13A07441402B}"/>
          </ac:picMkLst>
        </pc:picChg>
        <pc:picChg chg="add mod">
          <ac:chgData name="Neemias e Catia Lima" userId="b77af7bd85500281" providerId="LiveId" clId="{77F20749-B77A-4301-BF25-60421B40E703}" dt="2021-02-05T16:52:57.893" v="169" actId="1440"/>
          <ac:picMkLst>
            <pc:docMk/>
            <pc:sldMk cId="3902406419" sldId="283"/>
            <ac:picMk id="3074" creationId="{92B70CD2-F9BC-4065-B5CA-4F98F8A66771}"/>
          </ac:picMkLst>
        </pc:picChg>
      </pc:sldChg>
      <pc:sldChg chg="addSp delSp modSp mod">
        <pc:chgData name="Neemias e Catia Lima" userId="b77af7bd85500281" providerId="LiveId" clId="{77F20749-B77A-4301-BF25-60421B40E703}" dt="2021-02-05T16:58:19.231" v="220"/>
        <pc:sldMkLst>
          <pc:docMk/>
          <pc:sldMk cId="2424059023" sldId="284"/>
        </pc:sldMkLst>
        <pc:spChg chg="mod">
          <ac:chgData name="Neemias e Catia Lima" userId="b77af7bd85500281" providerId="LiveId" clId="{77F20749-B77A-4301-BF25-60421B40E703}" dt="2021-02-05T16:54:19.825" v="180"/>
          <ac:spMkLst>
            <pc:docMk/>
            <pc:sldMk cId="2424059023" sldId="284"/>
            <ac:spMk id="14" creationId="{00000000-0000-0000-0000-000000000000}"/>
          </ac:spMkLst>
        </pc:spChg>
        <pc:spChg chg="mod">
          <ac:chgData name="Neemias e Catia Lima" userId="b77af7bd85500281" providerId="LiveId" clId="{77F20749-B77A-4301-BF25-60421B40E703}" dt="2021-02-05T16:56:07.890" v="199" actId="207"/>
          <ac:spMkLst>
            <pc:docMk/>
            <pc:sldMk cId="2424059023" sldId="284"/>
            <ac:spMk id="15" creationId="{C3A1BEFC-B9B8-4142-B09F-1F5B330F4265}"/>
          </ac:spMkLst>
        </pc:spChg>
        <pc:spChg chg="add del mod">
          <ac:chgData name="Neemias e Catia Lima" userId="b77af7bd85500281" providerId="LiveId" clId="{77F20749-B77A-4301-BF25-60421B40E703}" dt="2021-02-05T16:30:40.251" v="91" actId="478"/>
          <ac:spMkLst>
            <pc:docMk/>
            <pc:sldMk cId="2424059023" sldId="284"/>
            <ac:spMk id="16" creationId="{388DCB83-902A-4472-A805-2BE8656F0BC0}"/>
          </ac:spMkLst>
        </pc:spChg>
        <pc:spChg chg="del">
          <ac:chgData name="Neemias e Catia Lima" userId="b77af7bd85500281" providerId="LiveId" clId="{77F20749-B77A-4301-BF25-60421B40E703}" dt="2021-02-05T16:27:45.405" v="51" actId="478"/>
          <ac:spMkLst>
            <pc:docMk/>
            <pc:sldMk cId="2424059023" sldId="284"/>
            <ac:spMk id="17" creationId="{71D807EC-41FF-4434-A806-D9E0A63B0608}"/>
          </ac:spMkLst>
        </pc:spChg>
        <pc:spChg chg="add mod">
          <ac:chgData name="Neemias e Catia Lima" userId="b77af7bd85500281" providerId="LiveId" clId="{77F20749-B77A-4301-BF25-60421B40E703}" dt="2021-02-05T16:30:40.529" v="92"/>
          <ac:spMkLst>
            <pc:docMk/>
            <pc:sldMk cId="2424059023" sldId="284"/>
            <ac:spMk id="20" creationId="{3813CF3B-75B7-4DB6-8D85-A0B062D6E699}"/>
          </ac:spMkLst>
        </pc:spChg>
        <pc:picChg chg="add mod">
          <ac:chgData name="Neemias e Catia Lima" userId="b77af7bd85500281" providerId="LiveId" clId="{77F20749-B77A-4301-BF25-60421B40E703}" dt="2021-02-05T16:27:47.419" v="53"/>
          <ac:picMkLst>
            <pc:docMk/>
            <pc:sldMk cId="2424059023" sldId="284"/>
            <ac:picMk id="18" creationId="{CF8C9485-4DA0-4098-AA50-540AACC4B372}"/>
          </ac:picMkLst>
        </pc:picChg>
        <pc:picChg chg="add mod">
          <ac:chgData name="Neemias e Catia Lima" userId="b77af7bd85500281" providerId="LiveId" clId="{77F20749-B77A-4301-BF25-60421B40E703}" dt="2021-02-05T16:27:47.419" v="53"/>
          <ac:picMkLst>
            <pc:docMk/>
            <pc:sldMk cId="2424059023" sldId="284"/>
            <ac:picMk id="19" creationId="{F0359B73-2EDD-4331-BF02-48D144B8E73B}"/>
          </ac:picMkLst>
        </pc:picChg>
        <pc:picChg chg="del">
          <ac:chgData name="Neemias e Catia Lima" userId="b77af7bd85500281" providerId="LiveId" clId="{77F20749-B77A-4301-BF25-60421B40E703}" dt="2021-02-05T16:27:47.100" v="52" actId="478"/>
          <ac:picMkLst>
            <pc:docMk/>
            <pc:sldMk cId="2424059023" sldId="284"/>
            <ac:picMk id="21" creationId="{00991CD2-959D-4F52-B434-0548C207FBE9}"/>
          </ac:picMkLst>
        </pc:picChg>
        <pc:picChg chg="del">
          <ac:chgData name="Neemias e Catia Lima" userId="b77af7bd85500281" providerId="LiveId" clId="{77F20749-B77A-4301-BF25-60421B40E703}" dt="2021-02-05T16:27:45.405" v="51" actId="478"/>
          <ac:picMkLst>
            <pc:docMk/>
            <pc:sldMk cId="2424059023" sldId="284"/>
            <ac:picMk id="23" creationId="{973B2D5A-D591-4137-8A5A-D01072326D2D}"/>
          </ac:picMkLst>
        </pc:picChg>
        <pc:picChg chg="del">
          <ac:chgData name="Neemias e Catia Lima" userId="b77af7bd85500281" providerId="LiveId" clId="{77F20749-B77A-4301-BF25-60421B40E703}" dt="2021-02-05T16:58:18.922" v="219" actId="478"/>
          <ac:picMkLst>
            <pc:docMk/>
            <pc:sldMk cId="2424059023" sldId="284"/>
            <ac:picMk id="24" creationId="{1CE012E9-A8CE-4A2F-A8C0-2C743F61828C}"/>
          </ac:picMkLst>
        </pc:picChg>
        <pc:picChg chg="add mod">
          <ac:chgData name="Neemias e Catia Lima" userId="b77af7bd85500281" providerId="LiveId" clId="{77F20749-B77A-4301-BF25-60421B40E703}" dt="2021-02-05T16:58:19.231" v="220"/>
          <ac:picMkLst>
            <pc:docMk/>
            <pc:sldMk cId="2424059023" sldId="284"/>
            <ac:picMk id="25" creationId="{0CD769EB-56A2-49A4-AE9A-5B2A57094BF4}"/>
          </ac:picMkLst>
        </pc:picChg>
      </pc:sldChg>
      <pc:sldChg chg="addSp delSp modSp mod">
        <pc:chgData name="Neemias e Catia Lima" userId="b77af7bd85500281" providerId="LiveId" clId="{77F20749-B77A-4301-BF25-60421B40E703}" dt="2021-02-05T17:01:22.526" v="290"/>
        <pc:sldMkLst>
          <pc:docMk/>
          <pc:sldMk cId="2241968852" sldId="285"/>
        </pc:sldMkLst>
        <pc:spChg chg="mod">
          <ac:chgData name="Neemias e Catia Lima" userId="b77af7bd85500281" providerId="LiveId" clId="{77F20749-B77A-4301-BF25-60421B40E703}" dt="2021-02-05T16:58:51.850" v="227" actId="20577"/>
          <ac:spMkLst>
            <pc:docMk/>
            <pc:sldMk cId="2241968852" sldId="285"/>
            <ac:spMk id="14" creationId="{00000000-0000-0000-0000-000000000000}"/>
          </ac:spMkLst>
        </pc:spChg>
        <pc:spChg chg="mod">
          <ac:chgData name="Neemias e Catia Lima" userId="b77af7bd85500281" providerId="LiveId" clId="{77F20749-B77A-4301-BF25-60421B40E703}" dt="2021-02-05T16:59:47.339" v="245" actId="313"/>
          <ac:spMkLst>
            <pc:docMk/>
            <pc:sldMk cId="2241968852" sldId="285"/>
            <ac:spMk id="15" creationId="{0F091E13-8EAD-4FFB-9473-BC74E5ABDC64}"/>
          </ac:spMkLst>
        </pc:spChg>
        <pc:spChg chg="add del mod">
          <ac:chgData name="Neemias e Catia Lima" userId="b77af7bd85500281" providerId="LiveId" clId="{77F20749-B77A-4301-BF25-60421B40E703}" dt="2021-02-05T16:30:47.500" v="95" actId="478"/>
          <ac:spMkLst>
            <pc:docMk/>
            <pc:sldMk cId="2241968852" sldId="285"/>
            <ac:spMk id="16" creationId="{B100248E-93CD-4EEC-BEC8-1E1D42149EE9}"/>
          </ac:spMkLst>
        </pc:spChg>
        <pc:spChg chg="add mod">
          <ac:chgData name="Neemias e Catia Lima" userId="b77af7bd85500281" providerId="LiveId" clId="{77F20749-B77A-4301-BF25-60421B40E703}" dt="2021-02-05T16:30:47.727" v="96"/>
          <ac:spMkLst>
            <pc:docMk/>
            <pc:sldMk cId="2241968852" sldId="285"/>
            <ac:spMk id="19" creationId="{E2E0CE26-1F45-4D68-A14E-2839903ECED1}"/>
          </ac:spMkLst>
        </pc:spChg>
        <pc:spChg chg="del">
          <ac:chgData name="Neemias e Catia Lima" userId="b77af7bd85500281" providerId="LiveId" clId="{77F20749-B77A-4301-BF25-60421B40E703}" dt="2021-02-05T16:28:07.251" v="59" actId="478"/>
          <ac:spMkLst>
            <pc:docMk/>
            <pc:sldMk cId="2241968852" sldId="285"/>
            <ac:spMk id="20" creationId="{267CB1C3-5D04-4DD8-BED5-B4D04D60E3AF}"/>
          </ac:spMkLst>
        </pc:spChg>
        <pc:picChg chg="add mod">
          <ac:chgData name="Neemias e Catia Lima" userId="b77af7bd85500281" providerId="LiveId" clId="{77F20749-B77A-4301-BF25-60421B40E703}" dt="2021-02-05T16:28:08.362" v="60"/>
          <ac:picMkLst>
            <pc:docMk/>
            <pc:sldMk cId="2241968852" sldId="285"/>
            <ac:picMk id="17" creationId="{B193407A-3161-41BD-8968-C03FDE0EC7DD}"/>
          </ac:picMkLst>
        </pc:picChg>
        <pc:picChg chg="add mod">
          <ac:chgData name="Neemias e Catia Lima" userId="b77af7bd85500281" providerId="LiveId" clId="{77F20749-B77A-4301-BF25-60421B40E703}" dt="2021-02-05T16:28:08.362" v="60"/>
          <ac:picMkLst>
            <pc:docMk/>
            <pc:sldMk cId="2241968852" sldId="285"/>
            <ac:picMk id="18" creationId="{872C2F0F-6944-43E0-83B4-5E07F9F088FF}"/>
          </ac:picMkLst>
        </pc:picChg>
        <pc:picChg chg="del">
          <ac:chgData name="Neemias e Catia Lima" userId="b77af7bd85500281" providerId="LiveId" clId="{77F20749-B77A-4301-BF25-60421B40E703}" dt="2021-02-05T16:28:03.077" v="57" actId="478"/>
          <ac:picMkLst>
            <pc:docMk/>
            <pc:sldMk cId="2241968852" sldId="285"/>
            <ac:picMk id="21" creationId="{BC92D456-536C-4816-8A0F-AD799230BB69}"/>
          </ac:picMkLst>
        </pc:picChg>
        <pc:picChg chg="del">
          <ac:chgData name="Neemias e Catia Lima" userId="b77af7bd85500281" providerId="LiveId" clId="{77F20749-B77A-4301-BF25-60421B40E703}" dt="2021-02-05T16:28:05.812" v="58" actId="478"/>
          <ac:picMkLst>
            <pc:docMk/>
            <pc:sldMk cId="2241968852" sldId="285"/>
            <ac:picMk id="23" creationId="{0E5AAD51-8A35-4B09-96BC-6C76F38DE775}"/>
          </ac:picMkLst>
        </pc:picChg>
        <pc:picChg chg="del">
          <ac:chgData name="Neemias e Catia Lima" userId="b77af7bd85500281" providerId="LiveId" clId="{77F20749-B77A-4301-BF25-60421B40E703}" dt="2021-02-05T17:01:22.272" v="289" actId="478"/>
          <ac:picMkLst>
            <pc:docMk/>
            <pc:sldMk cId="2241968852" sldId="285"/>
            <ac:picMk id="24" creationId="{0494AE0A-E16E-4316-8A03-4995D87BF47A}"/>
          </ac:picMkLst>
        </pc:picChg>
        <pc:picChg chg="add mod">
          <ac:chgData name="Neemias e Catia Lima" userId="b77af7bd85500281" providerId="LiveId" clId="{77F20749-B77A-4301-BF25-60421B40E703}" dt="2021-02-05T17:01:22.526" v="290"/>
          <ac:picMkLst>
            <pc:docMk/>
            <pc:sldMk cId="2241968852" sldId="285"/>
            <ac:picMk id="25" creationId="{6EF02F80-8DF2-4109-AFF3-B8A65CA7B793}"/>
          </ac:picMkLst>
        </pc:picChg>
      </pc:sldChg>
      <pc:sldChg chg="addSp delSp modSp mod">
        <pc:chgData name="Neemias e Catia Lima" userId="b77af7bd85500281" providerId="LiveId" clId="{77F20749-B77A-4301-BF25-60421B40E703}" dt="2021-02-05T17:06:30.225" v="346"/>
        <pc:sldMkLst>
          <pc:docMk/>
          <pc:sldMk cId="1959249856" sldId="286"/>
        </pc:sldMkLst>
        <pc:spChg chg="mod">
          <ac:chgData name="Neemias e Catia Lima" userId="b77af7bd85500281" providerId="LiveId" clId="{77F20749-B77A-4301-BF25-60421B40E703}" dt="2021-02-05T17:01:39.787" v="293"/>
          <ac:spMkLst>
            <pc:docMk/>
            <pc:sldMk cId="1959249856" sldId="286"/>
            <ac:spMk id="14" creationId="{00000000-0000-0000-0000-000000000000}"/>
          </ac:spMkLst>
        </pc:spChg>
        <pc:spChg chg="mod">
          <ac:chgData name="Neemias e Catia Lima" userId="b77af7bd85500281" providerId="LiveId" clId="{77F20749-B77A-4301-BF25-60421B40E703}" dt="2021-02-05T17:02:59.616" v="314" actId="20577"/>
          <ac:spMkLst>
            <pc:docMk/>
            <pc:sldMk cId="1959249856" sldId="286"/>
            <ac:spMk id="15" creationId="{863BB09B-C8C1-4354-BC51-D930C951E507}"/>
          </ac:spMkLst>
        </pc:spChg>
        <pc:spChg chg="add del mod">
          <ac:chgData name="Neemias e Catia Lima" userId="b77af7bd85500281" providerId="LiveId" clId="{77F20749-B77A-4301-BF25-60421B40E703}" dt="2021-02-05T16:30:55.555" v="99" actId="478"/>
          <ac:spMkLst>
            <pc:docMk/>
            <pc:sldMk cId="1959249856" sldId="286"/>
            <ac:spMk id="16" creationId="{A4A16D69-93E2-4B93-9F76-377F8B9ED1C6}"/>
          </ac:spMkLst>
        </pc:spChg>
        <pc:spChg chg="del">
          <ac:chgData name="Neemias e Catia Lima" userId="b77af7bd85500281" providerId="LiveId" clId="{77F20749-B77A-4301-BF25-60421B40E703}" dt="2021-02-05T16:28:38.228" v="67" actId="478"/>
          <ac:spMkLst>
            <pc:docMk/>
            <pc:sldMk cId="1959249856" sldId="286"/>
            <ac:spMk id="20" creationId="{5526030F-5CA7-45D7-BA64-2EB55890BB5F}"/>
          </ac:spMkLst>
        </pc:spChg>
        <pc:spChg chg="add mod">
          <ac:chgData name="Neemias e Catia Lima" userId="b77af7bd85500281" providerId="LiveId" clId="{77F20749-B77A-4301-BF25-60421B40E703}" dt="2021-02-05T16:30:55.944" v="100"/>
          <ac:spMkLst>
            <pc:docMk/>
            <pc:sldMk cId="1959249856" sldId="286"/>
            <ac:spMk id="24" creationId="{B950A7A9-BA80-4907-93E0-678A64407229}"/>
          </ac:spMkLst>
        </pc:spChg>
        <pc:picChg chg="del">
          <ac:chgData name="Neemias e Catia Lima" userId="b77af7bd85500281" providerId="LiveId" clId="{77F20749-B77A-4301-BF25-60421B40E703}" dt="2021-02-05T17:06:29.940" v="345" actId="478"/>
          <ac:picMkLst>
            <pc:docMk/>
            <pc:sldMk cId="1959249856" sldId="286"/>
            <ac:picMk id="17" creationId="{4A5164D5-0D45-4639-BEDE-5C723CB32C35}"/>
          </ac:picMkLst>
        </pc:picChg>
        <pc:picChg chg="add mod">
          <ac:chgData name="Neemias e Catia Lima" userId="b77af7bd85500281" providerId="LiveId" clId="{77F20749-B77A-4301-BF25-60421B40E703}" dt="2021-02-05T16:28:39.322" v="68"/>
          <ac:picMkLst>
            <pc:docMk/>
            <pc:sldMk cId="1959249856" sldId="286"/>
            <ac:picMk id="18" creationId="{C177EA06-53E3-493D-9225-573319401251}"/>
          </ac:picMkLst>
        </pc:picChg>
        <pc:picChg chg="add mod">
          <ac:chgData name="Neemias e Catia Lima" userId="b77af7bd85500281" providerId="LiveId" clId="{77F20749-B77A-4301-BF25-60421B40E703}" dt="2021-02-05T16:28:39.322" v="68"/>
          <ac:picMkLst>
            <pc:docMk/>
            <pc:sldMk cId="1959249856" sldId="286"/>
            <ac:picMk id="19" creationId="{BC9CC994-A681-4CBA-9733-27DD898D0B89}"/>
          </ac:picMkLst>
        </pc:picChg>
        <pc:picChg chg="del">
          <ac:chgData name="Neemias e Catia Lima" userId="b77af7bd85500281" providerId="LiveId" clId="{77F20749-B77A-4301-BF25-60421B40E703}" dt="2021-02-05T16:28:34.164" v="65" actId="478"/>
          <ac:picMkLst>
            <pc:docMk/>
            <pc:sldMk cId="1959249856" sldId="286"/>
            <ac:picMk id="21" creationId="{0CCD0223-9547-4EB0-AA41-6D383ADC6476}"/>
          </ac:picMkLst>
        </pc:picChg>
        <pc:picChg chg="del">
          <ac:chgData name="Neemias e Catia Lima" userId="b77af7bd85500281" providerId="LiveId" clId="{77F20749-B77A-4301-BF25-60421B40E703}" dt="2021-02-05T16:28:35.324" v="66" actId="478"/>
          <ac:picMkLst>
            <pc:docMk/>
            <pc:sldMk cId="1959249856" sldId="286"/>
            <ac:picMk id="23" creationId="{894D2BE0-BFAD-4CF7-9E30-F3673AE8917B}"/>
          </ac:picMkLst>
        </pc:picChg>
        <pc:picChg chg="add mod">
          <ac:chgData name="Neemias e Catia Lima" userId="b77af7bd85500281" providerId="LiveId" clId="{77F20749-B77A-4301-BF25-60421B40E703}" dt="2021-02-05T17:06:30.225" v="346"/>
          <ac:picMkLst>
            <pc:docMk/>
            <pc:sldMk cId="1959249856" sldId="286"/>
            <ac:picMk id="25" creationId="{6F5DCD9F-0540-4CC4-87F4-40F6F91677A0}"/>
          </ac:picMkLst>
        </pc:picChg>
      </pc:sldChg>
      <pc:sldChg chg="addSp delSp modSp mod">
        <pc:chgData name="Neemias e Catia Lima" userId="b77af7bd85500281" providerId="LiveId" clId="{77F20749-B77A-4301-BF25-60421B40E703}" dt="2021-02-05T17:08:19.958" v="360" actId="20577"/>
        <pc:sldMkLst>
          <pc:docMk/>
          <pc:sldMk cId="2857006406" sldId="287"/>
        </pc:sldMkLst>
        <pc:spChg chg="del">
          <ac:chgData name="Neemias e Catia Lima" userId="b77af7bd85500281" providerId="LiveId" clId="{77F20749-B77A-4301-BF25-60421B40E703}" dt="2021-02-05T16:29:07.572" v="79" actId="478"/>
          <ac:spMkLst>
            <pc:docMk/>
            <pc:sldMk cId="2857006406" sldId="287"/>
            <ac:spMk id="15" creationId="{6B461F7E-C89A-4409-8525-6D52D918DEA0}"/>
          </ac:spMkLst>
        </pc:spChg>
        <pc:spChg chg="mod">
          <ac:chgData name="Neemias e Catia Lima" userId="b77af7bd85500281" providerId="LiveId" clId="{77F20749-B77A-4301-BF25-60421B40E703}" dt="2021-02-05T17:08:19.958" v="360" actId="20577"/>
          <ac:spMkLst>
            <pc:docMk/>
            <pc:sldMk cId="2857006406" sldId="287"/>
            <ac:spMk id="16" creationId="{28D68641-D640-4BD7-9D5B-B3803DCCF9B3}"/>
          </ac:spMkLst>
        </pc:spChg>
        <pc:spChg chg="add del mod">
          <ac:chgData name="Neemias e Catia Lima" userId="b77af7bd85500281" providerId="LiveId" clId="{77F20749-B77A-4301-BF25-60421B40E703}" dt="2021-02-05T16:31:09.954" v="105" actId="478"/>
          <ac:spMkLst>
            <pc:docMk/>
            <pc:sldMk cId="2857006406" sldId="287"/>
            <ac:spMk id="17" creationId="{B47AD62D-044B-4CFE-AF21-52F1F1BB96AC}"/>
          </ac:spMkLst>
        </pc:spChg>
        <pc:spChg chg="add mod">
          <ac:chgData name="Neemias e Catia Lima" userId="b77af7bd85500281" providerId="LiveId" clId="{77F20749-B77A-4301-BF25-60421B40E703}" dt="2021-02-05T16:31:10.239" v="106"/>
          <ac:spMkLst>
            <pc:docMk/>
            <pc:sldMk cId="2857006406" sldId="287"/>
            <ac:spMk id="23" creationId="{7DB3738B-E0BD-4F51-A4EE-23323AEAC830}"/>
          </ac:spMkLst>
        </pc:spChg>
        <pc:picChg chg="add mod">
          <ac:chgData name="Neemias e Catia Lima" userId="b77af7bd85500281" providerId="LiveId" clId="{77F20749-B77A-4301-BF25-60421B40E703}" dt="2021-02-05T16:29:08.635" v="80"/>
          <ac:picMkLst>
            <pc:docMk/>
            <pc:sldMk cId="2857006406" sldId="287"/>
            <ac:picMk id="18" creationId="{5B11211E-C927-4E14-83F6-24B7EDDC780A}"/>
          </ac:picMkLst>
        </pc:picChg>
        <pc:picChg chg="add mod">
          <ac:chgData name="Neemias e Catia Lima" userId="b77af7bd85500281" providerId="LiveId" clId="{77F20749-B77A-4301-BF25-60421B40E703}" dt="2021-02-05T16:29:08.635" v="80"/>
          <ac:picMkLst>
            <pc:docMk/>
            <pc:sldMk cId="2857006406" sldId="287"/>
            <ac:picMk id="19" creationId="{2FCF8F42-042B-4EB6-B62F-CDBE2A0296FC}"/>
          </ac:picMkLst>
        </pc:picChg>
        <pc:picChg chg="del">
          <ac:chgData name="Neemias e Catia Lima" userId="b77af7bd85500281" providerId="LiveId" clId="{77F20749-B77A-4301-BF25-60421B40E703}" dt="2021-02-05T16:29:05.092" v="77" actId="478"/>
          <ac:picMkLst>
            <pc:docMk/>
            <pc:sldMk cId="2857006406" sldId="287"/>
            <ac:picMk id="20" creationId="{5DD17D35-02EF-4C90-B72B-D73C7CDF9FDF}"/>
          </ac:picMkLst>
        </pc:picChg>
        <pc:picChg chg="del">
          <ac:chgData name="Neemias e Catia Lima" userId="b77af7bd85500281" providerId="LiveId" clId="{77F20749-B77A-4301-BF25-60421B40E703}" dt="2021-02-05T16:29:06.036" v="78" actId="478"/>
          <ac:picMkLst>
            <pc:docMk/>
            <pc:sldMk cId="2857006406" sldId="287"/>
            <ac:picMk id="21" creationId="{C8E946E4-00D3-4913-96FF-6C267DF4C9ED}"/>
          </ac:picMkLst>
        </pc:picChg>
      </pc:sldChg>
      <pc:sldChg chg="addSp delSp modSp mod">
        <pc:chgData name="Neemias e Catia Lima" userId="b77af7bd85500281" providerId="LiveId" clId="{77F20749-B77A-4301-BF25-60421B40E703}" dt="2021-02-05T16:45:32.653" v="153"/>
        <pc:sldMkLst>
          <pc:docMk/>
          <pc:sldMk cId="2630436816" sldId="288"/>
        </pc:sldMkLst>
        <pc:spChg chg="add del mod">
          <ac:chgData name="Neemias e Catia Lima" userId="b77af7bd85500281" providerId="LiveId" clId="{77F20749-B77A-4301-BF25-60421B40E703}" dt="2021-02-05T16:30:23.579" v="83" actId="478"/>
          <ac:spMkLst>
            <pc:docMk/>
            <pc:sldMk cId="2630436816" sldId="288"/>
            <ac:spMk id="12" creationId="{429BBD7E-4893-484B-954B-C200BDC571B6}"/>
          </ac:spMkLst>
        </pc:spChg>
        <pc:spChg chg="mod">
          <ac:chgData name="Neemias e Catia Lima" userId="b77af7bd85500281" providerId="LiveId" clId="{77F20749-B77A-4301-BF25-60421B40E703}" dt="2021-02-05T16:43:23.325" v="138" actId="20577"/>
          <ac:spMkLst>
            <pc:docMk/>
            <pc:sldMk cId="2630436816" sldId="288"/>
            <ac:spMk id="13" creationId="{00000000-0000-0000-0000-000000000000}"/>
          </ac:spMkLst>
        </pc:spChg>
        <pc:spChg chg="mod">
          <ac:chgData name="Neemias e Catia Lima" userId="b77af7bd85500281" providerId="LiveId" clId="{77F20749-B77A-4301-BF25-60421B40E703}" dt="2021-02-05T16:42:07.072" v="124"/>
          <ac:spMkLst>
            <pc:docMk/>
            <pc:sldMk cId="2630436816" sldId="288"/>
            <ac:spMk id="14" creationId="{00000000-0000-0000-0000-000000000000}"/>
          </ac:spMkLst>
        </pc:spChg>
        <pc:spChg chg="del">
          <ac:chgData name="Neemias e Catia Lima" userId="b77af7bd85500281" providerId="LiveId" clId="{77F20749-B77A-4301-BF25-60421B40E703}" dt="2021-02-05T16:27:01.317" v="38" actId="478"/>
          <ac:spMkLst>
            <pc:docMk/>
            <pc:sldMk cId="2630436816" sldId="288"/>
            <ac:spMk id="19" creationId="{42E7CD78-976A-44AC-8590-0E79BD194D45}"/>
          </ac:spMkLst>
        </pc:spChg>
        <pc:spChg chg="add mod">
          <ac:chgData name="Neemias e Catia Lima" userId="b77af7bd85500281" providerId="LiveId" clId="{77F20749-B77A-4301-BF25-60421B40E703}" dt="2021-02-05T16:30:24.024" v="84"/>
          <ac:spMkLst>
            <pc:docMk/>
            <pc:sldMk cId="2630436816" sldId="288"/>
            <ac:spMk id="24" creationId="{62898820-C50B-49BA-BCAD-1B77F45AA8D0}"/>
          </ac:spMkLst>
        </pc:spChg>
        <pc:picChg chg="add mod">
          <ac:chgData name="Neemias e Catia Lima" userId="b77af7bd85500281" providerId="LiveId" clId="{77F20749-B77A-4301-BF25-60421B40E703}" dt="2021-02-05T16:27:02.043" v="39"/>
          <ac:picMkLst>
            <pc:docMk/>
            <pc:sldMk cId="2630436816" sldId="288"/>
            <ac:picMk id="17" creationId="{8912F2D1-2832-4CC9-88E2-018CE9716162}"/>
          </ac:picMkLst>
        </pc:picChg>
        <pc:picChg chg="add mod">
          <ac:chgData name="Neemias e Catia Lima" userId="b77af7bd85500281" providerId="LiveId" clId="{77F20749-B77A-4301-BF25-60421B40E703}" dt="2021-02-05T16:27:02.043" v="39"/>
          <ac:picMkLst>
            <pc:docMk/>
            <pc:sldMk cId="2630436816" sldId="288"/>
            <ac:picMk id="18" creationId="{50B3A59D-544E-4F04-AE3F-A9F7D0971A0E}"/>
          </ac:picMkLst>
        </pc:picChg>
        <pc:picChg chg="del">
          <ac:chgData name="Neemias e Catia Lima" userId="b77af7bd85500281" providerId="LiveId" clId="{77F20749-B77A-4301-BF25-60421B40E703}" dt="2021-02-05T16:26:52.812" v="36" actId="478"/>
          <ac:picMkLst>
            <pc:docMk/>
            <pc:sldMk cId="2630436816" sldId="288"/>
            <ac:picMk id="20" creationId="{B84FA315-F8B8-4AA5-A2F4-D46BD78040E0}"/>
          </ac:picMkLst>
        </pc:picChg>
        <pc:picChg chg="del">
          <ac:chgData name="Neemias e Catia Lima" userId="b77af7bd85500281" providerId="LiveId" clId="{77F20749-B77A-4301-BF25-60421B40E703}" dt="2021-02-05T16:26:57.228" v="37" actId="478"/>
          <ac:picMkLst>
            <pc:docMk/>
            <pc:sldMk cId="2630436816" sldId="288"/>
            <ac:picMk id="22" creationId="{51728EE1-CD15-4886-A75D-3FD46E864C1A}"/>
          </ac:picMkLst>
        </pc:picChg>
        <pc:picChg chg="del">
          <ac:chgData name="Neemias e Catia Lima" userId="b77af7bd85500281" providerId="LiveId" clId="{77F20749-B77A-4301-BF25-60421B40E703}" dt="2021-02-05T16:45:32.361" v="152" actId="478"/>
          <ac:picMkLst>
            <pc:docMk/>
            <pc:sldMk cId="2630436816" sldId="288"/>
            <ac:picMk id="23" creationId="{0E8F958F-0ED9-4C62-87D7-EA7DBD33081F}"/>
          </ac:picMkLst>
        </pc:picChg>
        <pc:picChg chg="add mod">
          <ac:chgData name="Neemias e Catia Lima" userId="b77af7bd85500281" providerId="LiveId" clId="{77F20749-B77A-4301-BF25-60421B40E703}" dt="2021-02-05T16:45:32.653" v="153"/>
          <ac:picMkLst>
            <pc:docMk/>
            <pc:sldMk cId="2630436816" sldId="288"/>
            <ac:picMk id="25" creationId="{B42D5DCB-433E-4CEF-BFBE-18C0CDEC2F58}"/>
          </ac:picMkLst>
        </pc:picChg>
      </pc:sldChg>
      <pc:sldChg chg="addSp delSp modSp mod">
        <pc:chgData name="Neemias e Catia Lima" userId="b77af7bd85500281" providerId="LiveId" clId="{77F20749-B77A-4301-BF25-60421B40E703}" dt="2021-02-05T16:53:28.709" v="175" actId="20577"/>
        <pc:sldMkLst>
          <pc:docMk/>
          <pc:sldMk cId="3032827026" sldId="289"/>
        </pc:sldMkLst>
        <pc:spChg chg="mod">
          <ac:chgData name="Neemias e Catia Lima" userId="b77af7bd85500281" providerId="LiveId" clId="{77F20749-B77A-4301-BF25-60421B40E703}" dt="2021-02-05T16:53:28.709" v="175" actId="20577"/>
          <ac:spMkLst>
            <pc:docMk/>
            <pc:sldMk cId="3032827026" sldId="289"/>
            <ac:spMk id="12" creationId="{A64B78EF-EDA8-421A-88C9-45544BBCA9D1}"/>
          </ac:spMkLst>
        </pc:spChg>
        <pc:spChg chg="mod">
          <ac:chgData name="Neemias e Catia Lima" userId="b77af7bd85500281" providerId="LiveId" clId="{77F20749-B77A-4301-BF25-60421B40E703}" dt="2021-02-05T16:46:02.109" v="159"/>
          <ac:spMkLst>
            <pc:docMk/>
            <pc:sldMk cId="3032827026" sldId="289"/>
            <ac:spMk id="14" creationId="{00000000-0000-0000-0000-000000000000}"/>
          </ac:spMkLst>
        </pc:spChg>
        <pc:spChg chg="del">
          <ac:chgData name="Neemias e Catia Lima" userId="b77af7bd85500281" providerId="LiveId" clId="{77F20749-B77A-4301-BF25-60421B40E703}" dt="2021-02-05T16:27:36.501" v="48" actId="478"/>
          <ac:spMkLst>
            <pc:docMk/>
            <pc:sldMk cId="3032827026" sldId="289"/>
            <ac:spMk id="17" creationId="{70931E9A-39F7-4C6C-B471-9EE717088FF3}"/>
          </ac:spMkLst>
        </pc:spChg>
        <pc:spChg chg="add del mod">
          <ac:chgData name="Neemias e Catia Lima" userId="b77af7bd85500281" providerId="LiveId" clId="{77F20749-B77A-4301-BF25-60421B40E703}" dt="2021-02-05T16:30:36.155" v="89" actId="478"/>
          <ac:spMkLst>
            <pc:docMk/>
            <pc:sldMk cId="3032827026" sldId="289"/>
            <ac:spMk id="18" creationId="{E7489D49-7A64-4E09-8465-0E5A047AD57B}"/>
          </ac:spMkLst>
        </pc:spChg>
        <pc:spChg chg="add mod">
          <ac:chgData name="Neemias e Catia Lima" userId="b77af7bd85500281" providerId="LiveId" clId="{77F20749-B77A-4301-BF25-60421B40E703}" dt="2021-02-05T16:30:36.424" v="90"/>
          <ac:spMkLst>
            <pc:docMk/>
            <pc:sldMk cId="3032827026" sldId="289"/>
            <ac:spMk id="21" creationId="{7F8D65C8-ABE6-415C-81C4-14DB491FDEE3}"/>
          </ac:spMkLst>
        </pc:spChg>
        <pc:picChg chg="add mod">
          <ac:chgData name="Neemias e Catia Lima" userId="b77af7bd85500281" providerId="LiveId" clId="{77F20749-B77A-4301-BF25-60421B40E703}" dt="2021-02-05T16:27:39.075" v="50"/>
          <ac:picMkLst>
            <pc:docMk/>
            <pc:sldMk cId="3032827026" sldId="289"/>
            <ac:picMk id="19" creationId="{C7A14A65-4BE6-44B3-A564-CC32A6B889DF}"/>
          </ac:picMkLst>
        </pc:picChg>
        <pc:picChg chg="add mod">
          <ac:chgData name="Neemias e Catia Lima" userId="b77af7bd85500281" providerId="LiveId" clId="{77F20749-B77A-4301-BF25-60421B40E703}" dt="2021-02-05T16:27:39.075" v="50"/>
          <ac:picMkLst>
            <pc:docMk/>
            <pc:sldMk cId="3032827026" sldId="289"/>
            <ac:picMk id="20" creationId="{F74F4650-88F4-4881-8F82-866FB1B9A3D9}"/>
          </ac:picMkLst>
        </pc:picChg>
        <pc:picChg chg="del">
          <ac:chgData name="Neemias e Catia Lima" userId="b77af7bd85500281" providerId="LiveId" clId="{77F20749-B77A-4301-BF25-60421B40E703}" dt="2021-02-05T16:27:38.773" v="49" actId="478"/>
          <ac:picMkLst>
            <pc:docMk/>
            <pc:sldMk cId="3032827026" sldId="289"/>
            <ac:picMk id="22" creationId="{B216CAB5-1E5B-44C3-9275-8EE237C1DD43}"/>
          </ac:picMkLst>
        </pc:picChg>
        <pc:picChg chg="del">
          <ac:chgData name="Neemias e Catia Lima" userId="b77af7bd85500281" providerId="LiveId" clId="{77F20749-B77A-4301-BF25-60421B40E703}" dt="2021-02-05T16:27:32.281" v="47" actId="478"/>
          <ac:picMkLst>
            <pc:docMk/>
            <pc:sldMk cId="3032827026" sldId="289"/>
            <ac:picMk id="23" creationId="{54C70755-700C-4BB7-850D-61BA48989386}"/>
          </ac:picMkLst>
        </pc:picChg>
        <pc:picChg chg="add mod">
          <ac:chgData name="Neemias e Catia Lima" userId="b77af7bd85500281" providerId="LiveId" clId="{77F20749-B77A-4301-BF25-60421B40E703}" dt="2021-02-05T16:53:03.890" v="171"/>
          <ac:picMkLst>
            <pc:docMk/>
            <pc:sldMk cId="3032827026" sldId="289"/>
            <ac:picMk id="24" creationId="{988094A6-621D-4E20-BDB5-E58A9D35F79C}"/>
          </ac:picMkLst>
        </pc:picChg>
        <pc:picChg chg="del">
          <ac:chgData name="Neemias e Catia Lima" userId="b77af7bd85500281" providerId="LiveId" clId="{77F20749-B77A-4301-BF25-60421B40E703}" dt="2021-02-05T16:53:03.525" v="170" actId="478"/>
          <ac:picMkLst>
            <pc:docMk/>
            <pc:sldMk cId="3032827026" sldId="289"/>
            <ac:picMk id="2050" creationId="{9D1FD7AD-CCF0-4F0A-9A7C-CA2D98B295E6}"/>
          </ac:picMkLst>
        </pc:picChg>
      </pc:sldChg>
      <pc:sldChg chg="addSp delSp modSp mod">
        <pc:chgData name="Neemias e Catia Lima" userId="b77af7bd85500281" providerId="LiveId" clId="{77F20749-B77A-4301-BF25-60421B40E703}" dt="2021-02-05T16:58:10.994" v="218" actId="1440"/>
        <pc:sldMkLst>
          <pc:docMk/>
          <pc:sldMk cId="3772032319" sldId="290"/>
        </pc:sldMkLst>
        <pc:spChg chg="mod">
          <ac:chgData name="Neemias e Catia Lima" userId="b77af7bd85500281" providerId="LiveId" clId="{77F20749-B77A-4301-BF25-60421B40E703}" dt="2021-02-05T16:57:17.517" v="207" actId="313"/>
          <ac:spMkLst>
            <pc:docMk/>
            <pc:sldMk cId="3772032319" sldId="290"/>
            <ac:spMk id="12" creationId="{8D5A143D-15FB-4DFE-B0EC-FEEB77A92B2C}"/>
          </ac:spMkLst>
        </pc:spChg>
        <pc:spChg chg="mod">
          <ac:chgData name="Neemias e Catia Lima" userId="b77af7bd85500281" providerId="LiveId" clId="{77F20749-B77A-4301-BF25-60421B40E703}" dt="2021-02-05T16:54:25.624" v="183"/>
          <ac:spMkLst>
            <pc:docMk/>
            <pc:sldMk cId="3772032319" sldId="290"/>
            <ac:spMk id="14" creationId="{00000000-0000-0000-0000-000000000000}"/>
          </ac:spMkLst>
        </pc:spChg>
        <pc:spChg chg="add del mod">
          <ac:chgData name="Neemias e Catia Lima" userId="b77af7bd85500281" providerId="LiveId" clId="{77F20749-B77A-4301-BF25-60421B40E703}" dt="2021-02-05T16:30:43.995" v="93" actId="478"/>
          <ac:spMkLst>
            <pc:docMk/>
            <pc:sldMk cId="3772032319" sldId="290"/>
            <ac:spMk id="15" creationId="{07519702-7917-49B0-AD20-D771085C06DF}"/>
          </ac:spMkLst>
        </pc:spChg>
        <pc:spChg chg="del">
          <ac:chgData name="Neemias e Catia Lima" userId="b77af7bd85500281" providerId="LiveId" clId="{77F20749-B77A-4301-BF25-60421B40E703}" dt="2021-02-05T16:27:55.476" v="55" actId="478"/>
          <ac:spMkLst>
            <pc:docMk/>
            <pc:sldMk cId="3772032319" sldId="290"/>
            <ac:spMk id="19" creationId="{A77264CA-2E8D-4296-8606-D8EF6CE8B281}"/>
          </ac:spMkLst>
        </pc:spChg>
        <pc:spChg chg="add mod">
          <ac:chgData name="Neemias e Catia Lima" userId="b77af7bd85500281" providerId="LiveId" clId="{77F20749-B77A-4301-BF25-60421B40E703}" dt="2021-02-05T16:30:44.224" v="94"/>
          <ac:spMkLst>
            <pc:docMk/>
            <pc:sldMk cId="3772032319" sldId="290"/>
            <ac:spMk id="24" creationId="{74968B2C-8BDE-45DF-84CE-80FD8BA889CA}"/>
          </ac:spMkLst>
        </pc:spChg>
        <pc:picChg chg="add mod">
          <ac:chgData name="Neemias e Catia Lima" userId="b77af7bd85500281" providerId="LiveId" clId="{77F20749-B77A-4301-BF25-60421B40E703}" dt="2021-02-05T16:27:56.443" v="56"/>
          <ac:picMkLst>
            <pc:docMk/>
            <pc:sldMk cId="3772032319" sldId="290"/>
            <ac:picMk id="16" creationId="{12414F0B-CABF-4DB6-BEC2-9658A3B449C2}"/>
          </ac:picMkLst>
        </pc:picChg>
        <pc:picChg chg="add mod">
          <ac:chgData name="Neemias e Catia Lima" userId="b77af7bd85500281" providerId="LiveId" clId="{77F20749-B77A-4301-BF25-60421B40E703}" dt="2021-02-05T16:27:56.443" v="56"/>
          <ac:picMkLst>
            <pc:docMk/>
            <pc:sldMk cId="3772032319" sldId="290"/>
            <ac:picMk id="18" creationId="{04093B17-9E39-45C6-8BCE-E9BAE6506FE6}"/>
          </ac:picMkLst>
        </pc:picChg>
        <pc:picChg chg="del">
          <ac:chgData name="Neemias e Catia Lima" userId="b77af7bd85500281" providerId="LiveId" clId="{77F20749-B77A-4301-BF25-60421B40E703}" dt="2021-02-05T16:27:51.445" v="54" actId="478"/>
          <ac:picMkLst>
            <pc:docMk/>
            <pc:sldMk cId="3772032319" sldId="290"/>
            <ac:picMk id="20" creationId="{EFF3D9C1-551C-4E01-95C0-7C336266B925}"/>
          </ac:picMkLst>
        </pc:picChg>
        <pc:picChg chg="del">
          <ac:chgData name="Neemias e Catia Lima" userId="b77af7bd85500281" providerId="LiveId" clId="{77F20749-B77A-4301-BF25-60421B40E703}" dt="2021-02-05T16:27:55.476" v="55" actId="478"/>
          <ac:picMkLst>
            <pc:docMk/>
            <pc:sldMk cId="3772032319" sldId="290"/>
            <ac:picMk id="22" creationId="{1B941EC7-9AD7-40EC-94F8-D6BDC76A41F7}"/>
          </ac:picMkLst>
        </pc:picChg>
        <pc:picChg chg="del">
          <ac:chgData name="Neemias e Catia Lima" userId="b77af7bd85500281" providerId="LiveId" clId="{77F20749-B77A-4301-BF25-60421B40E703}" dt="2021-02-05T16:57:34.570" v="208" actId="478"/>
          <ac:picMkLst>
            <pc:docMk/>
            <pc:sldMk cId="3772032319" sldId="290"/>
            <ac:picMk id="23" creationId="{AE8756B3-5979-4BBE-BFA0-85042E3A7247}"/>
          </ac:picMkLst>
        </pc:picChg>
        <pc:picChg chg="add mod">
          <ac:chgData name="Neemias e Catia Lima" userId="b77af7bd85500281" providerId="LiveId" clId="{77F20749-B77A-4301-BF25-60421B40E703}" dt="2021-02-05T16:58:10.994" v="218" actId="1440"/>
          <ac:picMkLst>
            <pc:docMk/>
            <pc:sldMk cId="3772032319" sldId="290"/>
            <ac:picMk id="5122" creationId="{F1C8B8D7-29E0-4DF3-8EC6-4DFFC1865D8F}"/>
          </ac:picMkLst>
        </pc:picChg>
      </pc:sldChg>
      <pc:sldChg chg="addSp delSp modSp mod">
        <pc:chgData name="Neemias e Catia Lima" userId="b77af7bd85500281" providerId="LiveId" clId="{77F20749-B77A-4301-BF25-60421B40E703}" dt="2021-02-05T17:01:15.824" v="288" actId="1036"/>
        <pc:sldMkLst>
          <pc:docMk/>
          <pc:sldMk cId="1768216317" sldId="291"/>
        </pc:sldMkLst>
        <pc:spChg chg="mod">
          <ac:chgData name="Neemias e Catia Lima" userId="b77af7bd85500281" providerId="LiveId" clId="{77F20749-B77A-4301-BF25-60421B40E703}" dt="2021-02-05T17:00:42.678" v="267"/>
          <ac:spMkLst>
            <pc:docMk/>
            <pc:sldMk cId="1768216317" sldId="291"/>
            <ac:spMk id="12" creationId="{FD5EC092-AC81-4728-9A45-4C4BB5B95C65}"/>
          </ac:spMkLst>
        </pc:spChg>
        <pc:spChg chg="mod">
          <ac:chgData name="Neemias e Catia Lima" userId="b77af7bd85500281" providerId="LiveId" clId="{77F20749-B77A-4301-BF25-60421B40E703}" dt="2021-02-05T16:59:03.657" v="232" actId="20577"/>
          <ac:spMkLst>
            <pc:docMk/>
            <pc:sldMk cId="1768216317" sldId="291"/>
            <ac:spMk id="14" creationId="{00000000-0000-0000-0000-000000000000}"/>
          </ac:spMkLst>
        </pc:spChg>
        <pc:spChg chg="del">
          <ac:chgData name="Neemias e Catia Lima" userId="b77af7bd85500281" providerId="LiveId" clId="{77F20749-B77A-4301-BF25-60421B40E703}" dt="2021-02-05T16:28:28.164" v="63" actId="478"/>
          <ac:spMkLst>
            <pc:docMk/>
            <pc:sldMk cId="1768216317" sldId="291"/>
            <ac:spMk id="16" creationId="{A7D6ED1D-546F-4C68-94D3-B23D9119E812}"/>
          </ac:spMkLst>
        </pc:spChg>
        <pc:spChg chg="add del mod">
          <ac:chgData name="Neemias e Catia Lima" userId="b77af7bd85500281" providerId="LiveId" clId="{77F20749-B77A-4301-BF25-60421B40E703}" dt="2021-02-05T16:30:51.723" v="97" actId="478"/>
          <ac:spMkLst>
            <pc:docMk/>
            <pc:sldMk cId="1768216317" sldId="291"/>
            <ac:spMk id="18" creationId="{D391DAA1-4F44-40F2-96D6-98DB1AE140B1}"/>
          </ac:spMkLst>
        </pc:spChg>
        <pc:spChg chg="add mod">
          <ac:chgData name="Neemias e Catia Lima" userId="b77af7bd85500281" providerId="LiveId" clId="{77F20749-B77A-4301-BF25-60421B40E703}" dt="2021-02-05T16:30:51.994" v="98"/>
          <ac:spMkLst>
            <pc:docMk/>
            <pc:sldMk cId="1768216317" sldId="291"/>
            <ac:spMk id="23" creationId="{229FF26D-8F3E-47D3-A7A4-A9006C959F88}"/>
          </ac:spMkLst>
        </pc:spChg>
        <pc:picChg chg="add mod">
          <ac:chgData name="Neemias e Catia Lima" userId="b77af7bd85500281" providerId="LiveId" clId="{77F20749-B77A-4301-BF25-60421B40E703}" dt="2021-02-05T16:28:29.113" v="64"/>
          <ac:picMkLst>
            <pc:docMk/>
            <pc:sldMk cId="1768216317" sldId="291"/>
            <ac:picMk id="19" creationId="{725FE7C6-109F-4630-B892-52A0CCB09FFE}"/>
          </ac:picMkLst>
        </pc:picChg>
        <pc:picChg chg="add mod">
          <ac:chgData name="Neemias e Catia Lima" userId="b77af7bd85500281" providerId="LiveId" clId="{77F20749-B77A-4301-BF25-60421B40E703}" dt="2021-02-05T16:28:29.113" v="64"/>
          <ac:picMkLst>
            <pc:docMk/>
            <pc:sldMk cId="1768216317" sldId="291"/>
            <ac:picMk id="20" creationId="{8F4BCA0C-CA2D-469C-9C41-6A1D1A7FEA4B}"/>
          </ac:picMkLst>
        </pc:picChg>
        <pc:picChg chg="del">
          <ac:chgData name="Neemias e Catia Lima" userId="b77af7bd85500281" providerId="LiveId" clId="{77F20749-B77A-4301-BF25-60421B40E703}" dt="2021-02-05T16:28:23.757" v="61" actId="478"/>
          <ac:picMkLst>
            <pc:docMk/>
            <pc:sldMk cId="1768216317" sldId="291"/>
            <ac:picMk id="21" creationId="{248952B7-8171-4EDF-9B1C-EDA2EFEAE2E4}"/>
          </ac:picMkLst>
        </pc:picChg>
        <pc:picChg chg="del">
          <ac:chgData name="Neemias e Catia Lima" userId="b77af7bd85500281" providerId="LiveId" clId="{77F20749-B77A-4301-BF25-60421B40E703}" dt="2021-02-05T16:28:26.828" v="62" actId="478"/>
          <ac:picMkLst>
            <pc:docMk/>
            <pc:sldMk cId="1768216317" sldId="291"/>
            <ac:picMk id="22" creationId="{7D56DFF2-836A-44C6-980F-915E95AD76D4}"/>
          </ac:picMkLst>
        </pc:picChg>
        <pc:picChg chg="del">
          <ac:chgData name="Neemias e Catia Lima" userId="b77af7bd85500281" providerId="LiveId" clId="{77F20749-B77A-4301-BF25-60421B40E703}" dt="2021-02-05T17:01:02.064" v="268" actId="478"/>
          <ac:picMkLst>
            <pc:docMk/>
            <pc:sldMk cId="1768216317" sldId="291"/>
            <ac:picMk id="4098" creationId="{91F029EA-6997-4840-AD10-E4615F6B1633}"/>
          </ac:picMkLst>
        </pc:picChg>
        <pc:picChg chg="add mod">
          <ac:chgData name="Neemias e Catia Lima" userId="b77af7bd85500281" providerId="LiveId" clId="{77F20749-B77A-4301-BF25-60421B40E703}" dt="2021-02-05T17:01:15.824" v="288" actId="1036"/>
          <ac:picMkLst>
            <pc:docMk/>
            <pc:sldMk cId="1768216317" sldId="291"/>
            <ac:picMk id="7170" creationId="{575D8C05-4999-4150-ACA9-5E29FF82F4DC}"/>
          </ac:picMkLst>
        </pc:picChg>
      </pc:sldChg>
      <pc:sldChg chg="addSp delSp modSp mod">
        <pc:chgData name="Neemias e Catia Lima" userId="b77af7bd85500281" providerId="LiveId" clId="{77F20749-B77A-4301-BF25-60421B40E703}" dt="2021-02-05T17:06:19.381" v="344" actId="1036"/>
        <pc:sldMkLst>
          <pc:docMk/>
          <pc:sldMk cId="3757265641" sldId="292"/>
        </pc:sldMkLst>
        <pc:spChg chg="mod">
          <ac:chgData name="Neemias e Catia Lima" userId="b77af7bd85500281" providerId="LiveId" clId="{77F20749-B77A-4301-BF25-60421B40E703}" dt="2021-02-05T17:04:25.258" v="332"/>
          <ac:spMkLst>
            <pc:docMk/>
            <pc:sldMk cId="3757265641" sldId="292"/>
            <ac:spMk id="12" creationId="{1EC42BAA-B890-43DD-B4F0-9AB5685AF2FE}"/>
          </ac:spMkLst>
        </pc:spChg>
        <pc:spChg chg="mod">
          <ac:chgData name="Neemias e Catia Lima" userId="b77af7bd85500281" providerId="LiveId" clId="{77F20749-B77A-4301-BF25-60421B40E703}" dt="2021-02-05T17:01:44.335" v="296"/>
          <ac:spMkLst>
            <pc:docMk/>
            <pc:sldMk cId="3757265641" sldId="292"/>
            <ac:spMk id="14" creationId="{00000000-0000-0000-0000-000000000000}"/>
          </ac:spMkLst>
        </pc:spChg>
        <pc:spChg chg="add del mod">
          <ac:chgData name="Neemias e Catia Lima" userId="b77af7bd85500281" providerId="LiveId" clId="{77F20749-B77A-4301-BF25-60421B40E703}" dt="2021-02-05T16:31:01.379" v="101" actId="478"/>
          <ac:spMkLst>
            <pc:docMk/>
            <pc:sldMk cId="3757265641" sldId="292"/>
            <ac:spMk id="16" creationId="{A7B31EE9-FE18-43C3-A068-E5B7FD855624}"/>
          </ac:spMkLst>
        </pc:spChg>
        <pc:spChg chg="del">
          <ac:chgData name="Neemias e Catia Lima" userId="b77af7bd85500281" providerId="LiveId" clId="{77F20749-B77A-4301-BF25-60421B40E703}" dt="2021-02-05T16:28:51.300" v="71" actId="478"/>
          <ac:spMkLst>
            <pc:docMk/>
            <pc:sldMk cId="3757265641" sldId="292"/>
            <ac:spMk id="20" creationId="{C6DD4677-4E3A-4C0A-84CE-FF74597155EC}"/>
          </ac:spMkLst>
        </pc:spChg>
        <pc:spChg chg="add mod">
          <ac:chgData name="Neemias e Catia Lima" userId="b77af7bd85500281" providerId="LiveId" clId="{77F20749-B77A-4301-BF25-60421B40E703}" dt="2021-02-05T16:31:01.685" v="102"/>
          <ac:spMkLst>
            <pc:docMk/>
            <pc:sldMk cId="3757265641" sldId="292"/>
            <ac:spMk id="23" creationId="{9109A1A0-AC06-41DE-A7AB-C0688B34C450}"/>
          </ac:spMkLst>
        </pc:spChg>
        <pc:picChg chg="add mod">
          <ac:chgData name="Neemias e Catia Lima" userId="b77af7bd85500281" providerId="LiveId" clId="{77F20749-B77A-4301-BF25-60421B40E703}" dt="2021-02-05T16:28:52.315" v="72"/>
          <ac:picMkLst>
            <pc:docMk/>
            <pc:sldMk cId="3757265641" sldId="292"/>
            <ac:picMk id="18" creationId="{E1A2143D-EA52-46E7-A4E7-50CA8A97CA8A}"/>
          </ac:picMkLst>
        </pc:picChg>
        <pc:picChg chg="add mod">
          <ac:chgData name="Neemias e Catia Lima" userId="b77af7bd85500281" providerId="LiveId" clId="{77F20749-B77A-4301-BF25-60421B40E703}" dt="2021-02-05T16:28:52.315" v="72"/>
          <ac:picMkLst>
            <pc:docMk/>
            <pc:sldMk cId="3757265641" sldId="292"/>
            <ac:picMk id="19" creationId="{962415E7-661E-464C-9AF7-179248D7FB7F}"/>
          </ac:picMkLst>
        </pc:picChg>
        <pc:picChg chg="del">
          <ac:chgData name="Neemias e Catia Lima" userId="b77af7bd85500281" providerId="LiveId" clId="{77F20749-B77A-4301-BF25-60421B40E703}" dt="2021-02-05T16:28:47.644" v="69" actId="478"/>
          <ac:picMkLst>
            <pc:docMk/>
            <pc:sldMk cId="3757265641" sldId="292"/>
            <ac:picMk id="21" creationId="{CFE1ADC2-DEB3-48EE-9063-6C7A81CA0EB8}"/>
          </ac:picMkLst>
        </pc:picChg>
        <pc:picChg chg="del">
          <ac:chgData name="Neemias e Catia Lima" userId="b77af7bd85500281" providerId="LiveId" clId="{77F20749-B77A-4301-BF25-60421B40E703}" dt="2021-02-05T16:28:48.412" v="70" actId="478"/>
          <ac:picMkLst>
            <pc:docMk/>
            <pc:sldMk cId="3757265641" sldId="292"/>
            <ac:picMk id="22" creationId="{EFB6FBEB-2B5D-4FC9-A9B8-805F422C3FB3}"/>
          </ac:picMkLst>
        </pc:picChg>
        <pc:picChg chg="del">
          <ac:chgData name="Neemias e Catia Lima" userId="b77af7bd85500281" providerId="LiveId" clId="{77F20749-B77A-4301-BF25-60421B40E703}" dt="2021-02-05T17:05:39.140" v="333" actId="478"/>
          <ac:picMkLst>
            <pc:docMk/>
            <pc:sldMk cId="3757265641" sldId="292"/>
            <ac:picMk id="6146" creationId="{53E99AB8-301F-467E-B173-E75E7DECCD1F}"/>
          </ac:picMkLst>
        </pc:picChg>
        <pc:picChg chg="add mod">
          <ac:chgData name="Neemias e Catia Lima" userId="b77af7bd85500281" providerId="LiveId" clId="{77F20749-B77A-4301-BF25-60421B40E703}" dt="2021-02-05T17:06:19.381" v="344" actId="1036"/>
          <ac:picMkLst>
            <pc:docMk/>
            <pc:sldMk cId="3757265641" sldId="292"/>
            <ac:picMk id="9218" creationId="{923F9D24-2F88-46BD-8101-4C66A9A3F0FA}"/>
          </ac:picMkLst>
        </pc:picChg>
      </pc:sldChg>
      <pc:sldChg chg="addSp delSp modSp mod">
        <pc:chgData name="Neemias e Catia Lima" userId="b77af7bd85500281" providerId="LiveId" clId="{77F20749-B77A-4301-BF25-60421B40E703}" dt="2021-02-05T17:07:47.544" v="351"/>
        <pc:sldMkLst>
          <pc:docMk/>
          <pc:sldMk cId="3114938747" sldId="293"/>
        </pc:sldMkLst>
        <pc:spChg chg="del">
          <ac:chgData name="Neemias e Catia Lima" userId="b77af7bd85500281" providerId="LiveId" clId="{77F20749-B77A-4301-BF25-60421B40E703}" dt="2021-02-05T16:28:58.108" v="75" actId="478"/>
          <ac:spMkLst>
            <pc:docMk/>
            <pc:sldMk cId="3114938747" sldId="293"/>
            <ac:spMk id="15" creationId="{EEEDD8BE-97A2-45E5-BD91-23CD4464BAE2}"/>
          </ac:spMkLst>
        </pc:spChg>
        <pc:spChg chg="mod">
          <ac:chgData name="Neemias e Catia Lima" userId="b77af7bd85500281" providerId="LiveId" clId="{77F20749-B77A-4301-BF25-60421B40E703}" dt="2021-02-05T17:07:47.544" v="351"/>
          <ac:spMkLst>
            <pc:docMk/>
            <pc:sldMk cId="3114938747" sldId="293"/>
            <ac:spMk id="16" creationId="{CFC8B9D9-C6ED-4706-A104-65D118A5B7F9}"/>
          </ac:spMkLst>
        </pc:spChg>
        <pc:spChg chg="add del mod">
          <ac:chgData name="Neemias e Catia Lima" userId="b77af7bd85500281" providerId="LiveId" clId="{77F20749-B77A-4301-BF25-60421B40E703}" dt="2021-02-05T16:31:06.107" v="103" actId="478"/>
          <ac:spMkLst>
            <pc:docMk/>
            <pc:sldMk cId="3114938747" sldId="293"/>
            <ac:spMk id="18" creationId="{4F0155CB-2140-4B0F-967A-882177225201}"/>
          </ac:spMkLst>
        </pc:spChg>
        <pc:spChg chg="add mod">
          <ac:chgData name="Neemias e Catia Lima" userId="b77af7bd85500281" providerId="LiveId" clId="{77F20749-B77A-4301-BF25-60421B40E703}" dt="2021-02-05T16:31:06.378" v="104"/>
          <ac:spMkLst>
            <pc:docMk/>
            <pc:sldMk cId="3114938747" sldId="293"/>
            <ac:spMk id="23" creationId="{168642ED-E31E-486E-8FE1-F6C511EB2F9B}"/>
          </ac:spMkLst>
        </pc:spChg>
        <pc:picChg chg="add mod">
          <ac:chgData name="Neemias e Catia Lima" userId="b77af7bd85500281" providerId="LiveId" clId="{77F20749-B77A-4301-BF25-60421B40E703}" dt="2021-02-05T16:28:59.353" v="76"/>
          <ac:picMkLst>
            <pc:docMk/>
            <pc:sldMk cId="3114938747" sldId="293"/>
            <ac:picMk id="19" creationId="{8044FC40-DB5C-4D3A-90CD-1A9669F382C5}"/>
          </ac:picMkLst>
        </pc:picChg>
        <pc:picChg chg="add mod">
          <ac:chgData name="Neemias e Catia Lima" userId="b77af7bd85500281" providerId="LiveId" clId="{77F20749-B77A-4301-BF25-60421B40E703}" dt="2021-02-05T16:28:59.353" v="76"/>
          <ac:picMkLst>
            <pc:docMk/>
            <pc:sldMk cId="3114938747" sldId="293"/>
            <ac:picMk id="20" creationId="{A826F740-995D-4D1C-9A86-769B445A9F4C}"/>
          </ac:picMkLst>
        </pc:picChg>
        <pc:picChg chg="del">
          <ac:chgData name="Neemias e Catia Lima" userId="b77af7bd85500281" providerId="LiveId" clId="{77F20749-B77A-4301-BF25-60421B40E703}" dt="2021-02-05T16:28:56.212" v="73" actId="478"/>
          <ac:picMkLst>
            <pc:docMk/>
            <pc:sldMk cId="3114938747" sldId="293"/>
            <ac:picMk id="21" creationId="{AEA4776F-532B-4951-85B9-CBA495B97BF4}"/>
          </ac:picMkLst>
        </pc:picChg>
        <pc:picChg chg="del">
          <ac:chgData name="Neemias e Catia Lima" userId="b77af7bd85500281" providerId="LiveId" clId="{77F20749-B77A-4301-BF25-60421B40E703}" dt="2021-02-05T16:28:56.868" v="74" actId="478"/>
          <ac:picMkLst>
            <pc:docMk/>
            <pc:sldMk cId="3114938747" sldId="293"/>
            <ac:picMk id="22" creationId="{BEDB5758-4255-4133-94DB-DBC37F5076A9}"/>
          </ac:picMkLst>
        </pc:picChg>
      </pc:sldChg>
    </pc:docChg>
  </pc:docChgLst>
  <pc:docChgLst>
    <pc:chgData name="Neemias e Catia Lima" userId="b77af7bd85500281" providerId="LiveId" clId="{16558AB7-4CD9-49A1-B800-C88292BD748F}"/>
    <pc:docChg chg="modSld">
      <pc:chgData name="Neemias e Catia Lima" userId="b77af7bd85500281" providerId="LiveId" clId="{16558AB7-4CD9-49A1-B800-C88292BD748F}" dt="2019-11-16T09:25:23.488" v="0" actId="1440"/>
      <pc:docMkLst>
        <pc:docMk/>
      </pc:docMkLst>
      <pc:sldChg chg="modSp">
        <pc:chgData name="Neemias e Catia Lima" userId="b77af7bd85500281" providerId="LiveId" clId="{16558AB7-4CD9-49A1-B800-C88292BD748F}" dt="2019-11-16T09:25:23.488" v="0" actId="1440"/>
        <pc:sldMkLst>
          <pc:docMk/>
          <pc:sldMk cId="2232331225" sldId="280"/>
        </pc:sldMkLst>
        <pc:picChg chg="mod">
          <ac:chgData name="Neemias e Catia Lima" userId="b77af7bd85500281" providerId="LiveId" clId="{16558AB7-4CD9-49A1-B800-C88292BD748F}" dt="2019-11-16T09:25:23.488" v="0" actId="1440"/>
          <ac:picMkLst>
            <pc:docMk/>
            <pc:sldMk cId="2232331225" sldId="280"/>
            <ac:picMk id="3" creationId="{E81D35A3-A2C0-47C1-8085-B70E51961B8D}"/>
          </ac:picMkLst>
        </pc:picChg>
      </pc:sldChg>
    </pc:docChg>
  </pc:docChgLst>
  <pc:docChgLst>
    <pc:chgData name="Neemias Informatica Lima" userId="b77af7bd85500281" providerId="LiveId" clId="{F2D9A86C-135F-4D75-B19A-2D76A380756C}"/>
    <pc:docChg chg="undo redo custSel modSld">
      <pc:chgData name="Neemias Informatica Lima" userId="b77af7bd85500281" providerId="LiveId" clId="{F2D9A86C-135F-4D75-B19A-2D76A380756C}" dt="2022-11-04T12:48:58.844" v="204" actId="313"/>
      <pc:docMkLst>
        <pc:docMk/>
      </pc:docMkLst>
      <pc:sldChg chg="addSp delSp modSp mod">
        <pc:chgData name="Neemias Informatica Lima" userId="b77af7bd85500281" providerId="LiveId" clId="{F2D9A86C-135F-4D75-B19A-2D76A380756C}" dt="2022-11-04T12:21:24.315" v="27"/>
        <pc:sldMkLst>
          <pc:docMk/>
          <pc:sldMk cId="2232331225" sldId="280"/>
        </pc:sldMkLst>
        <pc:spChg chg="mod">
          <ac:chgData name="Neemias Informatica Lima" userId="b77af7bd85500281" providerId="LiveId" clId="{F2D9A86C-135F-4D75-B19A-2D76A380756C}" dt="2022-11-04T12:20:45.952" v="20"/>
          <ac:spMkLst>
            <pc:docMk/>
            <pc:sldMk cId="2232331225" sldId="280"/>
            <ac:spMk id="6" creationId="{00000000-0000-0000-0000-000000000000}"/>
          </ac:spMkLst>
        </pc:spChg>
        <pc:spChg chg="mod">
          <ac:chgData name="Neemias Informatica Lima" userId="b77af7bd85500281" providerId="LiveId" clId="{F2D9A86C-135F-4D75-B19A-2D76A380756C}" dt="2022-11-04T12:19:42.005" v="5" actId="20577"/>
          <ac:spMkLst>
            <pc:docMk/>
            <pc:sldMk cId="2232331225" sldId="280"/>
            <ac:spMk id="7" creationId="{00000000-0000-0000-0000-000000000000}"/>
          </ac:spMkLst>
        </pc:spChg>
        <pc:spChg chg="mod">
          <ac:chgData name="Neemias Informatica Lima" userId="b77af7bd85500281" providerId="LiveId" clId="{F2D9A86C-135F-4D75-B19A-2D76A380756C}" dt="2022-11-04T12:19:55.708" v="8"/>
          <ac:spMkLst>
            <pc:docMk/>
            <pc:sldMk cId="2232331225" sldId="280"/>
            <ac:spMk id="9" creationId="{00000000-0000-0000-0000-000000000000}"/>
          </ac:spMkLst>
        </pc:spChg>
        <pc:spChg chg="mod">
          <ac:chgData name="Neemias Informatica Lima" userId="b77af7bd85500281" providerId="LiveId" clId="{F2D9A86C-135F-4D75-B19A-2D76A380756C}" dt="2022-11-04T12:19:36.965" v="1" actId="20577"/>
          <ac:spMkLst>
            <pc:docMk/>
            <pc:sldMk cId="2232331225" sldId="280"/>
            <ac:spMk id="11" creationId="{00000000-0000-0000-0000-000000000000}"/>
          </ac:spMkLst>
        </pc:spChg>
        <pc:spChg chg="mod">
          <ac:chgData name="Neemias Informatica Lima" userId="b77af7bd85500281" providerId="LiveId" clId="{F2D9A86C-135F-4D75-B19A-2D76A380756C}" dt="2022-11-04T12:20:11.357" v="11"/>
          <ac:spMkLst>
            <pc:docMk/>
            <pc:sldMk cId="2232331225" sldId="280"/>
            <ac:spMk id="16" creationId="{00000000-0000-0000-0000-000000000000}"/>
          </ac:spMkLst>
        </pc:spChg>
        <pc:picChg chg="add mod">
          <ac:chgData name="Neemias Informatica Lima" userId="b77af7bd85500281" providerId="LiveId" clId="{F2D9A86C-135F-4D75-B19A-2D76A380756C}" dt="2022-11-04T12:21:24.315" v="27"/>
          <ac:picMkLst>
            <pc:docMk/>
            <pc:sldMk cId="2232331225" sldId="280"/>
            <ac:picMk id="4" creationId="{F6A09BE3-B91E-9907-1575-A7733386C433}"/>
          </ac:picMkLst>
        </pc:picChg>
        <pc:picChg chg="del">
          <ac:chgData name="Neemias Informatica Lima" userId="b77af7bd85500281" providerId="LiveId" clId="{F2D9A86C-135F-4D75-B19A-2D76A380756C}" dt="2022-11-04T12:20:18.445" v="12" actId="478"/>
          <ac:picMkLst>
            <pc:docMk/>
            <pc:sldMk cId="2232331225" sldId="280"/>
            <ac:picMk id="8" creationId="{B344163A-2260-06CE-F19F-D82E6DEAEF73}"/>
          </ac:picMkLst>
        </pc:picChg>
      </pc:sldChg>
      <pc:sldChg chg="addSp delSp modSp mod">
        <pc:chgData name="Neemias Informatica Lima" userId="b77af7bd85500281" providerId="LiveId" clId="{F2D9A86C-135F-4D75-B19A-2D76A380756C}" dt="2022-11-04T12:37:13.461" v="69" actId="20577"/>
        <pc:sldMkLst>
          <pc:docMk/>
          <pc:sldMk cId="2103443556" sldId="281"/>
        </pc:sldMkLst>
        <pc:spChg chg="mod">
          <ac:chgData name="Neemias Informatica Lima" userId="b77af7bd85500281" providerId="LiveId" clId="{F2D9A86C-135F-4D75-B19A-2D76A380756C}" dt="2022-11-04T12:37:13.461" v="69" actId="20577"/>
          <ac:spMkLst>
            <pc:docMk/>
            <pc:sldMk cId="2103443556" sldId="281"/>
            <ac:spMk id="8" creationId="{00000000-0000-0000-0000-000000000000}"/>
          </ac:spMkLst>
        </pc:spChg>
        <pc:spChg chg="mod">
          <ac:chgData name="Neemias Informatica Lima" userId="b77af7bd85500281" providerId="LiveId" clId="{F2D9A86C-135F-4D75-B19A-2D76A380756C}" dt="2022-11-04T12:33:18.540" v="29" actId="20577"/>
          <ac:spMkLst>
            <pc:docMk/>
            <pc:sldMk cId="2103443556" sldId="281"/>
            <ac:spMk id="11" creationId="{00000000-0000-0000-0000-000000000000}"/>
          </ac:spMkLst>
        </pc:spChg>
        <pc:spChg chg="mod">
          <ac:chgData name="Neemias Informatica Lima" userId="b77af7bd85500281" providerId="LiveId" clId="{F2D9A86C-135F-4D75-B19A-2D76A380756C}" dt="2022-11-04T12:34:05.240" v="40"/>
          <ac:spMkLst>
            <pc:docMk/>
            <pc:sldMk cId="2103443556" sldId="281"/>
            <ac:spMk id="18" creationId="{00000000-0000-0000-0000-000000000000}"/>
          </ac:spMkLst>
        </pc:spChg>
        <pc:picChg chg="del mod">
          <ac:chgData name="Neemias Informatica Lima" userId="b77af7bd85500281" providerId="LiveId" clId="{F2D9A86C-135F-4D75-B19A-2D76A380756C}" dt="2022-11-04T12:33:20.812" v="31" actId="478"/>
          <ac:picMkLst>
            <pc:docMk/>
            <pc:sldMk cId="2103443556" sldId="281"/>
            <ac:picMk id="2" creationId="{3651BDB2-A63C-DE34-62CF-64E43A4FEFEB}"/>
          </ac:picMkLst>
        </pc:picChg>
        <pc:picChg chg="add mod">
          <ac:chgData name="Neemias Informatica Lima" userId="b77af7bd85500281" providerId="LiveId" clId="{F2D9A86C-135F-4D75-B19A-2D76A380756C}" dt="2022-11-04T12:33:37.586" v="37" actId="14100"/>
          <ac:picMkLst>
            <pc:docMk/>
            <pc:sldMk cId="2103443556" sldId="281"/>
            <ac:picMk id="4" creationId="{1084A7CB-A44B-46E8-DFFD-4D0F29E64140}"/>
          </ac:picMkLst>
        </pc:picChg>
      </pc:sldChg>
      <pc:sldChg chg="addSp delSp modSp mod">
        <pc:chgData name="Neemias Informatica Lima" userId="b77af7bd85500281" providerId="LiveId" clId="{F2D9A86C-135F-4D75-B19A-2D76A380756C}" dt="2022-11-04T12:40:11.526" v="95"/>
        <pc:sldMkLst>
          <pc:docMk/>
          <pc:sldMk cId="3683219421" sldId="282"/>
        </pc:sldMkLst>
        <pc:spChg chg="del">
          <ac:chgData name="Neemias Informatica Lima" userId="b77af7bd85500281" providerId="LiveId" clId="{F2D9A86C-135F-4D75-B19A-2D76A380756C}" dt="2022-11-04T12:34:59.020" v="43" actId="478"/>
          <ac:spMkLst>
            <pc:docMk/>
            <pc:sldMk cId="3683219421" sldId="282"/>
            <ac:spMk id="2" creationId="{FF56D990-DAA1-27D2-CA06-732882B7DC60}"/>
          </ac:spMkLst>
        </pc:spChg>
        <pc:spChg chg="del">
          <ac:chgData name="Neemias Informatica Lima" userId="b77af7bd85500281" providerId="LiveId" clId="{F2D9A86C-135F-4D75-B19A-2D76A380756C}" dt="2022-11-04T12:34:59.020" v="43" actId="478"/>
          <ac:spMkLst>
            <pc:docMk/>
            <pc:sldMk cId="3683219421" sldId="282"/>
            <ac:spMk id="4" creationId="{E8A1405D-DC2A-453A-BD64-E2CF3193A922}"/>
          </ac:spMkLst>
        </pc:spChg>
        <pc:spChg chg="add mod">
          <ac:chgData name="Neemias Informatica Lima" userId="b77af7bd85500281" providerId="LiveId" clId="{F2D9A86C-135F-4D75-B19A-2D76A380756C}" dt="2022-11-04T12:34:59.328" v="44"/>
          <ac:spMkLst>
            <pc:docMk/>
            <pc:sldMk cId="3683219421" sldId="282"/>
            <ac:spMk id="7" creationId="{AA5CF8CD-E96A-2A23-BF62-A815778F50B9}"/>
          </ac:spMkLst>
        </pc:spChg>
        <pc:spChg chg="add mod">
          <ac:chgData name="Neemias Informatica Lima" userId="b77af7bd85500281" providerId="LiveId" clId="{F2D9A86C-135F-4D75-B19A-2D76A380756C}" dt="2022-11-04T12:34:59.328" v="44"/>
          <ac:spMkLst>
            <pc:docMk/>
            <pc:sldMk cId="3683219421" sldId="282"/>
            <ac:spMk id="8" creationId="{F68931BB-E0F0-D1CD-FB85-68A6BC572C5E}"/>
          </ac:spMkLst>
        </pc:spChg>
        <pc:spChg chg="mod">
          <ac:chgData name="Neemias Informatica Lima" userId="b77af7bd85500281" providerId="LiveId" clId="{F2D9A86C-135F-4D75-B19A-2D76A380756C}" dt="2022-11-04T12:40:11.526" v="95"/>
          <ac:spMkLst>
            <pc:docMk/>
            <pc:sldMk cId="3683219421" sldId="282"/>
            <ac:spMk id="12" creationId="{00000000-0000-0000-0000-000000000000}"/>
          </ac:spMkLst>
        </pc:spChg>
        <pc:spChg chg="mod">
          <ac:chgData name="Neemias Informatica Lima" userId="b77af7bd85500281" providerId="LiveId" clId="{F2D9A86C-135F-4D75-B19A-2D76A380756C}" dt="2022-11-04T12:38:53.243" v="77"/>
          <ac:spMkLst>
            <pc:docMk/>
            <pc:sldMk cId="3683219421" sldId="282"/>
            <ac:spMk id="14" creationId="{00000000-0000-0000-0000-000000000000}"/>
          </ac:spMkLst>
        </pc:spChg>
        <pc:picChg chg="del">
          <ac:chgData name="Neemias Informatica Lima" userId="b77af7bd85500281" providerId="LiveId" clId="{F2D9A86C-135F-4D75-B19A-2D76A380756C}" dt="2022-11-04T12:34:59.020" v="43" actId="478"/>
          <ac:picMkLst>
            <pc:docMk/>
            <pc:sldMk cId="3683219421" sldId="282"/>
            <ac:picMk id="5" creationId="{65AF1C2E-BFA1-62BE-7C6B-76F320AB1526}"/>
          </ac:picMkLst>
        </pc:picChg>
        <pc:picChg chg="add mod">
          <ac:chgData name="Neemias Informatica Lima" userId="b77af7bd85500281" providerId="LiveId" clId="{F2D9A86C-135F-4D75-B19A-2D76A380756C}" dt="2022-11-04T12:34:59.328" v="44"/>
          <ac:picMkLst>
            <pc:docMk/>
            <pc:sldMk cId="3683219421" sldId="282"/>
            <ac:picMk id="9" creationId="{F6F6D458-C571-A7AF-C512-8713E0885D7D}"/>
          </ac:picMkLst>
        </pc:picChg>
      </pc:sldChg>
      <pc:sldChg chg="addSp delSp modSp mod">
        <pc:chgData name="Neemias Informatica Lima" userId="b77af7bd85500281" providerId="LiveId" clId="{F2D9A86C-135F-4D75-B19A-2D76A380756C}" dt="2022-11-04T12:41:03.630" v="110" actId="6549"/>
        <pc:sldMkLst>
          <pc:docMk/>
          <pc:sldMk cId="3902406419" sldId="283"/>
        </pc:sldMkLst>
        <pc:spChg chg="del">
          <ac:chgData name="Neemias Informatica Lima" userId="b77af7bd85500281" providerId="LiveId" clId="{F2D9A86C-135F-4D75-B19A-2D76A380756C}" dt="2022-11-04T12:35:13.467" v="45" actId="478"/>
          <ac:spMkLst>
            <pc:docMk/>
            <pc:sldMk cId="3902406419" sldId="283"/>
            <ac:spMk id="2" creationId="{B6BB0809-0F50-A106-447A-CF288C0428F9}"/>
          </ac:spMkLst>
        </pc:spChg>
        <pc:spChg chg="del">
          <ac:chgData name="Neemias Informatica Lima" userId="b77af7bd85500281" providerId="LiveId" clId="{F2D9A86C-135F-4D75-B19A-2D76A380756C}" dt="2022-11-04T12:35:13.467" v="45" actId="478"/>
          <ac:spMkLst>
            <pc:docMk/>
            <pc:sldMk cId="3902406419" sldId="283"/>
            <ac:spMk id="3" creationId="{0CFF4251-F732-AC5E-D066-C42100D47919}"/>
          </ac:spMkLst>
        </pc:spChg>
        <pc:spChg chg="add mod">
          <ac:chgData name="Neemias Informatica Lima" userId="b77af7bd85500281" providerId="LiveId" clId="{F2D9A86C-135F-4D75-B19A-2D76A380756C}" dt="2022-11-04T12:35:13.801" v="46"/>
          <ac:spMkLst>
            <pc:docMk/>
            <pc:sldMk cId="3902406419" sldId="283"/>
            <ac:spMk id="6" creationId="{B7FB8181-AC6D-3843-1171-5672E2279168}"/>
          </ac:spMkLst>
        </pc:spChg>
        <pc:spChg chg="add mod">
          <ac:chgData name="Neemias Informatica Lima" userId="b77af7bd85500281" providerId="LiveId" clId="{F2D9A86C-135F-4D75-B19A-2D76A380756C}" dt="2022-11-04T12:35:13.801" v="46"/>
          <ac:spMkLst>
            <pc:docMk/>
            <pc:sldMk cId="3902406419" sldId="283"/>
            <ac:spMk id="7" creationId="{ED01D24A-9FC4-F4F7-1C9D-32CEFB99DF3F}"/>
          </ac:spMkLst>
        </pc:spChg>
        <pc:spChg chg="mod">
          <ac:chgData name="Neemias Informatica Lima" userId="b77af7bd85500281" providerId="LiveId" clId="{F2D9A86C-135F-4D75-B19A-2D76A380756C}" dt="2022-11-04T12:40:26.336" v="100"/>
          <ac:spMkLst>
            <pc:docMk/>
            <pc:sldMk cId="3902406419" sldId="283"/>
            <ac:spMk id="14" creationId="{00000000-0000-0000-0000-000000000000}"/>
          </ac:spMkLst>
        </pc:spChg>
        <pc:spChg chg="mod">
          <ac:chgData name="Neemias Informatica Lima" userId="b77af7bd85500281" providerId="LiveId" clId="{F2D9A86C-135F-4D75-B19A-2D76A380756C}" dt="2022-11-04T12:41:03.630" v="110" actId="6549"/>
          <ac:spMkLst>
            <pc:docMk/>
            <pc:sldMk cId="3902406419" sldId="283"/>
            <ac:spMk id="15" creationId="{D5C09FDA-172B-4732-BD2E-A9BBEF8B191B}"/>
          </ac:spMkLst>
        </pc:spChg>
        <pc:picChg chg="del">
          <ac:chgData name="Neemias Informatica Lima" userId="b77af7bd85500281" providerId="LiveId" clId="{F2D9A86C-135F-4D75-B19A-2D76A380756C}" dt="2022-11-04T12:35:13.467" v="45" actId="478"/>
          <ac:picMkLst>
            <pc:docMk/>
            <pc:sldMk cId="3902406419" sldId="283"/>
            <ac:picMk id="4" creationId="{07D34E43-0EF0-BA0E-C42F-CAF0605C0168}"/>
          </ac:picMkLst>
        </pc:picChg>
        <pc:picChg chg="add mod">
          <ac:chgData name="Neemias Informatica Lima" userId="b77af7bd85500281" providerId="LiveId" clId="{F2D9A86C-135F-4D75-B19A-2D76A380756C}" dt="2022-11-04T12:35:13.801" v="46"/>
          <ac:picMkLst>
            <pc:docMk/>
            <pc:sldMk cId="3902406419" sldId="283"/>
            <ac:picMk id="8" creationId="{FC5ED039-C25B-14DE-2E6C-6FAC4C7A56A2}"/>
          </ac:picMkLst>
        </pc:picChg>
      </pc:sldChg>
      <pc:sldChg chg="addSp delSp modSp mod">
        <pc:chgData name="Neemias Informatica Lima" userId="b77af7bd85500281" providerId="LiveId" clId="{F2D9A86C-135F-4D75-B19A-2D76A380756C}" dt="2022-11-04T12:42:13.567" v="130" actId="20577"/>
        <pc:sldMkLst>
          <pc:docMk/>
          <pc:sldMk cId="2424059023" sldId="284"/>
        </pc:sldMkLst>
        <pc:spChg chg="del">
          <ac:chgData name="Neemias Informatica Lima" userId="b77af7bd85500281" providerId="LiveId" clId="{F2D9A86C-135F-4D75-B19A-2D76A380756C}" dt="2022-11-04T12:35:27.267" v="49" actId="478"/>
          <ac:spMkLst>
            <pc:docMk/>
            <pc:sldMk cId="2424059023" sldId="284"/>
            <ac:spMk id="2" creationId="{D28BF5A9-0A38-9577-593E-8A2863DBA711}"/>
          </ac:spMkLst>
        </pc:spChg>
        <pc:spChg chg="del">
          <ac:chgData name="Neemias Informatica Lima" userId="b77af7bd85500281" providerId="LiveId" clId="{F2D9A86C-135F-4D75-B19A-2D76A380756C}" dt="2022-11-04T12:35:27.267" v="49" actId="478"/>
          <ac:spMkLst>
            <pc:docMk/>
            <pc:sldMk cId="2424059023" sldId="284"/>
            <ac:spMk id="3" creationId="{71B7B30E-2B89-851A-C497-776E42F041B4}"/>
          </ac:spMkLst>
        </pc:spChg>
        <pc:spChg chg="add mod">
          <ac:chgData name="Neemias Informatica Lima" userId="b77af7bd85500281" providerId="LiveId" clId="{F2D9A86C-135F-4D75-B19A-2D76A380756C}" dt="2022-11-04T12:35:27.592" v="50"/>
          <ac:spMkLst>
            <pc:docMk/>
            <pc:sldMk cId="2424059023" sldId="284"/>
            <ac:spMk id="6" creationId="{FEC1C3C9-D86C-0E7E-9D6F-9EAA0C365E0F}"/>
          </ac:spMkLst>
        </pc:spChg>
        <pc:spChg chg="add mod">
          <ac:chgData name="Neemias Informatica Lima" userId="b77af7bd85500281" providerId="LiveId" clId="{F2D9A86C-135F-4D75-B19A-2D76A380756C}" dt="2022-11-04T12:35:27.592" v="50"/>
          <ac:spMkLst>
            <pc:docMk/>
            <pc:sldMk cId="2424059023" sldId="284"/>
            <ac:spMk id="7" creationId="{65EAB551-45EF-1599-A65B-8ADF718160FB}"/>
          </ac:spMkLst>
        </pc:spChg>
        <pc:spChg chg="mod">
          <ac:chgData name="Neemias Informatica Lima" userId="b77af7bd85500281" providerId="LiveId" clId="{F2D9A86C-135F-4D75-B19A-2D76A380756C}" dt="2022-11-04T12:41:32.651" v="120"/>
          <ac:spMkLst>
            <pc:docMk/>
            <pc:sldMk cId="2424059023" sldId="284"/>
            <ac:spMk id="14" creationId="{00000000-0000-0000-0000-000000000000}"/>
          </ac:spMkLst>
        </pc:spChg>
        <pc:spChg chg="mod">
          <ac:chgData name="Neemias Informatica Lima" userId="b77af7bd85500281" providerId="LiveId" clId="{F2D9A86C-135F-4D75-B19A-2D76A380756C}" dt="2022-11-04T12:42:13.567" v="130" actId="20577"/>
          <ac:spMkLst>
            <pc:docMk/>
            <pc:sldMk cId="2424059023" sldId="284"/>
            <ac:spMk id="15" creationId="{C3A1BEFC-B9B8-4142-B09F-1F5B330F4265}"/>
          </ac:spMkLst>
        </pc:spChg>
        <pc:picChg chg="del">
          <ac:chgData name="Neemias Informatica Lima" userId="b77af7bd85500281" providerId="LiveId" clId="{F2D9A86C-135F-4D75-B19A-2D76A380756C}" dt="2022-11-04T12:35:27.267" v="49" actId="478"/>
          <ac:picMkLst>
            <pc:docMk/>
            <pc:sldMk cId="2424059023" sldId="284"/>
            <ac:picMk id="4" creationId="{E86EA970-9432-6D20-5504-0A9EECEF0781}"/>
          </ac:picMkLst>
        </pc:picChg>
        <pc:picChg chg="add mod">
          <ac:chgData name="Neemias Informatica Lima" userId="b77af7bd85500281" providerId="LiveId" clId="{F2D9A86C-135F-4D75-B19A-2D76A380756C}" dt="2022-11-04T12:35:27.592" v="50"/>
          <ac:picMkLst>
            <pc:docMk/>
            <pc:sldMk cId="2424059023" sldId="284"/>
            <ac:picMk id="8" creationId="{F276F3A3-BB14-EBCC-E125-F81DA2C77D3C}"/>
          </ac:picMkLst>
        </pc:picChg>
      </pc:sldChg>
      <pc:sldChg chg="addSp delSp modSp mod">
        <pc:chgData name="Neemias Informatica Lima" userId="b77af7bd85500281" providerId="LiveId" clId="{F2D9A86C-135F-4D75-B19A-2D76A380756C}" dt="2022-11-04T12:44:28.831" v="157" actId="6549"/>
        <pc:sldMkLst>
          <pc:docMk/>
          <pc:sldMk cId="2241968852" sldId="285"/>
        </pc:sldMkLst>
        <pc:spChg chg="del">
          <ac:chgData name="Neemias Informatica Lima" userId="b77af7bd85500281" providerId="LiveId" clId="{F2D9A86C-135F-4D75-B19A-2D76A380756C}" dt="2022-11-04T12:35:47.563" v="53" actId="478"/>
          <ac:spMkLst>
            <pc:docMk/>
            <pc:sldMk cId="2241968852" sldId="285"/>
            <ac:spMk id="2" creationId="{01A3D97E-C1C1-AE15-496D-8DD7CDD9727C}"/>
          </ac:spMkLst>
        </pc:spChg>
        <pc:spChg chg="del">
          <ac:chgData name="Neemias Informatica Lima" userId="b77af7bd85500281" providerId="LiveId" clId="{F2D9A86C-135F-4D75-B19A-2D76A380756C}" dt="2022-11-04T12:35:47.563" v="53" actId="478"/>
          <ac:spMkLst>
            <pc:docMk/>
            <pc:sldMk cId="2241968852" sldId="285"/>
            <ac:spMk id="3" creationId="{9DA1CC8A-BBB1-ADB4-6AC8-352F155DC474}"/>
          </ac:spMkLst>
        </pc:spChg>
        <pc:spChg chg="add mod">
          <ac:chgData name="Neemias Informatica Lima" userId="b77af7bd85500281" providerId="LiveId" clId="{F2D9A86C-135F-4D75-B19A-2D76A380756C}" dt="2022-11-04T12:35:47.864" v="54"/>
          <ac:spMkLst>
            <pc:docMk/>
            <pc:sldMk cId="2241968852" sldId="285"/>
            <ac:spMk id="6" creationId="{47290D97-0BE6-7C22-1E99-89C714596DEB}"/>
          </ac:spMkLst>
        </pc:spChg>
        <pc:spChg chg="add mod">
          <ac:chgData name="Neemias Informatica Lima" userId="b77af7bd85500281" providerId="LiveId" clId="{F2D9A86C-135F-4D75-B19A-2D76A380756C}" dt="2022-11-04T12:35:47.864" v="54"/>
          <ac:spMkLst>
            <pc:docMk/>
            <pc:sldMk cId="2241968852" sldId="285"/>
            <ac:spMk id="7" creationId="{45E14FA6-296C-183D-1B35-349611CB125E}"/>
          </ac:spMkLst>
        </pc:spChg>
        <pc:spChg chg="mod">
          <ac:chgData name="Neemias Informatica Lima" userId="b77af7bd85500281" providerId="LiveId" clId="{F2D9A86C-135F-4D75-B19A-2D76A380756C}" dt="2022-11-04T12:43:04.619" v="145"/>
          <ac:spMkLst>
            <pc:docMk/>
            <pc:sldMk cId="2241968852" sldId="285"/>
            <ac:spMk id="14" creationId="{00000000-0000-0000-0000-000000000000}"/>
          </ac:spMkLst>
        </pc:spChg>
        <pc:spChg chg="mod">
          <ac:chgData name="Neemias Informatica Lima" userId="b77af7bd85500281" providerId="LiveId" clId="{F2D9A86C-135F-4D75-B19A-2D76A380756C}" dt="2022-11-04T12:44:28.831" v="157" actId="6549"/>
          <ac:spMkLst>
            <pc:docMk/>
            <pc:sldMk cId="2241968852" sldId="285"/>
            <ac:spMk id="15" creationId="{0F091E13-8EAD-4FFB-9473-BC74E5ABDC64}"/>
          </ac:spMkLst>
        </pc:spChg>
        <pc:picChg chg="del">
          <ac:chgData name="Neemias Informatica Lima" userId="b77af7bd85500281" providerId="LiveId" clId="{F2D9A86C-135F-4D75-B19A-2D76A380756C}" dt="2022-11-04T12:35:47.563" v="53" actId="478"/>
          <ac:picMkLst>
            <pc:docMk/>
            <pc:sldMk cId="2241968852" sldId="285"/>
            <ac:picMk id="4" creationId="{05575975-B85C-99A4-E327-834C12CB4DFB}"/>
          </ac:picMkLst>
        </pc:picChg>
        <pc:picChg chg="add mod">
          <ac:chgData name="Neemias Informatica Lima" userId="b77af7bd85500281" providerId="LiveId" clId="{F2D9A86C-135F-4D75-B19A-2D76A380756C}" dt="2022-11-04T12:35:47.864" v="54"/>
          <ac:picMkLst>
            <pc:docMk/>
            <pc:sldMk cId="2241968852" sldId="285"/>
            <ac:picMk id="8" creationId="{28939F1B-E77A-2932-5167-5C3A2630A522}"/>
          </ac:picMkLst>
        </pc:picChg>
      </pc:sldChg>
      <pc:sldChg chg="addSp delSp modSp mod">
        <pc:chgData name="Neemias Informatica Lima" userId="b77af7bd85500281" providerId="LiveId" clId="{F2D9A86C-135F-4D75-B19A-2D76A380756C}" dt="2022-11-04T12:46:33.725" v="188" actId="20577"/>
        <pc:sldMkLst>
          <pc:docMk/>
          <pc:sldMk cId="1959249856" sldId="286"/>
        </pc:sldMkLst>
        <pc:spChg chg="del">
          <ac:chgData name="Neemias Informatica Lima" userId="b77af7bd85500281" providerId="LiveId" clId="{F2D9A86C-135F-4D75-B19A-2D76A380756C}" dt="2022-11-04T12:35:59.859" v="57" actId="478"/>
          <ac:spMkLst>
            <pc:docMk/>
            <pc:sldMk cId="1959249856" sldId="286"/>
            <ac:spMk id="2" creationId="{826648DA-D8A8-F7EB-7BF8-B41239C5209B}"/>
          </ac:spMkLst>
        </pc:spChg>
        <pc:spChg chg="del">
          <ac:chgData name="Neemias Informatica Lima" userId="b77af7bd85500281" providerId="LiveId" clId="{F2D9A86C-135F-4D75-B19A-2D76A380756C}" dt="2022-11-04T12:35:59.859" v="57" actId="478"/>
          <ac:spMkLst>
            <pc:docMk/>
            <pc:sldMk cId="1959249856" sldId="286"/>
            <ac:spMk id="3" creationId="{E712BECF-3BC3-4984-90C6-4E7B115D2684}"/>
          </ac:spMkLst>
        </pc:spChg>
        <pc:spChg chg="add mod">
          <ac:chgData name="Neemias Informatica Lima" userId="b77af7bd85500281" providerId="LiveId" clId="{F2D9A86C-135F-4D75-B19A-2D76A380756C}" dt="2022-11-04T12:36:00.129" v="58"/>
          <ac:spMkLst>
            <pc:docMk/>
            <pc:sldMk cId="1959249856" sldId="286"/>
            <ac:spMk id="6" creationId="{85DE2A11-0E79-8833-66B1-06468695499E}"/>
          </ac:spMkLst>
        </pc:spChg>
        <pc:spChg chg="add mod">
          <ac:chgData name="Neemias Informatica Lima" userId="b77af7bd85500281" providerId="LiveId" clId="{F2D9A86C-135F-4D75-B19A-2D76A380756C}" dt="2022-11-04T12:36:00.129" v="58"/>
          <ac:spMkLst>
            <pc:docMk/>
            <pc:sldMk cId="1959249856" sldId="286"/>
            <ac:spMk id="7" creationId="{93E1055D-0C9B-780A-E93F-05C7F599BD09}"/>
          </ac:spMkLst>
        </pc:spChg>
        <pc:spChg chg="mod">
          <ac:chgData name="Neemias Informatica Lima" userId="b77af7bd85500281" providerId="LiveId" clId="{F2D9A86C-135F-4D75-B19A-2D76A380756C}" dt="2022-11-04T12:45:24.971" v="170"/>
          <ac:spMkLst>
            <pc:docMk/>
            <pc:sldMk cId="1959249856" sldId="286"/>
            <ac:spMk id="14" creationId="{00000000-0000-0000-0000-000000000000}"/>
          </ac:spMkLst>
        </pc:spChg>
        <pc:spChg chg="mod">
          <ac:chgData name="Neemias Informatica Lima" userId="b77af7bd85500281" providerId="LiveId" clId="{F2D9A86C-135F-4D75-B19A-2D76A380756C}" dt="2022-11-04T12:46:33.725" v="188" actId="20577"/>
          <ac:spMkLst>
            <pc:docMk/>
            <pc:sldMk cId="1959249856" sldId="286"/>
            <ac:spMk id="15" creationId="{863BB09B-C8C1-4354-BC51-D930C951E507}"/>
          </ac:spMkLst>
        </pc:spChg>
        <pc:picChg chg="del">
          <ac:chgData name="Neemias Informatica Lima" userId="b77af7bd85500281" providerId="LiveId" clId="{F2D9A86C-135F-4D75-B19A-2D76A380756C}" dt="2022-11-04T12:35:59.859" v="57" actId="478"/>
          <ac:picMkLst>
            <pc:docMk/>
            <pc:sldMk cId="1959249856" sldId="286"/>
            <ac:picMk id="4" creationId="{FAA2785C-DC44-C9B9-57C7-652A311BCF6A}"/>
          </ac:picMkLst>
        </pc:picChg>
        <pc:picChg chg="add mod">
          <ac:chgData name="Neemias Informatica Lima" userId="b77af7bd85500281" providerId="LiveId" clId="{F2D9A86C-135F-4D75-B19A-2D76A380756C}" dt="2022-11-04T12:36:00.129" v="58"/>
          <ac:picMkLst>
            <pc:docMk/>
            <pc:sldMk cId="1959249856" sldId="286"/>
            <ac:picMk id="8" creationId="{C125367A-D5E9-FCA6-3B37-43396F51D8C9}"/>
          </ac:picMkLst>
        </pc:picChg>
      </pc:sldChg>
      <pc:sldChg chg="addSp delSp modSp mod">
        <pc:chgData name="Neemias Informatica Lima" userId="b77af7bd85500281" providerId="LiveId" clId="{F2D9A86C-135F-4D75-B19A-2D76A380756C}" dt="2022-11-04T12:48:38.698" v="202" actId="20577"/>
        <pc:sldMkLst>
          <pc:docMk/>
          <pc:sldMk cId="2857006406" sldId="287"/>
        </pc:sldMkLst>
        <pc:spChg chg="del">
          <ac:chgData name="Neemias Informatica Lima" userId="b77af7bd85500281" providerId="LiveId" clId="{F2D9A86C-135F-4D75-B19A-2D76A380756C}" dt="2022-11-04T12:36:40.171" v="63" actId="478"/>
          <ac:spMkLst>
            <pc:docMk/>
            <pc:sldMk cId="2857006406" sldId="287"/>
            <ac:spMk id="2" creationId="{D1E6F40B-7039-197E-6795-1AFBD4B7E2AF}"/>
          </ac:spMkLst>
        </pc:spChg>
        <pc:spChg chg="del">
          <ac:chgData name="Neemias Informatica Lima" userId="b77af7bd85500281" providerId="LiveId" clId="{F2D9A86C-135F-4D75-B19A-2D76A380756C}" dt="2022-11-04T12:36:40.171" v="63" actId="478"/>
          <ac:spMkLst>
            <pc:docMk/>
            <pc:sldMk cId="2857006406" sldId="287"/>
            <ac:spMk id="3" creationId="{C55BC013-D265-42DC-4104-3DE95FAE97EF}"/>
          </ac:spMkLst>
        </pc:spChg>
        <pc:spChg chg="add mod">
          <ac:chgData name="Neemias Informatica Lima" userId="b77af7bd85500281" providerId="LiveId" clId="{F2D9A86C-135F-4D75-B19A-2D76A380756C}" dt="2022-11-04T12:36:40.440" v="64"/>
          <ac:spMkLst>
            <pc:docMk/>
            <pc:sldMk cId="2857006406" sldId="287"/>
            <ac:spMk id="6" creationId="{35B02A0F-BA1A-4081-F1FA-9D0B5BDADE64}"/>
          </ac:spMkLst>
        </pc:spChg>
        <pc:spChg chg="add mod">
          <ac:chgData name="Neemias Informatica Lima" userId="b77af7bd85500281" providerId="LiveId" clId="{F2D9A86C-135F-4D75-B19A-2D76A380756C}" dt="2022-11-04T12:36:40.440" v="64"/>
          <ac:spMkLst>
            <pc:docMk/>
            <pc:sldMk cId="2857006406" sldId="287"/>
            <ac:spMk id="7" creationId="{B80585A3-057D-308E-9B72-2772BE7FE881}"/>
          </ac:spMkLst>
        </pc:spChg>
        <pc:spChg chg="mod">
          <ac:chgData name="Neemias Informatica Lima" userId="b77af7bd85500281" providerId="LiveId" clId="{F2D9A86C-135F-4D75-B19A-2D76A380756C}" dt="2022-11-04T12:48:38.698" v="202" actId="20577"/>
          <ac:spMkLst>
            <pc:docMk/>
            <pc:sldMk cId="2857006406" sldId="287"/>
            <ac:spMk id="16" creationId="{28D68641-D640-4BD7-9D5B-B3803DCCF9B3}"/>
          </ac:spMkLst>
        </pc:spChg>
        <pc:picChg chg="del">
          <ac:chgData name="Neemias Informatica Lima" userId="b77af7bd85500281" providerId="LiveId" clId="{F2D9A86C-135F-4D75-B19A-2D76A380756C}" dt="2022-11-04T12:36:40.171" v="63" actId="478"/>
          <ac:picMkLst>
            <pc:docMk/>
            <pc:sldMk cId="2857006406" sldId="287"/>
            <ac:picMk id="4" creationId="{27E99CC5-1E62-862B-3BDA-C2784A862537}"/>
          </ac:picMkLst>
        </pc:picChg>
        <pc:picChg chg="add mod">
          <ac:chgData name="Neemias Informatica Lima" userId="b77af7bd85500281" providerId="LiveId" clId="{F2D9A86C-135F-4D75-B19A-2D76A380756C}" dt="2022-11-04T12:36:40.440" v="64"/>
          <ac:picMkLst>
            <pc:docMk/>
            <pc:sldMk cId="2857006406" sldId="287"/>
            <ac:picMk id="8" creationId="{496E888D-56AC-D8A4-696B-E68454960ADB}"/>
          </ac:picMkLst>
        </pc:picChg>
      </pc:sldChg>
      <pc:sldChg chg="addSp delSp modSp mod">
        <pc:chgData name="Neemias Informatica Lima" userId="b77af7bd85500281" providerId="LiveId" clId="{F2D9A86C-135F-4D75-B19A-2D76A380756C}" dt="2022-11-04T12:39:43.670" v="88" actId="20577"/>
        <pc:sldMkLst>
          <pc:docMk/>
          <pc:sldMk cId="2630436816" sldId="288"/>
        </pc:sldMkLst>
        <pc:spChg chg="del">
          <ac:chgData name="Neemias Informatica Lima" userId="b77af7bd85500281" providerId="LiveId" clId="{F2D9A86C-135F-4D75-B19A-2D76A380756C}" dt="2022-11-04T12:34:46.116" v="41" actId="478"/>
          <ac:spMkLst>
            <pc:docMk/>
            <pc:sldMk cId="2630436816" sldId="288"/>
            <ac:spMk id="2" creationId="{65B0ED59-5877-5CE6-8C63-AC933377C7C3}"/>
          </ac:spMkLst>
        </pc:spChg>
        <pc:spChg chg="del">
          <ac:chgData name="Neemias Informatica Lima" userId="b77af7bd85500281" providerId="LiveId" clId="{F2D9A86C-135F-4D75-B19A-2D76A380756C}" dt="2022-11-04T12:34:46.116" v="41" actId="478"/>
          <ac:spMkLst>
            <pc:docMk/>
            <pc:sldMk cId="2630436816" sldId="288"/>
            <ac:spMk id="3" creationId="{515B6F22-A33D-0F09-25AE-1F856EB38AB8}"/>
          </ac:spMkLst>
        </pc:spChg>
        <pc:spChg chg="add mod">
          <ac:chgData name="Neemias Informatica Lima" userId="b77af7bd85500281" providerId="LiveId" clId="{F2D9A86C-135F-4D75-B19A-2D76A380756C}" dt="2022-11-04T12:34:46.489" v="42"/>
          <ac:spMkLst>
            <pc:docMk/>
            <pc:sldMk cId="2630436816" sldId="288"/>
            <ac:spMk id="6" creationId="{8BBCB67F-DEEF-F550-A33D-B149A86A2B34}"/>
          </ac:spMkLst>
        </pc:spChg>
        <pc:spChg chg="add mod">
          <ac:chgData name="Neemias Informatica Lima" userId="b77af7bd85500281" providerId="LiveId" clId="{F2D9A86C-135F-4D75-B19A-2D76A380756C}" dt="2022-11-04T12:34:46.489" v="42"/>
          <ac:spMkLst>
            <pc:docMk/>
            <pc:sldMk cId="2630436816" sldId="288"/>
            <ac:spMk id="7" creationId="{3C5C0584-A46B-840A-23C9-A5C3ACC14970}"/>
          </ac:spMkLst>
        </pc:spChg>
        <pc:spChg chg="mod">
          <ac:chgData name="Neemias Informatica Lima" userId="b77af7bd85500281" providerId="LiveId" clId="{F2D9A86C-135F-4D75-B19A-2D76A380756C}" dt="2022-11-04T12:39:43.670" v="88" actId="20577"/>
          <ac:spMkLst>
            <pc:docMk/>
            <pc:sldMk cId="2630436816" sldId="288"/>
            <ac:spMk id="13" creationId="{00000000-0000-0000-0000-000000000000}"/>
          </ac:spMkLst>
        </pc:spChg>
        <pc:spChg chg="mod">
          <ac:chgData name="Neemias Informatica Lima" userId="b77af7bd85500281" providerId="LiveId" clId="{F2D9A86C-135F-4D75-B19A-2D76A380756C}" dt="2022-11-04T12:38:47.316" v="72"/>
          <ac:spMkLst>
            <pc:docMk/>
            <pc:sldMk cId="2630436816" sldId="288"/>
            <ac:spMk id="14" creationId="{00000000-0000-0000-0000-000000000000}"/>
          </ac:spMkLst>
        </pc:spChg>
        <pc:picChg chg="del">
          <ac:chgData name="Neemias Informatica Lima" userId="b77af7bd85500281" providerId="LiveId" clId="{F2D9A86C-135F-4D75-B19A-2D76A380756C}" dt="2022-11-04T12:34:46.116" v="41" actId="478"/>
          <ac:picMkLst>
            <pc:docMk/>
            <pc:sldMk cId="2630436816" sldId="288"/>
            <ac:picMk id="4" creationId="{4F3E9067-3E4A-90CF-3583-C2C4FB12EB6C}"/>
          </ac:picMkLst>
        </pc:picChg>
        <pc:picChg chg="add mod">
          <ac:chgData name="Neemias Informatica Lima" userId="b77af7bd85500281" providerId="LiveId" clId="{F2D9A86C-135F-4D75-B19A-2D76A380756C}" dt="2022-11-04T12:34:46.489" v="42"/>
          <ac:picMkLst>
            <pc:docMk/>
            <pc:sldMk cId="2630436816" sldId="288"/>
            <ac:picMk id="8" creationId="{D47285DC-8C07-0581-336B-BC8892CDC607}"/>
          </ac:picMkLst>
        </pc:picChg>
      </pc:sldChg>
      <pc:sldChg chg="addSp delSp modSp mod">
        <pc:chgData name="Neemias Informatica Lima" userId="b77af7bd85500281" providerId="LiveId" clId="{F2D9A86C-135F-4D75-B19A-2D76A380756C}" dt="2022-11-04T12:48:58.844" v="204" actId="313"/>
        <pc:sldMkLst>
          <pc:docMk/>
          <pc:sldMk cId="3032827026" sldId="289"/>
        </pc:sldMkLst>
        <pc:spChg chg="del">
          <ac:chgData name="Neemias Informatica Lima" userId="b77af7bd85500281" providerId="LiveId" clId="{F2D9A86C-135F-4D75-B19A-2D76A380756C}" dt="2022-11-04T12:35:19.996" v="47" actId="478"/>
          <ac:spMkLst>
            <pc:docMk/>
            <pc:sldMk cId="3032827026" sldId="289"/>
            <ac:spMk id="2" creationId="{57A108BE-14B4-F70D-16F1-A9867846595C}"/>
          </ac:spMkLst>
        </pc:spChg>
        <pc:spChg chg="del">
          <ac:chgData name="Neemias Informatica Lima" userId="b77af7bd85500281" providerId="LiveId" clId="{F2D9A86C-135F-4D75-B19A-2D76A380756C}" dt="2022-11-04T12:35:19.996" v="47" actId="478"/>
          <ac:spMkLst>
            <pc:docMk/>
            <pc:sldMk cId="3032827026" sldId="289"/>
            <ac:spMk id="3" creationId="{85443472-C4A8-2B34-52B7-7E0C13E655D3}"/>
          </ac:spMkLst>
        </pc:spChg>
        <pc:spChg chg="add mod">
          <ac:chgData name="Neemias Informatica Lima" userId="b77af7bd85500281" providerId="LiveId" clId="{F2D9A86C-135F-4D75-B19A-2D76A380756C}" dt="2022-11-04T12:35:20.345" v="48"/>
          <ac:spMkLst>
            <pc:docMk/>
            <pc:sldMk cId="3032827026" sldId="289"/>
            <ac:spMk id="6" creationId="{646DBE5D-A7E6-7B8D-6CD7-C2DBAA507D24}"/>
          </ac:spMkLst>
        </pc:spChg>
        <pc:spChg chg="add mod">
          <ac:chgData name="Neemias Informatica Lima" userId="b77af7bd85500281" providerId="LiveId" clId="{F2D9A86C-135F-4D75-B19A-2D76A380756C}" dt="2022-11-04T12:35:20.345" v="48"/>
          <ac:spMkLst>
            <pc:docMk/>
            <pc:sldMk cId="3032827026" sldId="289"/>
            <ac:spMk id="7" creationId="{D565319C-AC99-C15F-D676-BF9BCF9A444D}"/>
          </ac:spMkLst>
        </pc:spChg>
        <pc:spChg chg="mod">
          <ac:chgData name="Neemias Informatica Lima" userId="b77af7bd85500281" providerId="LiveId" clId="{F2D9A86C-135F-4D75-B19A-2D76A380756C}" dt="2022-11-04T12:48:58.844" v="204" actId="313"/>
          <ac:spMkLst>
            <pc:docMk/>
            <pc:sldMk cId="3032827026" sldId="289"/>
            <ac:spMk id="12" creationId="{A64B78EF-EDA8-421A-88C9-45544BBCA9D1}"/>
          </ac:spMkLst>
        </pc:spChg>
        <pc:spChg chg="mod">
          <ac:chgData name="Neemias Informatica Lima" userId="b77af7bd85500281" providerId="LiveId" clId="{F2D9A86C-135F-4D75-B19A-2D76A380756C}" dt="2022-11-04T12:40:30.919" v="103"/>
          <ac:spMkLst>
            <pc:docMk/>
            <pc:sldMk cId="3032827026" sldId="289"/>
            <ac:spMk id="14" creationId="{00000000-0000-0000-0000-000000000000}"/>
          </ac:spMkLst>
        </pc:spChg>
        <pc:picChg chg="del">
          <ac:chgData name="Neemias Informatica Lima" userId="b77af7bd85500281" providerId="LiveId" clId="{F2D9A86C-135F-4D75-B19A-2D76A380756C}" dt="2022-11-04T12:35:19.996" v="47" actId="478"/>
          <ac:picMkLst>
            <pc:docMk/>
            <pc:sldMk cId="3032827026" sldId="289"/>
            <ac:picMk id="4" creationId="{69127C10-C9C9-61CE-B7C6-CBFBCE1930EF}"/>
          </ac:picMkLst>
        </pc:picChg>
        <pc:picChg chg="add mod">
          <ac:chgData name="Neemias Informatica Lima" userId="b77af7bd85500281" providerId="LiveId" clId="{F2D9A86C-135F-4D75-B19A-2D76A380756C}" dt="2022-11-04T12:35:20.345" v="48"/>
          <ac:picMkLst>
            <pc:docMk/>
            <pc:sldMk cId="3032827026" sldId="289"/>
            <ac:picMk id="8" creationId="{AB52FAC4-5885-807A-DDFA-0561247A3B28}"/>
          </ac:picMkLst>
        </pc:picChg>
      </pc:sldChg>
      <pc:sldChg chg="addSp delSp modSp mod">
        <pc:chgData name="Neemias Informatica Lima" userId="b77af7bd85500281" providerId="LiveId" clId="{F2D9A86C-135F-4D75-B19A-2D76A380756C}" dt="2022-11-04T12:42:47.874" v="142" actId="1035"/>
        <pc:sldMkLst>
          <pc:docMk/>
          <pc:sldMk cId="3772032319" sldId="290"/>
        </pc:sldMkLst>
        <pc:spChg chg="del">
          <ac:chgData name="Neemias Informatica Lima" userId="b77af7bd85500281" providerId="LiveId" clId="{F2D9A86C-135F-4D75-B19A-2D76A380756C}" dt="2022-11-04T12:35:39.035" v="51" actId="478"/>
          <ac:spMkLst>
            <pc:docMk/>
            <pc:sldMk cId="3772032319" sldId="290"/>
            <ac:spMk id="2" creationId="{60A325B9-D229-DE18-8FAD-336358417DF3}"/>
          </ac:spMkLst>
        </pc:spChg>
        <pc:spChg chg="del">
          <ac:chgData name="Neemias Informatica Lima" userId="b77af7bd85500281" providerId="LiveId" clId="{F2D9A86C-135F-4D75-B19A-2D76A380756C}" dt="2022-11-04T12:35:39.035" v="51" actId="478"/>
          <ac:spMkLst>
            <pc:docMk/>
            <pc:sldMk cId="3772032319" sldId="290"/>
            <ac:spMk id="3" creationId="{94CB7EAA-3DCB-4A0A-5432-378F86BF72C3}"/>
          </ac:spMkLst>
        </pc:spChg>
        <pc:spChg chg="add mod">
          <ac:chgData name="Neemias Informatica Lima" userId="b77af7bd85500281" providerId="LiveId" clId="{F2D9A86C-135F-4D75-B19A-2D76A380756C}" dt="2022-11-04T12:35:39.544" v="52"/>
          <ac:spMkLst>
            <pc:docMk/>
            <pc:sldMk cId="3772032319" sldId="290"/>
            <ac:spMk id="6" creationId="{5FE4CC74-F99C-DFBE-3569-2555315A0E87}"/>
          </ac:spMkLst>
        </pc:spChg>
        <pc:spChg chg="add mod">
          <ac:chgData name="Neemias Informatica Lima" userId="b77af7bd85500281" providerId="LiveId" clId="{F2D9A86C-135F-4D75-B19A-2D76A380756C}" dt="2022-11-04T12:35:39.544" v="52"/>
          <ac:spMkLst>
            <pc:docMk/>
            <pc:sldMk cId="3772032319" sldId="290"/>
            <ac:spMk id="7" creationId="{6FA3628F-732A-3AA9-A9DD-DA76D272040D}"/>
          </ac:spMkLst>
        </pc:spChg>
        <pc:spChg chg="mod">
          <ac:chgData name="Neemias Informatica Lima" userId="b77af7bd85500281" providerId="LiveId" clId="{F2D9A86C-135F-4D75-B19A-2D76A380756C}" dt="2022-11-04T12:42:47.874" v="142" actId="1035"/>
          <ac:spMkLst>
            <pc:docMk/>
            <pc:sldMk cId="3772032319" sldId="290"/>
            <ac:spMk id="12" creationId="{8D5A143D-15FB-4DFE-B0EC-FEEB77A92B2C}"/>
          </ac:spMkLst>
        </pc:spChg>
        <pc:spChg chg="mod">
          <ac:chgData name="Neemias Informatica Lima" userId="b77af7bd85500281" providerId="LiveId" clId="{F2D9A86C-135F-4D75-B19A-2D76A380756C}" dt="2022-11-04T12:41:40.577" v="123"/>
          <ac:spMkLst>
            <pc:docMk/>
            <pc:sldMk cId="3772032319" sldId="290"/>
            <ac:spMk id="14" creationId="{00000000-0000-0000-0000-000000000000}"/>
          </ac:spMkLst>
        </pc:spChg>
        <pc:picChg chg="del">
          <ac:chgData name="Neemias Informatica Lima" userId="b77af7bd85500281" providerId="LiveId" clId="{F2D9A86C-135F-4D75-B19A-2D76A380756C}" dt="2022-11-04T12:35:39.035" v="51" actId="478"/>
          <ac:picMkLst>
            <pc:docMk/>
            <pc:sldMk cId="3772032319" sldId="290"/>
            <ac:picMk id="4" creationId="{82DCF4FF-6AB0-C52A-EBFA-12CA769908A1}"/>
          </ac:picMkLst>
        </pc:picChg>
        <pc:picChg chg="add mod">
          <ac:chgData name="Neemias Informatica Lima" userId="b77af7bd85500281" providerId="LiveId" clId="{F2D9A86C-135F-4D75-B19A-2D76A380756C}" dt="2022-11-04T12:35:39.544" v="52"/>
          <ac:picMkLst>
            <pc:docMk/>
            <pc:sldMk cId="3772032319" sldId="290"/>
            <ac:picMk id="8" creationId="{86A2F439-4A6B-A286-D3FA-838278051D08}"/>
          </ac:picMkLst>
        </pc:picChg>
      </pc:sldChg>
      <pc:sldChg chg="addSp delSp modSp mod">
        <pc:chgData name="Neemias Informatica Lima" userId="b77af7bd85500281" providerId="LiveId" clId="{F2D9A86C-135F-4D75-B19A-2D76A380756C}" dt="2022-11-04T12:45:06.713" v="165"/>
        <pc:sldMkLst>
          <pc:docMk/>
          <pc:sldMk cId="1768216317" sldId="291"/>
        </pc:sldMkLst>
        <pc:spChg chg="del">
          <ac:chgData name="Neemias Informatica Lima" userId="b77af7bd85500281" providerId="LiveId" clId="{F2D9A86C-135F-4D75-B19A-2D76A380756C}" dt="2022-11-04T12:35:53.803" v="55" actId="478"/>
          <ac:spMkLst>
            <pc:docMk/>
            <pc:sldMk cId="1768216317" sldId="291"/>
            <ac:spMk id="2" creationId="{44CA438D-8CD5-25A8-84E1-55655A810891}"/>
          </ac:spMkLst>
        </pc:spChg>
        <pc:spChg chg="del">
          <ac:chgData name="Neemias Informatica Lima" userId="b77af7bd85500281" providerId="LiveId" clId="{F2D9A86C-135F-4D75-B19A-2D76A380756C}" dt="2022-11-04T12:35:53.803" v="55" actId="478"/>
          <ac:spMkLst>
            <pc:docMk/>
            <pc:sldMk cId="1768216317" sldId="291"/>
            <ac:spMk id="3" creationId="{CA758DC5-71FE-EC04-1185-60D6C1D6BC30}"/>
          </ac:spMkLst>
        </pc:spChg>
        <pc:spChg chg="add mod">
          <ac:chgData name="Neemias Informatica Lima" userId="b77af7bd85500281" providerId="LiveId" clId="{F2D9A86C-135F-4D75-B19A-2D76A380756C}" dt="2022-11-04T12:35:54.107" v="56"/>
          <ac:spMkLst>
            <pc:docMk/>
            <pc:sldMk cId="1768216317" sldId="291"/>
            <ac:spMk id="6" creationId="{01B41562-9985-2CB0-2061-55214CD7D531}"/>
          </ac:spMkLst>
        </pc:spChg>
        <pc:spChg chg="add mod">
          <ac:chgData name="Neemias Informatica Lima" userId="b77af7bd85500281" providerId="LiveId" clId="{F2D9A86C-135F-4D75-B19A-2D76A380756C}" dt="2022-11-04T12:35:54.107" v="56"/>
          <ac:spMkLst>
            <pc:docMk/>
            <pc:sldMk cId="1768216317" sldId="291"/>
            <ac:spMk id="7" creationId="{7D71928C-F0F8-95CE-7E26-8B3B07C6288E}"/>
          </ac:spMkLst>
        </pc:spChg>
        <pc:spChg chg="mod">
          <ac:chgData name="Neemias Informatica Lima" userId="b77af7bd85500281" providerId="LiveId" clId="{F2D9A86C-135F-4D75-B19A-2D76A380756C}" dt="2022-11-04T12:45:06.713" v="165"/>
          <ac:spMkLst>
            <pc:docMk/>
            <pc:sldMk cId="1768216317" sldId="291"/>
            <ac:spMk id="12" creationId="{FD5EC092-AC81-4728-9A45-4C4BB5B95C65}"/>
          </ac:spMkLst>
        </pc:spChg>
        <pc:spChg chg="mod">
          <ac:chgData name="Neemias Informatica Lima" userId="b77af7bd85500281" providerId="LiveId" clId="{F2D9A86C-135F-4D75-B19A-2D76A380756C}" dt="2022-11-04T12:43:12.775" v="148"/>
          <ac:spMkLst>
            <pc:docMk/>
            <pc:sldMk cId="1768216317" sldId="291"/>
            <ac:spMk id="14" creationId="{00000000-0000-0000-0000-000000000000}"/>
          </ac:spMkLst>
        </pc:spChg>
        <pc:picChg chg="del">
          <ac:chgData name="Neemias Informatica Lima" userId="b77af7bd85500281" providerId="LiveId" clId="{F2D9A86C-135F-4D75-B19A-2D76A380756C}" dt="2022-11-04T12:35:53.803" v="55" actId="478"/>
          <ac:picMkLst>
            <pc:docMk/>
            <pc:sldMk cId="1768216317" sldId="291"/>
            <ac:picMk id="4" creationId="{766C30DE-3E29-BF26-E835-0C86A2B30CE6}"/>
          </ac:picMkLst>
        </pc:picChg>
        <pc:picChg chg="add mod">
          <ac:chgData name="Neemias Informatica Lima" userId="b77af7bd85500281" providerId="LiveId" clId="{F2D9A86C-135F-4D75-B19A-2D76A380756C}" dt="2022-11-04T12:35:54.107" v="56"/>
          <ac:picMkLst>
            <pc:docMk/>
            <pc:sldMk cId="1768216317" sldId="291"/>
            <ac:picMk id="8" creationId="{9023AB18-A6CB-4F78-89D5-53011881BB73}"/>
          </ac:picMkLst>
        </pc:picChg>
      </pc:sldChg>
      <pc:sldChg chg="addSp delSp modSp mod">
        <pc:chgData name="Neemias Informatica Lima" userId="b77af7bd85500281" providerId="LiveId" clId="{F2D9A86C-135F-4D75-B19A-2D76A380756C}" dt="2022-11-04T12:47:46.801" v="191"/>
        <pc:sldMkLst>
          <pc:docMk/>
          <pc:sldMk cId="3757265641" sldId="292"/>
        </pc:sldMkLst>
        <pc:spChg chg="del">
          <ac:chgData name="Neemias Informatica Lima" userId="b77af7bd85500281" providerId="LiveId" clId="{F2D9A86C-135F-4D75-B19A-2D76A380756C}" dt="2022-11-04T12:36:06.171" v="59" actId="478"/>
          <ac:spMkLst>
            <pc:docMk/>
            <pc:sldMk cId="3757265641" sldId="292"/>
            <ac:spMk id="2" creationId="{9C60B87C-8319-CCC1-24B2-4DFEBE270AAE}"/>
          </ac:spMkLst>
        </pc:spChg>
        <pc:spChg chg="del">
          <ac:chgData name="Neemias Informatica Lima" userId="b77af7bd85500281" providerId="LiveId" clId="{F2D9A86C-135F-4D75-B19A-2D76A380756C}" dt="2022-11-04T12:36:06.171" v="59" actId="478"/>
          <ac:spMkLst>
            <pc:docMk/>
            <pc:sldMk cId="3757265641" sldId="292"/>
            <ac:spMk id="3" creationId="{E298BEE3-282D-7C16-D4A4-53CD69225C33}"/>
          </ac:spMkLst>
        </pc:spChg>
        <pc:spChg chg="add mod">
          <ac:chgData name="Neemias Informatica Lima" userId="b77af7bd85500281" providerId="LiveId" clId="{F2D9A86C-135F-4D75-B19A-2D76A380756C}" dt="2022-11-04T12:36:06.417" v="60"/>
          <ac:spMkLst>
            <pc:docMk/>
            <pc:sldMk cId="3757265641" sldId="292"/>
            <ac:spMk id="6" creationId="{2CFEBF82-7C7D-9BE4-7521-AA8BB963F1B5}"/>
          </ac:spMkLst>
        </pc:spChg>
        <pc:spChg chg="add mod">
          <ac:chgData name="Neemias Informatica Lima" userId="b77af7bd85500281" providerId="LiveId" clId="{F2D9A86C-135F-4D75-B19A-2D76A380756C}" dt="2022-11-04T12:36:06.417" v="60"/>
          <ac:spMkLst>
            <pc:docMk/>
            <pc:sldMk cId="3757265641" sldId="292"/>
            <ac:spMk id="7" creationId="{230DD859-0E0D-F37C-7653-A74A98D028AC}"/>
          </ac:spMkLst>
        </pc:spChg>
        <pc:spChg chg="mod">
          <ac:chgData name="Neemias Informatica Lima" userId="b77af7bd85500281" providerId="LiveId" clId="{F2D9A86C-135F-4D75-B19A-2D76A380756C}" dt="2022-11-04T12:47:46.801" v="191"/>
          <ac:spMkLst>
            <pc:docMk/>
            <pc:sldMk cId="3757265641" sldId="292"/>
            <ac:spMk id="12" creationId="{1EC42BAA-B890-43DD-B4F0-9AB5685AF2FE}"/>
          </ac:spMkLst>
        </pc:spChg>
        <pc:spChg chg="mod">
          <ac:chgData name="Neemias Informatica Lima" userId="b77af7bd85500281" providerId="LiveId" clId="{F2D9A86C-135F-4D75-B19A-2D76A380756C}" dt="2022-11-04T12:45:36.854" v="175"/>
          <ac:spMkLst>
            <pc:docMk/>
            <pc:sldMk cId="3757265641" sldId="292"/>
            <ac:spMk id="14" creationId="{00000000-0000-0000-0000-000000000000}"/>
          </ac:spMkLst>
        </pc:spChg>
        <pc:picChg chg="del">
          <ac:chgData name="Neemias Informatica Lima" userId="b77af7bd85500281" providerId="LiveId" clId="{F2D9A86C-135F-4D75-B19A-2D76A380756C}" dt="2022-11-04T12:36:06.171" v="59" actId="478"/>
          <ac:picMkLst>
            <pc:docMk/>
            <pc:sldMk cId="3757265641" sldId="292"/>
            <ac:picMk id="4" creationId="{4BAF1495-04B4-56B3-FD7F-6AD31F886480}"/>
          </ac:picMkLst>
        </pc:picChg>
        <pc:picChg chg="add mod">
          <ac:chgData name="Neemias Informatica Lima" userId="b77af7bd85500281" providerId="LiveId" clId="{F2D9A86C-135F-4D75-B19A-2D76A380756C}" dt="2022-11-04T12:36:06.417" v="60"/>
          <ac:picMkLst>
            <pc:docMk/>
            <pc:sldMk cId="3757265641" sldId="292"/>
            <ac:picMk id="8" creationId="{84B2E39E-B105-32FE-224C-9B35971C9724}"/>
          </ac:picMkLst>
        </pc:picChg>
      </pc:sldChg>
      <pc:sldChg chg="addSp delSp modSp mod">
        <pc:chgData name="Neemias Informatica Lima" userId="b77af7bd85500281" providerId="LiveId" clId="{F2D9A86C-135F-4D75-B19A-2D76A380756C}" dt="2022-11-04T12:48:06.730" v="197" actId="20577"/>
        <pc:sldMkLst>
          <pc:docMk/>
          <pc:sldMk cId="3114938747" sldId="293"/>
        </pc:sldMkLst>
        <pc:spChg chg="del">
          <ac:chgData name="Neemias Informatica Lima" userId="b77af7bd85500281" providerId="LiveId" clId="{F2D9A86C-135F-4D75-B19A-2D76A380756C}" dt="2022-11-04T12:36:34.099" v="61" actId="478"/>
          <ac:spMkLst>
            <pc:docMk/>
            <pc:sldMk cId="3114938747" sldId="293"/>
            <ac:spMk id="2" creationId="{8B3E9BB8-A005-56FE-D8E4-DC31FD61A494}"/>
          </ac:spMkLst>
        </pc:spChg>
        <pc:spChg chg="del">
          <ac:chgData name="Neemias Informatica Lima" userId="b77af7bd85500281" providerId="LiveId" clId="{F2D9A86C-135F-4D75-B19A-2D76A380756C}" dt="2022-11-04T12:36:34.099" v="61" actId="478"/>
          <ac:spMkLst>
            <pc:docMk/>
            <pc:sldMk cId="3114938747" sldId="293"/>
            <ac:spMk id="3" creationId="{99434EB4-FC11-A60A-B898-A060517A2363}"/>
          </ac:spMkLst>
        </pc:spChg>
        <pc:spChg chg="add mod">
          <ac:chgData name="Neemias Informatica Lima" userId="b77af7bd85500281" providerId="LiveId" clId="{F2D9A86C-135F-4D75-B19A-2D76A380756C}" dt="2022-11-04T12:36:34.353" v="62"/>
          <ac:spMkLst>
            <pc:docMk/>
            <pc:sldMk cId="3114938747" sldId="293"/>
            <ac:spMk id="6" creationId="{D3E23EEF-A33B-BA3F-A97E-1E328B707534}"/>
          </ac:spMkLst>
        </pc:spChg>
        <pc:spChg chg="add mod">
          <ac:chgData name="Neemias Informatica Lima" userId="b77af7bd85500281" providerId="LiveId" clId="{F2D9A86C-135F-4D75-B19A-2D76A380756C}" dt="2022-11-04T12:36:34.353" v="62"/>
          <ac:spMkLst>
            <pc:docMk/>
            <pc:sldMk cId="3114938747" sldId="293"/>
            <ac:spMk id="7" creationId="{24AC82D8-85B0-0438-65D1-E52BFF973D69}"/>
          </ac:spMkLst>
        </pc:spChg>
        <pc:spChg chg="mod">
          <ac:chgData name="Neemias Informatica Lima" userId="b77af7bd85500281" providerId="LiveId" clId="{F2D9A86C-135F-4D75-B19A-2D76A380756C}" dt="2022-11-04T12:48:06.730" v="197" actId="20577"/>
          <ac:spMkLst>
            <pc:docMk/>
            <pc:sldMk cId="3114938747" sldId="293"/>
            <ac:spMk id="16" creationId="{CFC8B9D9-C6ED-4706-A104-65D118A5B7F9}"/>
          </ac:spMkLst>
        </pc:spChg>
        <pc:picChg chg="del">
          <ac:chgData name="Neemias Informatica Lima" userId="b77af7bd85500281" providerId="LiveId" clId="{F2D9A86C-135F-4D75-B19A-2D76A380756C}" dt="2022-11-04T12:36:34.099" v="61" actId="478"/>
          <ac:picMkLst>
            <pc:docMk/>
            <pc:sldMk cId="3114938747" sldId="293"/>
            <ac:picMk id="4" creationId="{1395C2EF-FEB8-52D5-D10D-BE37FD93D60A}"/>
          </ac:picMkLst>
        </pc:picChg>
        <pc:picChg chg="add mod">
          <ac:chgData name="Neemias Informatica Lima" userId="b77af7bd85500281" providerId="LiveId" clId="{F2D9A86C-135F-4D75-B19A-2D76A380756C}" dt="2022-11-04T12:36:34.353" v="62"/>
          <ac:picMkLst>
            <pc:docMk/>
            <pc:sldMk cId="3114938747" sldId="293"/>
            <ac:picMk id="8" creationId="{70156A10-68E2-0F69-87B1-F71E1420F488}"/>
          </ac:picMkLst>
        </pc:picChg>
      </pc:sldChg>
    </pc:docChg>
  </pc:docChgLst>
  <pc:docChgLst>
    <pc:chgData name="Neemias Informatica Lima" userId="b77af7bd85500281" providerId="LiveId" clId="{C18B1E45-30B0-408E-90A1-F4BC11370129}"/>
    <pc:docChg chg="undo redo custSel modSld">
      <pc:chgData name="Neemias Informatica Lima" userId="b77af7bd85500281" providerId="LiveId" clId="{C18B1E45-30B0-408E-90A1-F4BC11370129}" dt="2022-11-04T12:17:12.725" v="237" actId="6549"/>
      <pc:docMkLst>
        <pc:docMk/>
      </pc:docMkLst>
      <pc:sldChg chg="addSp delSp modSp mod">
        <pc:chgData name="Neemias Informatica Lima" userId="b77af7bd85500281" providerId="LiveId" clId="{C18B1E45-30B0-408E-90A1-F4BC11370129}" dt="2022-11-04T11:58:16.485" v="38"/>
        <pc:sldMkLst>
          <pc:docMk/>
          <pc:sldMk cId="2232331225" sldId="280"/>
        </pc:sldMkLst>
        <pc:spChg chg="mod">
          <ac:chgData name="Neemias Informatica Lima" userId="b77af7bd85500281" providerId="LiveId" clId="{C18B1E45-30B0-408E-90A1-F4BC11370129}" dt="2022-11-04T11:56:08.553" v="3"/>
          <ac:spMkLst>
            <pc:docMk/>
            <pc:sldMk cId="2232331225" sldId="280"/>
            <ac:spMk id="6" creationId="{00000000-0000-0000-0000-000000000000}"/>
          </ac:spMkLst>
        </pc:spChg>
        <pc:spChg chg="mod">
          <ac:chgData name="Neemias Informatica Lima" userId="b77af7bd85500281" providerId="LiveId" clId="{C18B1E45-30B0-408E-90A1-F4BC11370129}" dt="2022-11-04T11:56:17.175" v="9" actId="20577"/>
          <ac:spMkLst>
            <pc:docMk/>
            <pc:sldMk cId="2232331225" sldId="280"/>
            <ac:spMk id="7" creationId="{00000000-0000-0000-0000-000000000000}"/>
          </ac:spMkLst>
        </pc:spChg>
        <pc:spChg chg="mod">
          <ac:chgData name="Neemias Informatica Lima" userId="b77af7bd85500281" providerId="LiveId" clId="{C18B1E45-30B0-408E-90A1-F4BC11370129}" dt="2022-11-04T11:56:40.166" v="16" actId="1036"/>
          <ac:spMkLst>
            <pc:docMk/>
            <pc:sldMk cId="2232331225" sldId="280"/>
            <ac:spMk id="9" creationId="{00000000-0000-0000-0000-000000000000}"/>
          </ac:spMkLst>
        </pc:spChg>
        <pc:spChg chg="mod">
          <ac:chgData name="Neemias Informatica Lima" userId="b77af7bd85500281" providerId="LiveId" clId="{C18B1E45-30B0-408E-90A1-F4BC11370129}" dt="2022-11-04T11:56:11.623" v="5" actId="20577"/>
          <ac:spMkLst>
            <pc:docMk/>
            <pc:sldMk cId="2232331225" sldId="280"/>
            <ac:spMk id="11" creationId="{00000000-0000-0000-0000-000000000000}"/>
          </ac:spMkLst>
        </pc:spChg>
        <pc:spChg chg="mod">
          <ac:chgData name="Neemias Informatica Lima" userId="b77af7bd85500281" providerId="LiveId" clId="{C18B1E45-30B0-408E-90A1-F4BC11370129}" dt="2022-11-04T11:57:01.216" v="29" actId="6549"/>
          <ac:spMkLst>
            <pc:docMk/>
            <pc:sldMk cId="2232331225" sldId="280"/>
            <ac:spMk id="16" creationId="{00000000-0000-0000-0000-000000000000}"/>
          </ac:spMkLst>
        </pc:spChg>
        <pc:picChg chg="del">
          <ac:chgData name="Neemias Informatica Lima" userId="b77af7bd85500281" providerId="LiveId" clId="{C18B1E45-30B0-408E-90A1-F4BC11370129}" dt="2022-11-04T11:56:04.560" v="0" actId="478"/>
          <ac:picMkLst>
            <pc:docMk/>
            <pc:sldMk cId="2232331225" sldId="280"/>
            <ac:picMk id="4" creationId="{FA5C8040-6C19-5E13-A3AA-73395F8A1719}"/>
          </ac:picMkLst>
        </pc:picChg>
        <pc:picChg chg="add mod">
          <ac:chgData name="Neemias Informatica Lima" userId="b77af7bd85500281" providerId="LiveId" clId="{C18B1E45-30B0-408E-90A1-F4BC11370129}" dt="2022-11-04T11:58:16.485" v="38"/>
          <ac:picMkLst>
            <pc:docMk/>
            <pc:sldMk cId="2232331225" sldId="280"/>
            <ac:picMk id="8" creationId="{B344163A-2260-06CE-F19F-D82E6DEAEF73}"/>
          </ac:picMkLst>
        </pc:picChg>
      </pc:sldChg>
      <pc:sldChg chg="addSp delSp modSp mod">
        <pc:chgData name="Neemias Informatica Lima" userId="b77af7bd85500281" providerId="LiveId" clId="{C18B1E45-30B0-408E-90A1-F4BC11370129}" dt="2022-11-04T12:01:06.635" v="78" actId="20577"/>
        <pc:sldMkLst>
          <pc:docMk/>
          <pc:sldMk cId="2103443556" sldId="281"/>
        </pc:sldMkLst>
        <pc:spChg chg="mod">
          <ac:chgData name="Neemias Informatica Lima" userId="b77af7bd85500281" providerId="LiveId" clId="{C18B1E45-30B0-408E-90A1-F4BC11370129}" dt="2022-11-04T12:01:06.635" v="78" actId="20577"/>
          <ac:spMkLst>
            <pc:docMk/>
            <pc:sldMk cId="2103443556" sldId="281"/>
            <ac:spMk id="8" creationId="{00000000-0000-0000-0000-000000000000}"/>
          </ac:spMkLst>
        </pc:spChg>
        <pc:spChg chg="mod">
          <ac:chgData name="Neemias Informatica Lima" userId="b77af7bd85500281" providerId="LiveId" clId="{C18B1E45-30B0-408E-90A1-F4BC11370129}" dt="2022-11-04T11:58:38.047" v="46" actId="20577"/>
          <ac:spMkLst>
            <pc:docMk/>
            <pc:sldMk cId="2103443556" sldId="281"/>
            <ac:spMk id="11" creationId="{00000000-0000-0000-0000-000000000000}"/>
          </ac:spMkLst>
        </pc:spChg>
        <pc:spChg chg="mod">
          <ac:chgData name="Neemias Informatica Lima" userId="b77af7bd85500281" providerId="LiveId" clId="{C18B1E45-30B0-408E-90A1-F4BC11370129}" dt="2022-11-04T11:58:50.482" v="49"/>
          <ac:spMkLst>
            <pc:docMk/>
            <pc:sldMk cId="2103443556" sldId="281"/>
            <ac:spMk id="18" creationId="{00000000-0000-0000-0000-000000000000}"/>
          </ac:spMkLst>
        </pc:spChg>
        <pc:picChg chg="add mod">
          <ac:chgData name="Neemias Informatica Lima" userId="b77af7bd85500281" providerId="LiveId" clId="{C18B1E45-30B0-408E-90A1-F4BC11370129}" dt="2022-11-04T11:58:34.378" v="44" actId="14100"/>
          <ac:picMkLst>
            <pc:docMk/>
            <pc:sldMk cId="2103443556" sldId="281"/>
            <ac:picMk id="2" creationId="{3651BDB2-A63C-DE34-62CF-64E43A4FEFEB}"/>
          </ac:picMkLst>
        </pc:picChg>
        <pc:picChg chg="del">
          <ac:chgData name="Neemias Informatica Lima" userId="b77af7bd85500281" providerId="LiveId" clId="{C18B1E45-30B0-408E-90A1-F4BC11370129}" dt="2022-11-04T11:58:24.175" v="39" actId="478"/>
          <ac:picMkLst>
            <pc:docMk/>
            <pc:sldMk cId="2103443556" sldId="281"/>
            <ac:picMk id="4" creationId="{ECBCF3DC-C2E0-8D65-E312-5F3D5C962BDA}"/>
          </ac:picMkLst>
        </pc:picChg>
      </pc:sldChg>
      <pc:sldChg chg="addSp delSp modSp mod">
        <pc:chgData name="Neemias Informatica Lima" userId="b77af7bd85500281" providerId="LiveId" clId="{C18B1E45-30B0-408E-90A1-F4BC11370129}" dt="2022-11-04T12:03:54.234" v="115"/>
        <pc:sldMkLst>
          <pc:docMk/>
          <pc:sldMk cId="3683219421" sldId="282"/>
        </pc:sldMkLst>
        <pc:spChg chg="add mod">
          <ac:chgData name="Neemias Informatica Lima" userId="b77af7bd85500281" providerId="LiveId" clId="{C18B1E45-30B0-408E-90A1-F4BC11370129}" dt="2022-11-04T11:59:21.556" v="53"/>
          <ac:spMkLst>
            <pc:docMk/>
            <pc:sldMk cId="3683219421" sldId="282"/>
            <ac:spMk id="2" creationId="{FF56D990-DAA1-27D2-CA06-732882B7DC60}"/>
          </ac:spMkLst>
        </pc:spChg>
        <pc:spChg chg="add mod">
          <ac:chgData name="Neemias Informatica Lima" userId="b77af7bd85500281" providerId="LiveId" clId="{C18B1E45-30B0-408E-90A1-F4BC11370129}" dt="2022-11-04T11:59:21.556" v="53"/>
          <ac:spMkLst>
            <pc:docMk/>
            <pc:sldMk cId="3683219421" sldId="282"/>
            <ac:spMk id="4" creationId="{E8A1405D-DC2A-453A-BD64-E2CF3193A922}"/>
          </ac:spMkLst>
        </pc:spChg>
        <pc:spChg chg="del">
          <ac:chgData name="Neemias Informatica Lima" userId="b77af7bd85500281" providerId="LiveId" clId="{C18B1E45-30B0-408E-90A1-F4BC11370129}" dt="2022-11-04T11:59:21.214" v="52" actId="478"/>
          <ac:spMkLst>
            <pc:docMk/>
            <pc:sldMk cId="3683219421" sldId="282"/>
            <ac:spMk id="7" creationId="{B89E8CB1-49CE-99FE-13C5-D61B8BD3A4F7}"/>
          </ac:spMkLst>
        </pc:spChg>
        <pc:spChg chg="del">
          <ac:chgData name="Neemias Informatica Lima" userId="b77af7bd85500281" providerId="LiveId" clId="{C18B1E45-30B0-408E-90A1-F4BC11370129}" dt="2022-11-04T11:59:21.214" v="52" actId="478"/>
          <ac:spMkLst>
            <pc:docMk/>
            <pc:sldMk cId="3683219421" sldId="282"/>
            <ac:spMk id="8" creationId="{20A0FEC8-49C6-525C-4BEF-1C1B610713FF}"/>
          </ac:spMkLst>
        </pc:spChg>
        <pc:spChg chg="mod">
          <ac:chgData name="Neemias Informatica Lima" userId="b77af7bd85500281" providerId="LiveId" clId="{C18B1E45-30B0-408E-90A1-F4BC11370129}" dt="2022-11-04T12:03:54.234" v="115"/>
          <ac:spMkLst>
            <pc:docMk/>
            <pc:sldMk cId="3683219421" sldId="282"/>
            <ac:spMk id="12" creationId="{00000000-0000-0000-0000-000000000000}"/>
          </ac:spMkLst>
        </pc:spChg>
        <pc:spChg chg="mod">
          <ac:chgData name="Neemias Informatica Lima" userId="b77af7bd85500281" providerId="LiveId" clId="{C18B1E45-30B0-408E-90A1-F4BC11370129}" dt="2022-11-04T12:02:07.431" v="84"/>
          <ac:spMkLst>
            <pc:docMk/>
            <pc:sldMk cId="3683219421" sldId="282"/>
            <ac:spMk id="14" creationId="{00000000-0000-0000-0000-000000000000}"/>
          </ac:spMkLst>
        </pc:spChg>
        <pc:picChg chg="add mod">
          <ac:chgData name="Neemias Informatica Lima" userId="b77af7bd85500281" providerId="LiveId" clId="{C18B1E45-30B0-408E-90A1-F4BC11370129}" dt="2022-11-04T11:59:21.556" v="53"/>
          <ac:picMkLst>
            <pc:docMk/>
            <pc:sldMk cId="3683219421" sldId="282"/>
            <ac:picMk id="5" creationId="{65AF1C2E-BFA1-62BE-7C6B-76F320AB1526}"/>
          </ac:picMkLst>
        </pc:picChg>
        <pc:picChg chg="del">
          <ac:chgData name="Neemias Informatica Lima" userId="b77af7bd85500281" providerId="LiveId" clId="{C18B1E45-30B0-408E-90A1-F4BC11370129}" dt="2022-11-04T11:59:21.214" v="52" actId="478"/>
          <ac:picMkLst>
            <pc:docMk/>
            <pc:sldMk cId="3683219421" sldId="282"/>
            <ac:picMk id="9" creationId="{4E491778-E75F-F206-3EAE-30ED54160515}"/>
          </ac:picMkLst>
        </pc:picChg>
      </pc:sldChg>
      <pc:sldChg chg="addSp delSp modSp mod">
        <pc:chgData name="Neemias Informatica Lima" userId="b77af7bd85500281" providerId="LiveId" clId="{C18B1E45-30B0-408E-90A1-F4BC11370129}" dt="2022-11-04T12:05:36.258" v="134" actId="6549"/>
        <pc:sldMkLst>
          <pc:docMk/>
          <pc:sldMk cId="3902406419" sldId="283"/>
        </pc:sldMkLst>
        <pc:spChg chg="add mod">
          <ac:chgData name="Neemias Informatica Lima" userId="b77af7bd85500281" providerId="LiveId" clId="{C18B1E45-30B0-408E-90A1-F4BC11370129}" dt="2022-11-04T11:59:28.052" v="55"/>
          <ac:spMkLst>
            <pc:docMk/>
            <pc:sldMk cId="3902406419" sldId="283"/>
            <ac:spMk id="2" creationId="{B6BB0809-0F50-A106-447A-CF288C0428F9}"/>
          </ac:spMkLst>
        </pc:spChg>
        <pc:spChg chg="add mod">
          <ac:chgData name="Neemias Informatica Lima" userId="b77af7bd85500281" providerId="LiveId" clId="{C18B1E45-30B0-408E-90A1-F4BC11370129}" dt="2022-11-04T11:59:28.052" v="55"/>
          <ac:spMkLst>
            <pc:docMk/>
            <pc:sldMk cId="3902406419" sldId="283"/>
            <ac:spMk id="3" creationId="{0CFF4251-F732-AC5E-D066-C42100D47919}"/>
          </ac:spMkLst>
        </pc:spChg>
        <pc:spChg chg="del">
          <ac:chgData name="Neemias Informatica Lima" userId="b77af7bd85500281" providerId="LiveId" clId="{C18B1E45-30B0-408E-90A1-F4BC11370129}" dt="2022-11-04T11:59:27.775" v="54" actId="478"/>
          <ac:spMkLst>
            <pc:docMk/>
            <pc:sldMk cId="3902406419" sldId="283"/>
            <ac:spMk id="6" creationId="{C2B3A14C-CCA3-A69E-DB5B-1F42B350ED76}"/>
          </ac:spMkLst>
        </pc:spChg>
        <pc:spChg chg="del">
          <ac:chgData name="Neemias Informatica Lima" userId="b77af7bd85500281" providerId="LiveId" clId="{C18B1E45-30B0-408E-90A1-F4BC11370129}" dt="2022-11-04T11:59:27.775" v="54" actId="478"/>
          <ac:spMkLst>
            <pc:docMk/>
            <pc:sldMk cId="3902406419" sldId="283"/>
            <ac:spMk id="7" creationId="{4CF19615-73B7-2D2D-96AD-82A04BE92522}"/>
          </ac:spMkLst>
        </pc:spChg>
        <pc:spChg chg="mod">
          <ac:chgData name="Neemias Informatica Lima" userId="b77af7bd85500281" providerId="LiveId" clId="{C18B1E45-30B0-408E-90A1-F4BC11370129}" dt="2022-11-04T12:04:44.211" v="118"/>
          <ac:spMkLst>
            <pc:docMk/>
            <pc:sldMk cId="3902406419" sldId="283"/>
            <ac:spMk id="14" creationId="{00000000-0000-0000-0000-000000000000}"/>
          </ac:spMkLst>
        </pc:spChg>
        <pc:spChg chg="mod">
          <ac:chgData name="Neemias Informatica Lima" userId="b77af7bd85500281" providerId="LiveId" clId="{C18B1E45-30B0-408E-90A1-F4BC11370129}" dt="2022-11-04T12:05:36.258" v="134" actId="6549"/>
          <ac:spMkLst>
            <pc:docMk/>
            <pc:sldMk cId="3902406419" sldId="283"/>
            <ac:spMk id="15" creationId="{D5C09FDA-172B-4732-BD2E-A9BBEF8B191B}"/>
          </ac:spMkLst>
        </pc:spChg>
        <pc:picChg chg="add mod">
          <ac:chgData name="Neemias Informatica Lima" userId="b77af7bd85500281" providerId="LiveId" clId="{C18B1E45-30B0-408E-90A1-F4BC11370129}" dt="2022-11-04T11:59:28.052" v="55"/>
          <ac:picMkLst>
            <pc:docMk/>
            <pc:sldMk cId="3902406419" sldId="283"/>
            <ac:picMk id="4" creationId="{07D34E43-0EF0-BA0E-C42F-CAF0605C0168}"/>
          </ac:picMkLst>
        </pc:picChg>
        <pc:picChg chg="del">
          <ac:chgData name="Neemias Informatica Lima" userId="b77af7bd85500281" providerId="LiveId" clId="{C18B1E45-30B0-408E-90A1-F4BC11370129}" dt="2022-11-04T11:59:27.775" v="54" actId="478"/>
          <ac:picMkLst>
            <pc:docMk/>
            <pc:sldMk cId="3902406419" sldId="283"/>
            <ac:picMk id="8" creationId="{D0C3D2A3-B44B-EE08-52CA-6716DC4D2CD2}"/>
          </ac:picMkLst>
        </pc:picChg>
      </pc:sldChg>
      <pc:sldChg chg="addSp delSp modSp mod">
        <pc:chgData name="Neemias Informatica Lima" userId="b77af7bd85500281" providerId="LiveId" clId="{C18B1E45-30B0-408E-90A1-F4BC11370129}" dt="2022-11-04T12:07:34.089" v="158" actId="20577"/>
        <pc:sldMkLst>
          <pc:docMk/>
          <pc:sldMk cId="2424059023" sldId="284"/>
        </pc:sldMkLst>
        <pc:spChg chg="add mod">
          <ac:chgData name="Neemias Informatica Lima" userId="b77af7bd85500281" providerId="LiveId" clId="{C18B1E45-30B0-408E-90A1-F4BC11370129}" dt="2022-11-04T11:59:41.547" v="59"/>
          <ac:spMkLst>
            <pc:docMk/>
            <pc:sldMk cId="2424059023" sldId="284"/>
            <ac:spMk id="2" creationId="{D28BF5A9-0A38-9577-593E-8A2863DBA711}"/>
          </ac:spMkLst>
        </pc:spChg>
        <pc:spChg chg="add mod">
          <ac:chgData name="Neemias Informatica Lima" userId="b77af7bd85500281" providerId="LiveId" clId="{C18B1E45-30B0-408E-90A1-F4BC11370129}" dt="2022-11-04T11:59:41.547" v="59"/>
          <ac:spMkLst>
            <pc:docMk/>
            <pc:sldMk cId="2424059023" sldId="284"/>
            <ac:spMk id="3" creationId="{71B7B30E-2B89-851A-C497-776E42F041B4}"/>
          </ac:spMkLst>
        </pc:spChg>
        <pc:spChg chg="del">
          <ac:chgData name="Neemias Informatica Lima" userId="b77af7bd85500281" providerId="LiveId" clId="{C18B1E45-30B0-408E-90A1-F4BC11370129}" dt="2022-11-04T11:59:41.239" v="58" actId="478"/>
          <ac:spMkLst>
            <pc:docMk/>
            <pc:sldMk cId="2424059023" sldId="284"/>
            <ac:spMk id="6" creationId="{8250743A-F03D-8E4D-E5BA-AA32989CE7A2}"/>
          </ac:spMkLst>
        </pc:spChg>
        <pc:spChg chg="del">
          <ac:chgData name="Neemias Informatica Lima" userId="b77af7bd85500281" providerId="LiveId" clId="{C18B1E45-30B0-408E-90A1-F4BC11370129}" dt="2022-11-04T11:59:41.239" v="58" actId="478"/>
          <ac:spMkLst>
            <pc:docMk/>
            <pc:sldMk cId="2424059023" sldId="284"/>
            <ac:spMk id="7" creationId="{9796CF34-1541-772D-976E-758B7EE45724}"/>
          </ac:spMkLst>
        </pc:spChg>
        <pc:spChg chg="mod">
          <ac:chgData name="Neemias Informatica Lima" userId="b77af7bd85500281" providerId="LiveId" clId="{C18B1E45-30B0-408E-90A1-F4BC11370129}" dt="2022-11-04T12:06:59.028" v="144"/>
          <ac:spMkLst>
            <pc:docMk/>
            <pc:sldMk cId="2424059023" sldId="284"/>
            <ac:spMk id="14" creationId="{00000000-0000-0000-0000-000000000000}"/>
          </ac:spMkLst>
        </pc:spChg>
        <pc:spChg chg="mod">
          <ac:chgData name="Neemias Informatica Lima" userId="b77af7bd85500281" providerId="LiveId" clId="{C18B1E45-30B0-408E-90A1-F4BC11370129}" dt="2022-11-04T12:07:34.089" v="158" actId="20577"/>
          <ac:spMkLst>
            <pc:docMk/>
            <pc:sldMk cId="2424059023" sldId="284"/>
            <ac:spMk id="15" creationId="{C3A1BEFC-B9B8-4142-B09F-1F5B330F4265}"/>
          </ac:spMkLst>
        </pc:spChg>
        <pc:picChg chg="add mod">
          <ac:chgData name="Neemias Informatica Lima" userId="b77af7bd85500281" providerId="LiveId" clId="{C18B1E45-30B0-408E-90A1-F4BC11370129}" dt="2022-11-04T11:59:41.547" v="59"/>
          <ac:picMkLst>
            <pc:docMk/>
            <pc:sldMk cId="2424059023" sldId="284"/>
            <ac:picMk id="4" creationId="{E86EA970-9432-6D20-5504-0A9EECEF0781}"/>
          </ac:picMkLst>
        </pc:picChg>
        <pc:picChg chg="del">
          <ac:chgData name="Neemias Informatica Lima" userId="b77af7bd85500281" providerId="LiveId" clId="{C18B1E45-30B0-408E-90A1-F4BC11370129}" dt="2022-11-04T11:59:41.239" v="58" actId="478"/>
          <ac:picMkLst>
            <pc:docMk/>
            <pc:sldMk cId="2424059023" sldId="284"/>
            <ac:picMk id="8" creationId="{3DEECF73-C595-2B8F-0757-E8519777F35C}"/>
          </ac:picMkLst>
        </pc:picChg>
      </pc:sldChg>
      <pc:sldChg chg="addSp delSp modSp mod">
        <pc:chgData name="Neemias Informatica Lima" userId="b77af7bd85500281" providerId="LiveId" clId="{C18B1E45-30B0-408E-90A1-F4BC11370129}" dt="2022-11-04T12:09:28.458" v="181" actId="6549"/>
        <pc:sldMkLst>
          <pc:docMk/>
          <pc:sldMk cId="2241968852" sldId="285"/>
        </pc:sldMkLst>
        <pc:spChg chg="add mod">
          <ac:chgData name="Neemias Informatica Lima" userId="b77af7bd85500281" providerId="LiveId" clId="{C18B1E45-30B0-408E-90A1-F4BC11370129}" dt="2022-11-04T11:59:55.580" v="63"/>
          <ac:spMkLst>
            <pc:docMk/>
            <pc:sldMk cId="2241968852" sldId="285"/>
            <ac:spMk id="2" creationId="{01A3D97E-C1C1-AE15-496D-8DD7CDD9727C}"/>
          </ac:spMkLst>
        </pc:spChg>
        <pc:spChg chg="add mod">
          <ac:chgData name="Neemias Informatica Lima" userId="b77af7bd85500281" providerId="LiveId" clId="{C18B1E45-30B0-408E-90A1-F4BC11370129}" dt="2022-11-04T11:59:55.580" v="63"/>
          <ac:spMkLst>
            <pc:docMk/>
            <pc:sldMk cId="2241968852" sldId="285"/>
            <ac:spMk id="3" creationId="{9DA1CC8A-BBB1-ADB4-6AC8-352F155DC474}"/>
          </ac:spMkLst>
        </pc:spChg>
        <pc:spChg chg="del">
          <ac:chgData name="Neemias Informatica Lima" userId="b77af7bd85500281" providerId="LiveId" clId="{C18B1E45-30B0-408E-90A1-F4BC11370129}" dt="2022-11-04T11:59:55.343" v="62" actId="478"/>
          <ac:spMkLst>
            <pc:docMk/>
            <pc:sldMk cId="2241968852" sldId="285"/>
            <ac:spMk id="6" creationId="{F70742D7-F418-C0F6-A521-8C11FAC1B8DC}"/>
          </ac:spMkLst>
        </pc:spChg>
        <pc:spChg chg="del">
          <ac:chgData name="Neemias Informatica Lima" userId="b77af7bd85500281" providerId="LiveId" clId="{C18B1E45-30B0-408E-90A1-F4BC11370129}" dt="2022-11-04T11:59:55.343" v="62" actId="478"/>
          <ac:spMkLst>
            <pc:docMk/>
            <pc:sldMk cId="2241968852" sldId="285"/>
            <ac:spMk id="7" creationId="{35E022FD-9BE3-256F-62D8-DF753AF1B98A}"/>
          </ac:spMkLst>
        </pc:spChg>
        <pc:spChg chg="mod">
          <ac:chgData name="Neemias Informatica Lima" userId="b77af7bd85500281" providerId="LiveId" clId="{C18B1E45-30B0-408E-90A1-F4BC11370129}" dt="2022-11-04T12:08:45.905" v="171"/>
          <ac:spMkLst>
            <pc:docMk/>
            <pc:sldMk cId="2241968852" sldId="285"/>
            <ac:spMk id="14" creationId="{00000000-0000-0000-0000-000000000000}"/>
          </ac:spMkLst>
        </pc:spChg>
        <pc:spChg chg="mod">
          <ac:chgData name="Neemias Informatica Lima" userId="b77af7bd85500281" providerId="LiveId" clId="{C18B1E45-30B0-408E-90A1-F4BC11370129}" dt="2022-11-04T12:09:28.458" v="181" actId="6549"/>
          <ac:spMkLst>
            <pc:docMk/>
            <pc:sldMk cId="2241968852" sldId="285"/>
            <ac:spMk id="15" creationId="{0F091E13-8EAD-4FFB-9473-BC74E5ABDC64}"/>
          </ac:spMkLst>
        </pc:spChg>
        <pc:picChg chg="add mod">
          <ac:chgData name="Neemias Informatica Lima" userId="b77af7bd85500281" providerId="LiveId" clId="{C18B1E45-30B0-408E-90A1-F4BC11370129}" dt="2022-11-04T11:59:55.580" v="63"/>
          <ac:picMkLst>
            <pc:docMk/>
            <pc:sldMk cId="2241968852" sldId="285"/>
            <ac:picMk id="4" creationId="{05575975-B85C-99A4-E327-834C12CB4DFB}"/>
          </ac:picMkLst>
        </pc:picChg>
        <pc:picChg chg="del">
          <ac:chgData name="Neemias Informatica Lima" userId="b77af7bd85500281" providerId="LiveId" clId="{C18B1E45-30B0-408E-90A1-F4BC11370129}" dt="2022-11-04T11:59:55.343" v="62" actId="478"/>
          <ac:picMkLst>
            <pc:docMk/>
            <pc:sldMk cId="2241968852" sldId="285"/>
            <ac:picMk id="8" creationId="{F83F805D-63E7-4B77-B2C5-C4E9205ECC38}"/>
          </ac:picMkLst>
        </pc:picChg>
      </pc:sldChg>
      <pc:sldChg chg="addSp delSp modSp mod">
        <pc:chgData name="Neemias Informatica Lima" userId="b77af7bd85500281" providerId="LiveId" clId="{C18B1E45-30B0-408E-90A1-F4BC11370129}" dt="2022-11-04T12:15:28.028" v="214" actId="20577"/>
        <pc:sldMkLst>
          <pc:docMk/>
          <pc:sldMk cId="1959249856" sldId="286"/>
        </pc:sldMkLst>
        <pc:spChg chg="add mod">
          <ac:chgData name="Neemias Informatica Lima" userId="b77af7bd85500281" providerId="LiveId" clId="{C18B1E45-30B0-408E-90A1-F4BC11370129}" dt="2022-11-04T12:00:08.508" v="67"/>
          <ac:spMkLst>
            <pc:docMk/>
            <pc:sldMk cId="1959249856" sldId="286"/>
            <ac:spMk id="2" creationId="{826648DA-D8A8-F7EB-7BF8-B41239C5209B}"/>
          </ac:spMkLst>
        </pc:spChg>
        <pc:spChg chg="add mod">
          <ac:chgData name="Neemias Informatica Lima" userId="b77af7bd85500281" providerId="LiveId" clId="{C18B1E45-30B0-408E-90A1-F4BC11370129}" dt="2022-11-04T12:00:08.508" v="67"/>
          <ac:spMkLst>
            <pc:docMk/>
            <pc:sldMk cId="1959249856" sldId="286"/>
            <ac:spMk id="3" creationId="{E712BECF-3BC3-4984-90C6-4E7B115D2684}"/>
          </ac:spMkLst>
        </pc:spChg>
        <pc:spChg chg="del">
          <ac:chgData name="Neemias Informatica Lima" userId="b77af7bd85500281" providerId="LiveId" clId="{C18B1E45-30B0-408E-90A1-F4BC11370129}" dt="2022-11-04T12:00:08.199" v="66" actId="478"/>
          <ac:spMkLst>
            <pc:docMk/>
            <pc:sldMk cId="1959249856" sldId="286"/>
            <ac:spMk id="6" creationId="{3DBB0E77-4DD7-3F08-627D-ECFFD1E2DA8D}"/>
          </ac:spMkLst>
        </pc:spChg>
        <pc:spChg chg="del">
          <ac:chgData name="Neemias Informatica Lima" userId="b77af7bd85500281" providerId="LiveId" clId="{C18B1E45-30B0-408E-90A1-F4BC11370129}" dt="2022-11-04T12:00:08.199" v="66" actId="478"/>
          <ac:spMkLst>
            <pc:docMk/>
            <pc:sldMk cId="1959249856" sldId="286"/>
            <ac:spMk id="7" creationId="{A22D1596-5DBD-8AD4-84EF-1E7767C0927D}"/>
          </ac:spMkLst>
        </pc:spChg>
        <pc:spChg chg="mod">
          <ac:chgData name="Neemias Informatica Lima" userId="b77af7bd85500281" providerId="LiveId" clId="{C18B1E45-30B0-408E-90A1-F4BC11370129}" dt="2022-11-04T12:14:40.893" v="200" actId="20577"/>
          <ac:spMkLst>
            <pc:docMk/>
            <pc:sldMk cId="1959249856" sldId="286"/>
            <ac:spMk id="14" creationId="{00000000-0000-0000-0000-000000000000}"/>
          </ac:spMkLst>
        </pc:spChg>
        <pc:spChg chg="mod">
          <ac:chgData name="Neemias Informatica Lima" userId="b77af7bd85500281" providerId="LiveId" clId="{C18B1E45-30B0-408E-90A1-F4BC11370129}" dt="2022-11-04T12:15:28.028" v="214" actId="20577"/>
          <ac:spMkLst>
            <pc:docMk/>
            <pc:sldMk cId="1959249856" sldId="286"/>
            <ac:spMk id="15" creationId="{863BB09B-C8C1-4354-BC51-D930C951E507}"/>
          </ac:spMkLst>
        </pc:spChg>
        <pc:picChg chg="add mod">
          <ac:chgData name="Neemias Informatica Lima" userId="b77af7bd85500281" providerId="LiveId" clId="{C18B1E45-30B0-408E-90A1-F4BC11370129}" dt="2022-11-04T12:00:08.508" v="67"/>
          <ac:picMkLst>
            <pc:docMk/>
            <pc:sldMk cId="1959249856" sldId="286"/>
            <ac:picMk id="4" creationId="{FAA2785C-DC44-C9B9-57C7-652A311BCF6A}"/>
          </ac:picMkLst>
        </pc:picChg>
        <pc:picChg chg="del">
          <ac:chgData name="Neemias Informatica Lima" userId="b77af7bd85500281" providerId="LiveId" clId="{C18B1E45-30B0-408E-90A1-F4BC11370129}" dt="2022-11-04T12:00:08.199" v="66" actId="478"/>
          <ac:picMkLst>
            <pc:docMk/>
            <pc:sldMk cId="1959249856" sldId="286"/>
            <ac:picMk id="8" creationId="{BD78E535-141C-5E0E-387C-7F7E4C034140}"/>
          </ac:picMkLst>
        </pc:picChg>
      </pc:sldChg>
      <pc:sldChg chg="addSp delSp modSp mod">
        <pc:chgData name="Neemias Informatica Lima" userId="b77af7bd85500281" providerId="LiveId" clId="{C18B1E45-30B0-408E-90A1-F4BC11370129}" dt="2022-11-04T12:16:48.443" v="235" actId="20577"/>
        <pc:sldMkLst>
          <pc:docMk/>
          <pc:sldMk cId="2857006406" sldId="287"/>
        </pc:sldMkLst>
        <pc:spChg chg="add mod">
          <ac:chgData name="Neemias Informatica Lima" userId="b77af7bd85500281" providerId="LiveId" clId="{C18B1E45-30B0-408E-90A1-F4BC11370129}" dt="2022-11-04T12:00:27.180" v="73"/>
          <ac:spMkLst>
            <pc:docMk/>
            <pc:sldMk cId="2857006406" sldId="287"/>
            <ac:spMk id="2" creationId="{D1E6F40B-7039-197E-6795-1AFBD4B7E2AF}"/>
          </ac:spMkLst>
        </pc:spChg>
        <pc:spChg chg="add mod">
          <ac:chgData name="Neemias Informatica Lima" userId="b77af7bd85500281" providerId="LiveId" clId="{C18B1E45-30B0-408E-90A1-F4BC11370129}" dt="2022-11-04T12:00:27.180" v="73"/>
          <ac:spMkLst>
            <pc:docMk/>
            <pc:sldMk cId="2857006406" sldId="287"/>
            <ac:spMk id="3" creationId="{C55BC013-D265-42DC-4104-3DE95FAE97EF}"/>
          </ac:spMkLst>
        </pc:spChg>
        <pc:spChg chg="del">
          <ac:chgData name="Neemias Informatica Lima" userId="b77af7bd85500281" providerId="LiveId" clId="{C18B1E45-30B0-408E-90A1-F4BC11370129}" dt="2022-11-04T12:00:26.879" v="72" actId="478"/>
          <ac:spMkLst>
            <pc:docMk/>
            <pc:sldMk cId="2857006406" sldId="287"/>
            <ac:spMk id="6" creationId="{72192342-D700-6EF2-DAA4-7641F4E93D02}"/>
          </ac:spMkLst>
        </pc:spChg>
        <pc:spChg chg="del">
          <ac:chgData name="Neemias Informatica Lima" userId="b77af7bd85500281" providerId="LiveId" clId="{C18B1E45-30B0-408E-90A1-F4BC11370129}" dt="2022-11-04T12:00:26.879" v="72" actId="478"/>
          <ac:spMkLst>
            <pc:docMk/>
            <pc:sldMk cId="2857006406" sldId="287"/>
            <ac:spMk id="7" creationId="{99778EED-63B1-C53D-712C-EA91A331F5C8}"/>
          </ac:spMkLst>
        </pc:spChg>
        <pc:spChg chg="mod">
          <ac:chgData name="Neemias Informatica Lima" userId="b77af7bd85500281" providerId="LiveId" clId="{C18B1E45-30B0-408E-90A1-F4BC11370129}" dt="2022-11-04T12:16:48.443" v="235" actId="20577"/>
          <ac:spMkLst>
            <pc:docMk/>
            <pc:sldMk cId="2857006406" sldId="287"/>
            <ac:spMk id="16" creationId="{28D68641-D640-4BD7-9D5B-B3803DCCF9B3}"/>
          </ac:spMkLst>
        </pc:spChg>
        <pc:picChg chg="add mod">
          <ac:chgData name="Neemias Informatica Lima" userId="b77af7bd85500281" providerId="LiveId" clId="{C18B1E45-30B0-408E-90A1-F4BC11370129}" dt="2022-11-04T12:00:27.180" v="73"/>
          <ac:picMkLst>
            <pc:docMk/>
            <pc:sldMk cId="2857006406" sldId="287"/>
            <ac:picMk id="4" creationId="{27E99CC5-1E62-862B-3BDA-C2784A862537}"/>
          </ac:picMkLst>
        </pc:picChg>
        <pc:picChg chg="del">
          <ac:chgData name="Neemias Informatica Lima" userId="b77af7bd85500281" providerId="LiveId" clId="{C18B1E45-30B0-408E-90A1-F4BC11370129}" dt="2022-11-04T12:00:26.879" v="72" actId="478"/>
          <ac:picMkLst>
            <pc:docMk/>
            <pc:sldMk cId="2857006406" sldId="287"/>
            <ac:picMk id="8" creationId="{B291EF56-5F34-1F76-3FC0-891449E08775}"/>
          </ac:picMkLst>
        </pc:picChg>
      </pc:sldChg>
      <pc:sldChg chg="addSp delSp modSp mod">
        <pc:chgData name="Neemias Informatica Lima" userId="b77af7bd85500281" providerId="LiveId" clId="{C18B1E45-30B0-408E-90A1-F4BC11370129}" dt="2022-11-04T12:03:04.872" v="106" actId="20577"/>
        <pc:sldMkLst>
          <pc:docMk/>
          <pc:sldMk cId="2630436816" sldId="288"/>
        </pc:sldMkLst>
        <pc:spChg chg="add mod">
          <ac:chgData name="Neemias Informatica Lima" userId="b77af7bd85500281" providerId="LiveId" clId="{C18B1E45-30B0-408E-90A1-F4BC11370129}" dt="2022-11-04T11:59:14.500" v="51"/>
          <ac:spMkLst>
            <pc:docMk/>
            <pc:sldMk cId="2630436816" sldId="288"/>
            <ac:spMk id="2" creationId="{65B0ED59-5877-5CE6-8C63-AC933377C7C3}"/>
          </ac:spMkLst>
        </pc:spChg>
        <pc:spChg chg="add mod">
          <ac:chgData name="Neemias Informatica Lima" userId="b77af7bd85500281" providerId="LiveId" clId="{C18B1E45-30B0-408E-90A1-F4BC11370129}" dt="2022-11-04T11:59:14.500" v="51"/>
          <ac:spMkLst>
            <pc:docMk/>
            <pc:sldMk cId="2630436816" sldId="288"/>
            <ac:spMk id="3" creationId="{515B6F22-A33D-0F09-25AE-1F856EB38AB8}"/>
          </ac:spMkLst>
        </pc:spChg>
        <pc:spChg chg="del">
          <ac:chgData name="Neemias Informatica Lima" userId="b77af7bd85500281" providerId="LiveId" clId="{C18B1E45-30B0-408E-90A1-F4BC11370129}" dt="2022-11-04T11:59:14.207" v="50" actId="478"/>
          <ac:spMkLst>
            <pc:docMk/>
            <pc:sldMk cId="2630436816" sldId="288"/>
            <ac:spMk id="9" creationId="{6688DC2B-3CDE-7D7F-FD31-A9F7D2ECDCCB}"/>
          </ac:spMkLst>
        </pc:spChg>
        <pc:spChg chg="del">
          <ac:chgData name="Neemias Informatica Lima" userId="b77af7bd85500281" providerId="LiveId" clId="{C18B1E45-30B0-408E-90A1-F4BC11370129}" dt="2022-11-04T11:59:14.207" v="50" actId="478"/>
          <ac:spMkLst>
            <pc:docMk/>
            <pc:sldMk cId="2630436816" sldId="288"/>
            <ac:spMk id="11" creationId="{70E19E56-9F03-8043-EB0A-0072C3A50574}"/>
          </ac:spMkLst>
        </pc:spChg>
        <pc:spChg chg="mod">
          <ac:chgData name="Neemias Informatica Lima" userId="b77af7bd85500281" providerId="LiveId" clId="{C18B1E45-30B0-408E-90A1-F4BC11370129}" dt="2022-11-04T12:03:04.872" v="106" actId="20577"/>
          <ac:spMkLst>
            <pc:docMk/>
            <pc:sldMk cId="2630436816" sldId="288"/>
            <ac:spMk id="13" creationId="{00000000-0000-0000-0000-000000000000}"/>
          </ac:spMkLst>
        </pc:spChg>
        <pc:spChg chg="mod">
          <ac:chgData name="Neemias Informatica Lima" userId="b77af7bd85500281" providerId="LiveId" clId="{C18B1E45-30B0-408E-90A1-F4BC11370129}" dt="2022-11-04T12:02:01.395" v="81"/>
          <ac:spMkLst>
            <pc:docMk/>
            <pc:sldMk cId="2630436816" sldId="288"/>
            <ac:spMk id="14" creationId="{00000000-0000-0000-0000-000000000000}"/>
          </ac:spMkLst>
        </pc:spChg>
        <pc:picChg chg="add mod">
          <ac:chgData name="Neemias Informatica Lima" userId="b77af7bd85500281" providerId="LiveId" clId="{C18B1E45-30B0-408E-90A1-F4BC11370129}" dt="2022-11-04T11:59:14.500" v="51"/>
          <ac:picMkLst>
            <pc:docMk/>
            <pc:sldMk cId="2630436816" sldId="288"/>
            <ac:picMk id="4" creationId="{4F3E9067-3E4A-90CF-3583-C2C4FB12EB6C}"/>
          </ac:picMkLst>
        </pc:picChg>
        <pc:picChg chg="del">
          <ac:chgData name="Neemias Informatica Lima" userId="b77af7bd85500281" providerId="LiveId" clId="{C18B1E45-30B0-408E-90A1-F4BC11370129}" dt="2022-11-04T11:59:14.207" v="50" actId="478"/>
          <ac:picMkLst>
            <pc:docMk/>
            <pc:sldMk cId="2630436816" sldId="288"/>
            <ac:picMk id="12" creationId="{CD826B42-6ADB-B99C-301B-63CB17F711FC}"/>
          </ac:picMkLst>
        </pc:picChg>
      </pc:sldChg>
      <pc:sldChg chg="addSp delSp modSp mod">
        <pc:chgData name="Neemias Informatica Lima" userId="b77af7bd85500281" providerId="LiveId" clId="{C18B1E45-30B0-408E-90A1-F4BC11370129}" dt="2022-11-04T12:06:09.056" v="141" actId="20577"/>
        <pc:sldMkLst>
          <pc:docMk/>
          <pc:sldMk cId="3032827026" sldId="289"/>
        </pc:sldMkLst>
        <pc:spChg chg="add mod">
          <ac:chgData name="Neemias Informatica Lima" userId="b77af7bd85500281" providerId="LiveId" clId="{C18B1E45-30B0-408E-90A1-F4BC11370129}" dt="2022-11-04T11:59:34.148" v="57"/>
          <ac:spMkLst>
            <pc:docMk/>
            <pc:sldMk cId="3032827026" sldId="289"/>
            <ac:spMk id="2" creationId="{57A108BE-14B4-F70D-16F1-A9867846595C}"/>
          </ac:spMkLst>
        </pc:spChg>
        <pc:spChg chg="add mod">
          <ac:chgData name="Neemias Informatica Lima" userId="b77af7bd85500281" providerId="LiveId" clId="{C18B1E45-30B0-408E-90A1-F4BC11370129}" dt="2022-11-04T11:59:34.148" v="57"/>
          <ac:spMkLst>
            <pc:docMk/>
            <pc:sldMk cId="3032827026" sldId="289"/>
            <ac:spMk id="3" creationId="{85443472-C4A8-2B34-52B7-7E0C13E655D3}"/>
          </ac:spMkLst>
        </pc:spChg>
        <pc:spChg chg="del">
          <ac:chgData name="Neemias Informatica Lima" userId="b77af7bd85500281" providerId="LiveId" clId="{C18B1E45-30B0-408E-90A1-F4BC11370129}" dt="2022-11-04T11:59:33.912" v="56" actId="478"/>
          <ac:spMkLst>
            <pc:docMk/>
            <pc:sldMk cId="3032827026" sldId="289"/>
            <ac:spMk id="6" creationId="{94A1EFDD-9E4B-647C-C675-906234125941}"/>
          </ac:spMkLst>
        </pc:spChg>
        <pc:spChg chg="del">
          <ac:chgData name="Neemias Informatica Lima" userId="b77af7bd85500281" providerId="LiveId" clId="{C18B1E45-30B0-408E-90A1-F4BC11370129}" dt="2022-11-04T11:59:33.912" v="56" actId="478"/>
          <ac:spMkLst>
            <pc:docMk/>
            <pc:sldMk cId="3032827026" sldId="289"/>
            <ac:spMk id="7" creationId="{B9BC8EA7-B559-FEA4-140A-FEE64FDCDA70}"/>
          </ac:spMkLst>
        </pc:spChg>
        <pc:spChg chg="mod">
          <ac:chgData name="Neemias Informatica Lima" userId="b77af7bd85500281" providerId="LiveId" clId="{C18B1E45-30B0-408E-90A1-F4BC11370129}" dt="2022-11-04T12:06:09.056" v="141" actId="20577"/>
          <ac:spMkLst>
            <pc:docMk/>
            <pc:sldMk cId="3032827026" sldId="289"/>
            <ac:spMk id="12" creationId="{A64B78EF-EDA8-421A-88C9-45544BBCA9D1}"/>
          </ac:spMkLst>
        </pc:spChg>
        <pc:spChg chg="mod">
          <ac:chgData name="Neemias Informatica Lima" userId="b77af7bd85500281" providerId="LiveId" clId="{C18B1E45-30B0-408E-90A1-F4BC11370129}" dt="2022-11-04T12:04:49.713" v="121"/>
          <ac:spMkLst>
            <pc:docMk/>
            <pc:sldMk cId="3032827026" sldId="289"/>
            <ac:spMk id="14" creationId="{00000000-0000-0000-0000-000000000000}"/>
          </ac:spMkLst>
        </pc:spChg>
        <pc:picChg chg="add mod">
          <ac:chgData name="Neemias Informatica Lima" userId="b77af7bd85500281" providerId="LiveId" clId="{C18B1E45-30B0-408E-90A1-F4BC11370129}" dt="2022-11-04T11:59:34.148" v="57"/>
          <ac:picMkLst>
            <pc:docMk/>
            <pc:sldMk cId="3032827026" sldId="289"/>
            <ac:picMk id="4" creationId="{69127C10-C9C9-61CE-B7C6-CBFBCE1930EF}"/>
          </ac:picMkLst>
        </pc:picChg>
        <pc:picChg chg="del">
          <ac:chgData name="Neemias Informatica Lima" userId="b77af7bd85500281" providerId="LiveId" clId="{C18B1E45-30B0-408E-90A1-F4BC11370129}" dt="2022-11-04T11:59:33.912" v="56" actId="478"/>
          <ac:picMkLst>
            <pc:docMk/>
            <pc:sldMk cId="3032827026" sldId="289"/>
            <ac:picMk id="8" creationId="{0B8406C2-CCCA-0B8A-8925-9881AC78C0D9}"/>
          </ac:picMkLst>
        </pc:picChg>
      </pc:sldChg>
      <pc:sldChg chg="addSp delSp modSp mod">
        <pc:chgData name="Neemias Informatica Lima" userId="b77af7bd85500281" providerId="LiveId" clId="{C18B1E45-30B0-408E-90A1-F4BC11370129}" dt="2022-11-04T12:08:25.711" v="168" actId="6549"/>
        <pc:sldMkLst>
          <pc:docMk/>
          <pc:sldMk cId="3772032319" sldId="290"/>
        </pc:sldMkLst>
        <pc:spChg chg="add mod">
          <ac:chgData name="Neemias Informatica Lima" userId="b77af7bd85500281" providerId="LiveId" clId="{C18B1E45-30B0-408E-90A1-F4BC11370129}" dt="2022-11-04T11:59:48.420" v="61"/>
          <ac:spMkLst>
            <pc:docMk/>
            <pc:sldMk cId="3772032319" sldId="290"/>
            <ac:spMk id="2" creationId="{60A325B9-D229-DE18-8FAD-336358417DF3}"/>
          </ac:spMkLst>
        </pc:spChg>
        <pc:spChg chg="add mod">
          <ac:chgData name="Neemias Informatica Lima" userId="b77af7bd85500281" providerId="LiveId" clId="{C18B1E45-30B0-408E-90A1-F4BC11370129}" dt="2022-11-04T11:59:48.420" v="61"/>
          <ac:spMkLst>
            <pc:docMk/>
            <pc:sldMk cId="3772032319" sldId="290"/>
            <ac:spMk id="3" creationId="{94CB7EAA-3DCB-4A0A-5432-378F86BF72C3}"/>
          </ac:spMkLst>
        </pc:spChg>
        <pc:spChg chg="del">
          <ac:chgData name="Neemias Informatica Lima" userId="b77af7bd85500281" providerId="LiveId" clId="{C18B1E45-30B0-408E-90A1-F4BC11370129}" dt="2022-11-04T11:59:47.935" v="60" actId="478"/>
          <ac:spMkLst>
            <pc:docMk/>
            <pc:sldMk cId="3772032319" sldId="290"/>
            <ac:spMk id="6" creationId="{D6F73C58-E86B-1D70-614D-231A51313061}"/>
          </ac:spMkLst>
        </pc:spChg>
        <pc:spChg chg="del">
          <ac:chgData name="Neemias Informatica Lima" userId="b77af7bd85500281" providerId="LiveId" clId="{C18B1E45-30B0-408E-90A1-F4BC11370129}" dt="2022-11-04T11:59:47.935" v="60" actId="478"/>
          <ac:spMkLst>
            <pc:docMk/>
            <pc:sldMk cId="3772032319" sldId="290"/>
            <ac:spMk id="7" creationId="{B412AD0C-E39A-A7F3-E5A7-B9CAB215F832}"/>
          </ac:spMkLst>
        </pc:spChg>
        <pc:spChg chg="mod">
          <ac:chgData name="Neemias Informatica Lima" userId="b77af7bd85500281" providerId="LiveId" clId="{C18B1E45-30B0-408E-90A1-F4BC11370129}" dt="2022-11-04T12:08:25.711" v="168" actId="6549"/>
          <ac:spMkLst>
            <pc:docMk/>
            <pc:sldMk cId="3772032319" sldId="290"/>
            <ac:spMk id="12" creationId="{8D5A143D-15FB-4DFE-B0EC-FEEB77A92B2C}"/>
          </ac:spMkLst>
        </pc:spChg>
        <pc:spChg chg="mod">
          <ac:chgData name="Neemias Informatica Lima" userId="b77af7bd85500281" providerId="LiveId" clId="{C18B1E45-30B0-408E-90A1-F4BC11370129}" dt="2022-11-04T12:07:04.068" v="147"/>
          <ac:spMkLst>
            <pc:docMk/>
            <pc:sldMk cId="3772032319" sldId="290"/>
            <ac:spMk id="14" creationId="{00000000-0000-0000-0000-000000000000}"/>
          </ac:spMkLst>
        </pc:spChg>
        <pc:picChg chg="add mod">
          <ac:chgData name="Neemias Informatica Lima" userId="b77af7bd85500281" providerId="LiveId" clId="{C18B1E45-30B0-408E-90A1-F4BC11370129}" dt="2022-11-04T11:59:48.420" v="61"/>
          <ac:picMkLst>
            <pc:docMk/>
            <pc:sldMk cId="3772032319" sldId="290"/>
            <ac:picMk id="4" creationId="{82DCF4FF-6AB0-C52A-EBFA-12CA769908A1}"/>
          </ac:picMkLst>
        </pc:picChg>
        <pc:picChg chg="del">
          <ac:chgData name="Neemias Informatica Lima" userId="b77af7bd85500281" providerId="LiveId" clId="{C18B1E45-30B0-408E-90A1-F4BC11370129}" dt="2022-11-04T11:59:47.935" v="60" actId="478"/>
          <ac:picMkLst>
            <pc:docMk/>
            <pc:sldMk cId="3772032319" sldId="290"/>
            <ac:picMk id="8" creationId="{C17DF533-E0B0-9E07-D8AF-E796102AB2DC}"/>
          </ac:picMkLst>
        </pc:picChg>
      </pc:sldChg>
      <pc:sldChg chg="addSp delSp modSp mod">
        <pc:chgData name="Neemias Informatica Lima" userId="b77af7bd85500281" providerId="LiveId" clId="{C18B1E45-30B0-408E-90A1-F4BC11370129}" dt="2022-11-04T12:17:12.725" v="237" actId="6549"/>
        <pc:sldMkLst>
          <pc:docMk/>
          <pc:sldMk cId="1768216317" sldId="291"/>
        </pc:sldMkLst>
        <pc:spChg chg="add mod">
          <ac:chgData name="Neemias Informatica Lima" userId="b77af7bd85500281" providerId="LiveId" clId="{C18B1E45-30B0-408E-90A1-F4BC11370129}" dt="2022-11-04T12:00:02.164" v="65"/>
          <ac:spMkLst>
            <pc:docMk/>
            <pc:sldMk cId="1768216317" sldId="291"/>
            <ac:spMk id="2" creationId="{44CA438D-8CD5-25A8-84E1-55655A810891}"/>
          </ac:spMkLst>
        </pc:spChg>
        <pc:spChg chg="add mod">
          <ac:chgData name="Neemias Informatica Lima" userId="b77af7bd85500281" providerId="LiveId" clId="{C18B1E45-30B0-408E-90A1-F4BC11370129}" dt="2022-11-04T12:00:02.164" v="65"/>
          <ac:spMkLst>
            <pc:docMk/>
            <pc:sldMk cId="1768216317" sldId="291"/>
            <ac:spMk id="3" creationId="{CA758DC5-71FE-EC04-1185-60D6C1D6BC30}"/>
          </ac:spMkLst>
        </pc:spChg>
        <pc:spChg chg="del">
          <ac:chgData name="Neemias Informatica Lima" userId="b77af7bd85500281" providerId="LiveId" clId="{C18B1E45-30B0-408E-90A1-F4BC11370129}" dt="2022-11-04T12:00:01.839" v="64" actId="478"/>
          <ac:spMkLst>
            <pc:docMk/>
            <pc:sldMk cId="1768216317" sldId="291"/>
            <ac:spMk id="6" creationId="{5F330567-9562-F26C-4DA4-F8FFDCB9510B}"/>
          </ac:spMkLst>
        </pc:spChg>
        <pc:spChg chg="del">
          <ac:chgData name="Neemias Informatica Lima" userId="b77af7bd85500281" providerId="LiveId" clId="{C18B1E45-30B0-408E-90A1-F4BC11370129}" dt="2022-11-04T12:00:01.839" v="64" actId="478"/>
          <ac:spMkLst>
            <pc:docMk/>
            <pc:sldMk cId="1768216317" sldId="291"/>
            <ac:spMk id="7" creationId="{FD8A1EF8-075C-3C77-1EA7-61E696B33C70}"/>
          </ac:spMkLst>
        </pc:spChg>
        <pc:spChg chg="mod">
          <ac:chgData name="Neemias Informatica Lima" userId="b77af7bd85500281" providerId="LiveId" clId="{C18B1E45-30B0-408E-90A1-F4BC11370129}" dt="2022-11-04T12:17:12.725" v="237" actId="6549"/>
          <ac:spMkLst>
            <pc:docMk/>
            <pc:sldMk cId="1768216317" sldId="291"/>
            <ac:spMk id="12" creationId="{FD5EC092-AC81-4728-9A45-4C4BB5B95C65}"/>
          </ac:spMkLst>
        </pc:spChg>
        <pc:picChg chg="add mod">
          <ac:chgData name="Neemias Informatica Lima" userId="b77af7bd85500281" providerId="LiveId" clId="{C18B1E45-30B0-408E-90A1-F4BC11370129}" dt="2022-11-04T12:00:02.164" v="65"/>
          <ac:picMkLst>
            <pc:docMk/>
            <pc:sldMk cId="1768216317" sldId="291"/>
            <ac:picMk id="4" creationId="{766C30DE-3E29-BF26-E835-0C86A2B30CE6}"/>
          </ac:picMkLst>
        </pc:picChg>
        <pc:picChg chg="del">
          <ac:chgData name="Neemias Informatica Lima" userId="b77af7bd85500281" providerId="LiveId" clId="{C18B1E45-30B0-408E-90A1-F4BC11370129}" dt="2022-11-04T12:00:01.839" v="64" actId="478"/>
          <ac:picMkLst>
            <pc:docMk/>
            <pc:sldMk cId="1768216317" sldId="291"/>
            <ac:picMk id="8" creationId="{D1E22C48-6008-9CAF-DE32-680EEF5BA89F}"/>
          </ac:picMkLst>
        </pc:picChg>
      </pc:sldChg>
      <pc:sldChg chg="addSp delSp modSp mod">
        <pc:chgData name="Neemias Informatica Lima" userId="b77af7bd85500281" providerId="LiveId" clId="{C18B1E45-30B0-408E-90A1-F4BC11370129}" dt="2022-11-04T12:15:56.876" v="223"/>
        <pc:sldMkLst>
          <pc:docMk/>
          <pc:sldMk cId="3757265641" sldId="292"/>
        </pc:sldMkLst>
        <pc:spChg chg="add mod">
          <ac:chgData name="Neemias Informatica Lima" userId="b77af7bd85500281" providerId="LiveId" clId="{C18B1E45-30B0-408E-90A1-F4BC11370129}" dt="2022-11-04T12:00:14.126" v="69"/>
          <ac:spMkLst>
            <pc:docMk/>
            <pc:sldMk cId="3757265641" sldId="292"/>
            <ac:spMk id="2" creationId="{9C60B87C-8319-CCC1-24B2-4DFEBE270AAE}"/>
          </ac:spMkLst>
        </pc:spChg>
        <pc:spChg chg="add mod">
          <ac:chgData name="Neemias Informatica Lima" userId="b77af7bd85500281" providerId="LiveId" clId="{C18B1E45-30B0-408E-90A1-F4BC11370129}" dt="2022-11-04T12:00:14.126" v="69"/>
          <ac:spMkLst>
            <pc:docMk/>
            <pc:sldMk cId="3757265641" sldId="292"/>
            <ac:spMk id="3" creationId="{E298BEE3-282D-7C16-D4A4-53CD69225C33}"/>
          </ac:spMkLst>
        </pc:spChg>
        <pc:spChg chg="del">
          <ac:chgData name="Neemias Informatica Lima" userId="b77af7bd85500281" providerId="LiveId" clId="{C18B1E45-30B0-408E-90A1-F4BC11370129}" dt="2022-11-04T12:00:13.839" v="68" actId="478"/>
          <ac:spMkLst>
            <pc:docMk/>
            <pc:sldMk cId="3757265641" sldId="292"/>
            <ac:spMk id="6" creationId="{5EDA95F5-7828-3C84-5068-C4C2707BBD4A}"/>
          </ac:spMkLst>
        </pc:spChg>
        <pc:spChg chg="del">
          <ac:chgData name="Neemias Informatica Lima" userId="b77af7bd85500281" providerId="LiveId" clId="{C18B1E45-30B0-408E-90A1-F4BC11370129}" dt="2022-11-04T12:00:13.839" v="68" actId="478"/>
          <ac:spMkLst>
            <pc:docMk/>
            <pc:sldMk cId="3757265641" sldId="292"/>
            <ac:spMk id="7" creationId="{0F4F603A-282A-A6E0-D39C-1CEBB308B316}"/>
          </ac:spMkLst>
        </pc:spChg>
        <pc:spChg chg="mod">
          <ac:chgData name="Neemias Informatica Lima" userId="b77af7bd85500281" providerId="LiveId" clId="{C18B1E45-30B0-408E-90A1-F4BC11370129}" dt="2022-11-04T12:15:56.876" v="223"/>
          <ac:spMkLst>
            <pc:docMk/>
            <pc:sldMk cId="3757265641" sldId="292"/>
            <ac:spMk id="12" creationId="{1EC42BAA-B890-43DD-B4F0-9AB5685AF2FE}"/>
          </ac:spMkLst>
        </pc:spChg>
        <pc:spChg chg="mod">
          <ac:chgData name="Neemias Informatica Lima" userId="b77af7bd85500281" providerId="LiveId" clId="{C18B1E45-30B0-408E-90A1-F4BC11370129}" dt="2022-11-04T12:14:46.518" v="201" actId="20577"/>
          <ac:spMkLst>
            <pc:docMk/>
            <pc:sldMk cId="3757265641" sldId="292"/>
            <ac:spMk id="14" creationId="{00000000-0000-0000-0000-000000000000}"/>
          </ac:spMkLst>
        </pc:spChg>
        <pc:picChg chg="add mod">
          <ac:chgData name="Neemias Informatica Lima" userId="b77af7bd85500281" providerId="LiveId" clId="{C18B1E45-30B0-408E-90A1-F4BC11370129}" dt="2022-11-04T12:00:14.126" v="69"/>
          <ac:picMkLst>
            <pc:docMk/>
            <pc:sldMk cId="3757265641" sldId="292"/>
            <ac:picMk id="4" creationId="{4BAF1495-04B4-56B3-FD7F-6AD31F886480}"/>
          </ac:picMkLst>
        </pc:picChg>
        <pc:picChg chg="del">
          <ac:chgData name="Neemias Informatica Lima" userId="b77af7bd85500281" providerId="LiveId" clId="{C18B1E45-30B0-408E-90A1-F4BC11370129}" dt="2022-11-04T12:00:13.839" v="68" actId="478"/>
          <ac:picMkLst>
            <pc:docMk/>
            <pc:sldMk cId="3757265641" sldId="292"/>
            <ac:picMk id="8" creationId="{20979180-7181-FBDF-9674-BED876B946C3}"/>
          </ac:picMkLst>
        </pc:picChg>
      </pc:sldChg>
      <pc:sldChg chg="addSp delSp modSp mod">
        <pc:chgData name="Neemias Informatica Lima" userId="b77af7bd85500281" providerId="LiveId" clId="{C18B1E45-30B0-408E-90A1-F4BC11370129}" dt="2022-11-04T12:16:21.044" v="226"/>
        <pc:sldMkLst>
          <pc:docMk/>
          <pc:sldMk cId="3114938747" sldId="293"/>
        </pc:sldMkLst>
        <pc:spChg chg="add mod">
          <ac:chgData name="Neemias Informatica Lima" userId="b77af7bd85500281" providerId="LiveId" clId="{C18B1E45-30B0-408E-90A1-F4BC11370129}" dt="2022-11-04T12:00:20.660" v="71"/>
          <ac:spMkLst>
            <pc:docMk/>
            <pc:sldMk cId="3114938747" sldId="293"/>
            <ac:spMk id="2" creationId="{8B3E9BB8-A005-56FE-D8E4-DC31FD61A494}"/>
          </ac:spMkLst>
        </pc:spChg>
        <pc:spChg chg="add mod">
          <ac:chgData name="Neemias Informatica Lima" userId="b77af7bd85500281" providerId="LiveId" clId="{C18B1E45-30B0-408E-90A1-F4BC11370129}" dt="2022-11-04T12:00:20.660" v="71"/>
          <ac:spMkLst>
            <pc:docMk/>
            <pc:sldMk cId="3114938747" sldId="293"/>
            <ac:spMk id="3" creationId="{99434EB4-FC11-A60A-B898-A060517A2363}"/>
          </ac:spMkLst>
        </pc:spChg>
        <pc:spChg chg="del">
          <ac:chgData name="Neemias Informatica Lima" userId="b77af7bd85500281" providerId="LiveId" clId="{C18B1E45-30B0-408E-90A1-F4BC11370129}" dt="2022-11-04T12:00:20.343" v="70" actId="478"/>
          <ac:spMkLst>
            <pc:docMk/>
            <pc:sldMk cId="3114938747" sldId="293"/>
            <ac:spMk id="6" creationId="{50795B20-D96F-46C9-9E77-83EDFE8FA8E5}"/>
          </ac:spMkLst>
        </pc:spChg>
        <pc:spChg chg="del">
          <ac:chgData name="Neemias Informatica Lima" userId="b77af7bd85500281" providerId="LiveId" clId="{C18B1E45-30B0-408E-90A1-F4BC11370129}" dt="2022-11-04T12:00:20.343" v="70" actId="478"/>
          <ac:spMkLst>
            <pc:docMk/>
            <pc:sldMk cId="3114938747" sldId="293"/>
            <ac:spMk id="7" creationId="{8C3970F7-0FFD-82F5-28D0-86B5BE1A0650}"/>
          </ac:spMkLst>
        </pc:spChg>
        <pc:spChg chg="mod">
          <ac:chgData name="Neemias Informatica Lima" userId="b77af7bd85500281" providerId="LiveId" clId="{C18B1E45-30B0-408E-90A1-F4BC11370129}" dt="2022-11-04T12:16:21.044" v="226"/>
          <ac:spMkLst>
            <pc:docMk/>
            <pc:sldMk cId="3114938747" sldId="293"/>
            <ac:spMk id="16" creationId="{CFC8B9D9-C6ED-4706-A104-65D118A5B7F9}"/>
          </ac:spMkLst>
        </pc:spChg>
        <pc:picChg chg="add mod">
          <ac:chgData name="Neemias Informatica Lima" userId="b77af7bd85500281" providerId="LiveId" clId="{C18B1E45-30B0-408E-90A1-F4BC11370129}" dt="2022-11-04T12:00:20.660" v="71"/>
          <ac:picMkLst>
            <pc:docMk/>
            <pc:sldMk cId="3114938747" sldId="293"/>
            <ac:picMk id="4" creationId="{1395C2EF-FEB8-52D5-D10D-BE37FD93D60A}"/>
          </ac:picMkLst>
        </pc:picChg>
        <pc:picChg chg="del">
          <ac:chgData name="Neemias Informatica Lima" userId="b77af7bd85500281" providerId="LiveId" clId="{C18B1E45-30B0-408E-90A1-F4BC11370129}" dt="2022-11-04T12:00:20.343" v="70" actId="478"/>
          <ac:picMkLst>
            <pc:docMk/>
            <pc:sldMk cId="3114938747" sldId="293"/>
            <ac:picMk id="8" creationId="{A65471D8-6C24-0E57-9DC6-E1A4BA35E8F2}"/>
          </ac:picMkLst>
        </pc:picChg>
      </pc:sldChg>
    </pc:docChg>
  </pc:docChgLst>
  <pc:docChgLst>
    <pc:chgData name="Neemias Informatica Lima" userId="b77af7bd85500281" providerId="LiveId" clId="{18ABC24F-6744-4F1E-A607-9E07C0AD755C}"/>
    <pc:docChg chg="undo redo custSel modSld">
      <pc:chgData name="Neemias Informatica Lima" userId="b77af7bd85500281" providerId="LiveId" clId="{18ABC24F-6744-4F1E-A607-9E07C0AD755C}" dt="2022-11-04T13:08:28.993" v="203" actId="20577"/>
      <pc:docMkLst>
        <pc:docMk/>
      </pc:docMkLst>
      <pc:sldChg chg="addSp delSp modSp mod">
        <pc:chgData name="Neemias Informatica Lima" userId="b77af7bd85500281" providerId="LiveId" clId="{18ABC24F-6744-4F1E-A607-9E07C0AD755C}" dt="2022-11-04T12:52:11.643" v="29" actId="1440"/>
        <pc:sldMkLst>
          <pc:docMk/>
          <pc:sldMk cId="2232331225" sldId="280"/>
        </pc:sldMkLst>
        <pc:spChg chg="mod">
          <ac:chgData name="Neemias Informatica Lima" userId="b77af7bd85500281" providerId="LiveId" clId="{18ABC24F-6744-4F1E-A607-9E07C0AD755C}" dt="2022-11-04T12:50:00.627" v="2"/>
          <ac:spMkLst>
            <pc:docMk/>
            <pc:sldMk cId="2232331225" sldId="280"/>
            <ac:spMk id="6" creationId="{00000000-0000-0000-0000-000000000000}"/>
          </ac:spMkLst>
        </pc:spChg>
        <pc:spChg chg="mod">
          <ac:chgData name="Neemias Informatica Lima" userId="b77af7bd85500281" providerId="LiveId" clId="{18ABC24F-6744-4F1E-A607-9E07C0AD755C}" dt="2022-11-04T12:50:17.034" v="11" actId="20577"/>
          <ac:spMkLst>
            <pc:docMk/>
            <pc:sldMk cId="2232331225" sldId="280"/>
            <ac:spMk id="7" creationId="{00000000-0000-0000-0000-000000000000}"/>
          </ac:spMkLst>
        </pc:spChg>
        <pc:spChg chg="mod">
          <ac:chgData name="Neemias Informatica Lima" userId="b77af7bd85500281" providerId="LiveId" clId="{18ABC24F-6744-4F1E-A607-9E07C0AD755C}" dt="2022-11-04T12:50:42.540" v="14"/>
          <ac:spMkLst>
            <pc:docMk/>
            <pc:sldMk cId="2232331225" sldId="280"/>
            <ac:spMk id="9" creationId="{00000000-0000-0000-0000-000000000000}"/>
          </ac:spMkLst>
        </pc:spChg>
        <pc:spChg chg="mod">
          <ac:chgData name="Neemias Informatica Lima" userId="b77af7bd85500281" providerId="LiveId" clId="{18ABC24F-6744-4F1E-A607-9E07C0AD755C}" dt="2022-11-04T12:50:10.882" v="6" actId="20577"/>
          <ac:spMkLst>
            <pc:docMk/>
            <pc:sldMk cId="2232331225" sldId="280"/>
            <ac:spMk id="11" creationId="{00000000-0000-0000-0000-000000000000}"/>
          </ac:spMkLst>
        </pc:spChg>
        <pc:spChg chg="mod">
          <ac:chgData name="Neemias Informatica Lima" userId="b77af7bd85500281" providerId="LiveId" clId="{18ABC24F-6744-4F1E-A607-9E07C0AD755C}" dt="2022-11-04T12:51:07.891" v="21" actId="6549"/>
          <ac:spMkLst>
            <pc:docMk/>
            <pc:sldMk cId="2232331225" sldId="280"/>
            <ac:spMk id="16" creationId="{00000000-0000-0000-0000-000000000000}"/>
          </ac:spMkLst>
        </pc:spChg>
        <pc:picChg chg="del">
          <ac:chgData name="Neemias Informatica Lima" userId="b77af7bd85500281" providerId="LiveId" clId="{18ABC24F-6744-4F1E-A607-9E07C0AD755C}" dt="2022-11-04T12:50:13.106" v="7" actId="478"/>
          <ac:picMkLst>
            <pc:docMk/>
            <pc:sldMk cId="2232331225" sldId="280"/>
            <ac:picMk id="4" creationId="{F6A09BE3-B91E-9907-1575-A7733386C433}"/>
          </ac:picMkLst>
        </pc:picChg>
        <pc:picChg chg="add mod">
          <ac:chgData name="Neemias Informatica Lima" userId="b77af7bd85500281" providerId="LiveId" clId="{18ABC24F-6744-4F1E-A607-9E07C0AD755C}" dt="2022-11-04T12:52:11.643" v="29" actId="1440"/>
          <ac:picMkLst>
            <pc:docMk/>
            <pc:sldMk cId="2232331225" sldId="280"/>
            <ac:picMk id="8" creationId="{36AB9071-3011-0241-3862-F0F2E026E039}"/>
          </ac:picMkLst>
        </pc:picChg>
      </pc:sldChg>
      <pc:sldChg chg="addSp delSp modSp mod">
        <pc:chgData name="Neemias Informatica Lima" userId="b77af7bd85500281" providerId="LiveId" clId="{18ABC24F-6744-4F1E-A607-9E07C0AD755C}" dt="2022-11-04T12:56:20.457" v="70" actId="6549"/>
        <pc:sldMkLst>
          <pc:docMk/>
          <pc:sldMk cId="2103443556" sldId="281"/>
        </pc:sldMkLst>
        <pc:spChg chg="mod">
          <ac:chgData name="Neemias Informatica Lima" userId="b77af7bd85500281" providerId="LiveId" clId="{18ABC24F-6744-4F1E-A607-9E07C0AD755C}" dt="2022-11-04T12:56:20.457" v="70" actId="6549"/>
          <ac:spMkLst>
            <pc:docMk/>
            <pc:sldMk cId="2103443556" sldId="281"/>
            <ac:spMk id="8" creationId="{00000000-0000-0000-0000-000000000000}"/>
          </ac:spMkLst>
        </pc:spChg>
        <pc:spChg chg="mod">
          <ac:chgData name="Neemias Informatica Lima" userId="b77af7bd85500281" providerId="LiveId" clId="{18ABC24F-6744-4F1E-A607-9E07C0AD755C}" dt="2022-11-04T12:52:26.938" v="32" actId="20577"/>
          <ac:spMkLst>
            <pc:docMk/>
            <pc:sldMk cId="2103443556" sldId="281"/>
            <ac:spMk id="11" creationId="{00000000-0000-0000-0000-000000000000}"/>
          </ac:spMkLst>
        </pc:spChg>
        <pc:spChg chg="mod">
          <ac:chgData name="Neemias Informatica Lima" userId="b77af7bd85500281" providerId="LiveId" clId="{18ABC24F-6744-4F1E-A607-9E07C0AD755C}" dt="2022-11-04T12:53:01.919" v="40"/>
          <ac:spMkLst>
            <pc:docMk/>
            <pc:sldMk cId="2103443556" sldId="281"/>
            <ac:spMk id="18" creationId="{00000000-0000-0000-0000-000000000000}"/>
          </ac:spMkLst>
        </pc:spChg>
        <pc:picChg chg="add mod">
          <ac:chgData name="Neemias Informatica Lima" userId="b77af7bd85500281" providerId="LiveId" clId="{18ABC24F-6744-4F1E-A607-9E07C0AD755C}" dt="2022-11-04T12:52:44.534" v="37" actId="14100"/>
          <ac:picMkLst>
            <pc:docMk/>
            <pc:sldMk cId="2103443556" sldId="281"/>
            <ac:picMk id="2" creationId="{2F6BD03C-1F2D-7CAA-A041-8EC7103EAC2C}"/>
          </ac:picMkLst>
        </pc:picChg>
        <pc:picChg chg="del">
          <ac:chgData name="Neemias Informatica Lima" userId="b77af7bd85500281" providerId="LiveId" clId="{18ABC24F-6744-4F1E-A607-9E07C0AD755C}" dt="2022-11-04T12:52:24.586" v="30" actId="478"/>
          <ac:picMkLst>
            <pc:docMk/>
            <pc:sldMk cId="2103443556" sldId="281"/>
            <ac:picMk id="4" creationId="{1084A7CB-A44B-46E8-DFFD-4D0F29E64140}"/>
          </ac:picMkLst>
        </pc:picChg>
      </pc:sldChg>
      <pc:sldChg chg="addSp delSp modSp mod">
        <pc:chgData name="Neemias Informatica Lima" userId="b77af7bd85500281" providerId="LiveId" clId="{18ABC24F-6744-4F1E-A607-9E07C0AD755C}" dt="2022-11-04T12:58:12.315" v="92" actId="20577"/>
        <pc:sldMkLst>
          <pc:docMk/>
          <pc:sldMk cId="3683219421" sldId="282"/>
        </pc:sldMkLst>
        <pc:spChg chg="add mod">
          <ac:chgData name="Neemias Informatica Lima" userId="b77af7bd85500281" providerId="LiveId" clId="{18ABC24F-6744-4F1E-A607-9E07C0AD755C}" dt="2022-11-04T12:53:52.518" v="44"/>
          <ac:spMkLst>
            <pc:docMk/>
            <pc:sldMk cId="3683219421" sldId="282"/>
            <ac:spMk id="2" creationId="{616F8CFB-DC48-8815-F98A-FD887210F670}"/>
          </ac:spMkLst>
        </pc:spChg>
        <pc:spChg chg="add mod">
          <ac:chgData name="Neemias Informatica Lima" userId="b77af7bd85500281" providerId="LiveId" clId="{18ABC24F-6744-4F1E-A607-9E07C0AD755C}" dt="2022-11-04T12:53:52.518" v="44"/>
          <ac:spMkLst>
            <pc:docMk/>
            <pc:sldMk cId="3683219421" sldId="282"/>
            <ac:spMk id="4" creationId="{D39FACEF-D216-6C8D-9171-E01BAF55A75E}"/>
          </ac:spMkLst>
        </pc:spChg>
        <pc:spChg chg="del">
          <ac:chgData name="Neemias Informatica Lima" userId="b77af7bd85500281" providerId="LiveId" clId="{18ABC24F-6744-4F1E-A607-9E07C0AD755C}" dt="2022-11-04T12:53:52.250" v="43" actId="478"/>
          <ac:spMkLst>
            <pc:docMk/>
            <pc:sldMk cId="3683219421" sldId="282"/>
            <ac:spMk id="7" creationId="{AA5CF8CD-E96A-2A23-BF62-A815778F50B9}"/>
          </ac:spMkLst>
        </pc:spChg>
        <pc:spChg chg="del">
          <ac:chgData name="Neemias Informatica Lima" userId="b77af7bd85500281" providerId="LiveId" clId="{18ABC24F-6744-4F1E-A607-9E07C0AD755C}" dt="2022-11-04T12:53:52.250" v="43" actId="478"/>
          <ac:spMkLst>
            <pc:docMk/>
            <pc:sldMk cId="3683219421" sldId="282"/>
            <ac:spMk id="8" creationId="{F68931BB-E0F0-D1CD-FB85-68A6BC572C5E}"/>
          </ac:spMkLst>
        </pc:spChg>
        <pc:spChg chg="mod">
          <ac:chgData name="Neemias Informatica Lima" userId="b77af7bd85500281" providerId="LiveId" clId="{18ABC24F-6744-4F1E-A607-9E07C0AD755C}" dt="2022-11-04T12:58:12.315" v="92" actId="20577"/>
          <ac:spMkLst>
            <pc:docMk/>
            <pc:sldMk cId="3683219421" sldId="282"/>
            <ac:spMk id="12" creationId="{00000000-0000-0000-0000-000000000000}"/>
          </ac:spMkLst>
        </pc:spChg>
        <pc:spChg chg="mod">
          <ac:chgData name="Neemias Informatica Lima" userId="b77af7bd85500281" providerId="LiveId" clId="{18ABC24F-6744-4F1E-A607-9E07C0AD755C}" dt="2022-11-04T12:56:40.998" v="76"/>
          <ac:spMkLst>
            <pc:docMk/>
            <pc:sldMk cId="3683219421" sldId="282"/>
            <ac:spMk id="14" creationId="{00000000-0000-0000-0000-000000000000}"/>
          </ac:spMkLst>
        </pc:spChg>
        <pc:picChg chg="add mod">
          <ac:chgData name="Neemias Informatica Lima" userId="b77af7bd85500281" providerId="LiveId" clId="{18ABC24F-6744-4F1E-A607-9E07C0AD755C}" dt="2022-11-04T12:53:52.518" v="44"/>
          <ac:picMkLst>
            <pc:docMk/>
            <pc:sldMk cId="3683219421" sldId="282"/>
            <ac:picMk id="5" creationId="{CA85FDA4-C905-D81E-4A64-99DF9EEA5A93}"/>
          </ac:picMkLst>
        </pc:picChg>
        <pc:picChg chg="del">
          <ac:chgData name="Neemias Informatica Lima" userId="b77af7bd85500281" providerId="LiveId" clId="{18ABC24F-6744-4F1E-A607-9E07C0AD755C}" dt="2022-11-04T12:53:52.250" v="43" actId="478"/>
          <ac:picMkLst>
            <pc:docMk/>
            <pc:sldMk cId="3683219421" sldId="282"/>
            <ac:picMk id="9" creationId="{F6F6D458-C571-A7AF-C512-8713E0885D7D}"/>
          </ac:picMkLst>
        </pc:picChg>
      </pc:sldChg>
      <pc:sldChg chg="addSp delSp modSp mod">
        <pc:chgData name="Neemias Informatica Lima" userId="b77af7bd85500281" providerId="LiveId" clId="{18ABC24F-6744-4F1E-A607-9E07C0AD755C}" dt="2022-11-04T13:00:01.712" v="116" actId="207"/>
        <pc:sldMkLst>
          <pc:docMk/>
          <pc:sldMk cId="3902406419" sldId="283"/>
        </pc:sldMkLst>
        <pc:spChg chg="add mod">
          <ac:chgData name="Neemias Informatica Lima" userId="b77af7bd85500281" providerId="LiveId" clId="{18ABC24F-6744-4F1E-A607-9E07C0AD755C}" dt="2022-11-04T12:53:58.719" v="46"/>
          <ac:spMkLst>
            <pc:docMk/>
            <pc:sldMk cId="3902406419" sldId="283"/>
            <ac:spMk id="2" creationId="{5E1E3540-5DBC-37C3-F85E-86A6894FA5D3}"/>
          </ac:spMkLst>
        </pc:spChg>
        <pc:spChg chg="add mod">
          <ac:chgData name="Neemias Informatica Lima" userId="b77af7bd85500281" providerId="LiveId" clId="{18ABC24F-6744-4F1E-A607-9E07C0AD755C}" dt="2022-11-04T12:53:58.719" v="46"/>
          <ac:spMkLst>
            <pc:docMk/>
            <pc:sldMk cId="3902406419" sldId="283"/>
            <ac:spMk id="3" creationId="{8E80327B-55E3-29F0-D410-B03D6B27BBBF}"/>
          </ac:spMkLst>
        </pc:spChg>
        <pc:spChg chg="del">
          <ac:chgData name="Neemias Informatica Lima" userId="b77af7bd85500281" providerId="LiveId" clId="{18ABC24F-6744-4F1E-A607-9E07C0AD755C}" dt="2022-11-04T12:53:58.425" v="45" actId="478"/>
          <ac:spMkLst>
            <pc:docMk/>
            <pc:sldMk cId="3902406419" sldId="283"/>
            <ac:spMk id="6" creationId="{B7FB8181-AC6D-3843-1171-5672E2279168}"/>
          </ac:spMkLst>
        </pc:spChg>
        <pc:spChg chg="del">
          <ac:chgData name="Neemias Informatica Lima" userId="b77af7bd85500281" providerId="LiveId" clId="{18ABC24F-6744-4F1E-A607-9E07C0AD755C}" dt="2022-11-04T12:53:58.425" v="45" actId="478"/>
          <ac:spMkLst>
            <pc:docMk/>
            <pc:sldMk cId="3902406419" sldId="283"/>
            <ac:spMk id="7" creationId="{ED01D24A-9FC4-F4F7-1C9D-32CEFB99DF3F}"/>
          </ac:spMkLst>
        </pc:spChg>
        <pc:spChg chg="mod">
          <ac:chgData name="Neemias Informatica Lima" userId="b77af7bd85500281" providerId="LiveId" clId="{18ABC24F-6744-4F1E-A607-9E07C0AD755C}" dt="2022-11-04T12:58:31.097" v="95"/>
          <ac:spMkLst>
            <pc:docMk/>
            <pc:sldMk cId="3902406419" sldId="283"/>
            <ac:spMk id="14" creationId="{00000000-0000-0000-0000-000000000000}"/>
          </ac:spMkLst>
        </pc:spChg>
        <pc:spChg chg="mod">
          <ac:chgData name="Neemias Informatica Lima" userId="b77af7bd85500281" providerId="LiveId" clId="{18ABC24F-6744-4F1E-A607-9E07C0AD755C}" dt="2022-11-04T13:00:01.712" v="116" actId="207"/>
          <ac:spMkLst>
            <pc:docMk/>
            <pc:sldMk cId="3902406419" sldId="283"/>
            <ac:spMk id="15" creationId="{D5C09FDA-172B-4732-BD2E-A9BBEF8B191B}"/>
          </ac:spMkLst>
        </pc:spChg>
        <pc:picChg chg="add mod">
          <ac:chgData name="Neemias Informatica Lima" userId="b77af7bd85500281" providerId="LiveId" clId="{18ABC24F-6744-4F1E-A607-9E07C0AD755C}" dt="2022-11-04T12:53:58.719" v="46"/>
          <ac:picMkLst>
            <pc:docMk/>
            <pc:sldMk cId="3902406419" sldId="283"/>
            <ac:picMk id="4" creationId="{9EF28296-EEC7-B1D6-F0BE-B26E930268D1}"/>
          </ac:picMkLst>
        </pc:picChg>
        <pc:picChg chg="del">
          <ac:chgData name="Neemias Informatica Lima" userId="b77af7bd85500281" providerId="LiveId" clId="{18ABC24F-6744-4F1E-A607-9E07C0AD755C}" dt="2022-11-04T12:53:58.425" v="45" actId="478"/>
          <ac:picMkLst>
            <pc:docMk/>
            <pc:sldMk cId="3902406419" sldId="283"/>
            <ac:picMk id="8" creationId="{FC5ED039-C25B-14DE-2E6C-6FAC4C7A56A2}"/>
          </ac:picMkLst>
        </pc:picChg>
      </pc:sldChg>
      <pc:sldChg chg="addSp delSp modSp mod">
        <pc:chgData name="Neemias Informatica Lima" userId="b77af7bd85500281" providerId="LiveId" clId="{18ABC24F-6744-4F1E-A607-9E07C0AD755C}" dt="2022-11-04T13:01:56.666" v="140" actId="20577"/>
        <pc:sldMkLst>
          <pc:docMk/>
          <pc:sldMk cId="2424059023" sldId="284"/>
        </pc:sldMkLst>
        <pc:spChg chg="add mod">
          <ac:chgData name="Neemias Informatica Lima" userId="b77af7bd85500281" providerId="LiveId" clId="{18ABC24F-6744-4F1E-A607-9E07C0AD755C}" dt="2022-11-04T12:54:13.551" v="50"/>
          <ac:spMkLst>
            <pc:docMk/>
            <pc:sldMk cId="2424059023" sldId="284"/>
            <ac:spMk id="2" creationId="{594C381E-839A-3012-9FAE-51E0574D08A8}"/>
          </ac:spMkLst>
        </pc:spChg>
        <pc:spChg chg="add mod">
          <ac:chgData name="Neemias Informatica Lima" userId="b77af7bd85500281" providerId="LiveId" clId="{18ABC24F-6744-4F1E-A607-9E07C0AD755C}" dt="2022-11-04T12:54:13.551" v="50"/>
          <ac:spMkLst>
            <pc:docMk/>
            <pc:sldMk cId="2424059023" sldId="284"/>
            <ac:spMk id="3" creationId="{F4F4E7FE-2CC2-A513-D5D8-87BBB7E742E0}"/>
          </ac:spMkLst>
        </pc:spChg>
        <pc:spChg chg="del">
          <ac:chgData name="Neemias Informatica Lima" userId="b77af7bd85500281" providerId="LiveId" clId="{18ABC24F-6744-4F1E-A607-9E07C0AD755C}" dt="2022-11-04T12:54:13.265" v="49" actId="478"/>
          <ac:spMkLst>
            <pc:docMk/>
            <pc:sldMk cId="2424059023" sldId="284"/>
            <ac:spMk id="6" creationId="{FEC1C3C9-D86C-0E7E-9D6F-9EAA0C365E0F}"/>
          </ac:spMkLst>
        </pc:spChg>
        <pc:spChg chg="del">
          <ac:chgData name="Neemias Informatica Lima" userId="b77af7bd85500281" providerId="LiveId" clId="{18ABC24F-6744-4F1E-A607-9E07C0AD755C}" dt="2022-11-04T12:54:13.265" v="49" actId="478"/>
          <ac:spMkLst>
            <pc:docMk/>
            <pc:sldMk cId="2424059023" sldId="284"/>
            <ac:spMk id="7" creationId="{65EAB551-45EF-1599-A65B-8ADF718160FB}"/>
          </ac:spMkLst>
        </pc:spChg>
        <pc:spChg chg="mod">
          <ac:chgData name="Neemias Informatica Lima" userId="b77af7bd85500281" providerId="LiveId" clId="{18ABC24F-6744-4F1E-A607-9E07C0AD755C}" dt="2022-11-04T13:01:25.968" v="126"/>
          <ac:spMkLst>
            <pc:docMk/>
            <pc:sldMk cId="2424059023" sldId="284"/>
            <ac:spMk id="14" creationId="{00000000-0000-0000-0000-000000000000}"/>
          </ac:spMkLst>
        </pc:spChg>
        <pc:spChg chg="mod">
          <ac:chgData name="Neemias Informatica Lima" userId="b77af7bd85500281" providerId="LiveId" clId="{18ABC24F-6744-4F1E-A607-9E07C0AD755C}" dt="2022-11-04T13:01:56.666" v="140" actId="20577"/>
          <ac:spMkLst>
            <pc:docMk/>
            <pc:sldMk cId="2424059023" sldId="284"/>
            <ac:spMk id="15" creationId="{C3A1BEFC-B9B8-4142-B09F-1F5B330F4265}"/>
          </ac:spMkLst>
        </pc:spChg>
        <pc:picChg chg="add mod">
          <ac:chgData name="Neemias Informatica Lima" userId="b77af7bd85500281" providerId="LiveId" clId="{18ABC24F-6744-4F1E-A607-9E07C0AD755C}" dt="2022-11-04T12:54:13.551" v="50"/>
          <ac:picMkLst>
            <pc:docMk/>
            <pc:sldMk cId="2424059023" sldId="284"/>
            <ac:picMk id="4" creationId="{DA46FDEB-B0E2-5C62-BE3F-200A8D3E3AB3}"/>
          </ac:picMkLst>
        </pc:picChg>
        <pc:picChg chg="del">
          <ac:chgData name="Neemias Informatica Lima" userId="b77af7bd85500281" providerId="LiveId" clId="{18ABC24F-6744-4F1E-A607-9E07C0AD755C}" dt="2022-11-04T12:54:13.265" v="49" actId="478"/>
          <ac:picMkLst>
            <pc:docMk/>
            <pc:sldMk cId="2424059023" sldId="284"/>
            <ac:picMk id="8" creationId="{F276F3A3-BB14-EBCC-E125-F81DA2C77D3C}"/>
          </ac:picMkLst>
        </pc:picChg>
      </pc:sldChg>
      <pc:sldChg chg="addSp delSp modSp mod">
        <pc:chgData name="Neemias Informatica Lima" userId="b77af7bd85500281" providerId="LiveId" clId="{18ABC24F-6744-4F1E-A607-9E07C0AD755C}" dt="2022-11-04T13:04:10.484" v="162" actId="6549"/>
        <pc:sldMkLst>
          <pc:docMk/>
          <pc:sldMk cId="2241968852" sldId="285"/>
        </pc:sldMkLst>
        <pc:spChg chg="add mod">
          <ac:chgData name="Neemias Informatica Lima" userId="b77af7bd85500281" providerId="LiveId" clId="{18ABC24F-6744-4F1E-A607-9E07C0AD755C}" dt="2022-11-04T12:54:52.638" v="54"/>
          <ac:spMkLst>
            <pc:docMk/>
            <pc:sldMk cId="2241968852" sldId="285"/>
            <ac:spMk id="2" creationId="{50D1FEAC-9AB7-4AD7-ED7E-B221A05650FB}"/>
          </ac:spMkLst>
        </pc:spChg>
        <pc:spChg chg="add mod">
          <ac:chgData name="Neemias Informatica Lima" userId="b77af7bd85500281" providerId="LiveId" clId="{18ABC24F-6744-4F1E-A607-9E07C0AD755C}" dt="2022-11-04T12:54:52.638" v="54"/>
          <ac:spMkLst>
            <pc:docMk/>
            <pc:sldMk cId="2241968852" sldId="285"/>
            <ac:spMk id="3" creationId="{921693D8-839F-45DF-C1D5-105C486215E1}"/>
          </ac:spMkLst>
        </pc:spChg>
        <pc:spChg chg="del">
          <ac:chgData name="Neemias Informatica Lima" userId="b77af7bd85500281" providerId="LiveId" clId="{18ABC24F-6744-4F1E-A607-9E07C0AD755C}" dt="2022-11-04T12:54:52.314" v="53" actId="478"/>
          <ac:spMkLst>
            <pc:docMk/>
            <pc:sldMk cId="2241968852" sldId="285"/>
            <ac:spMk id="6" creationId="{47290D97-0BE6-7C22-1E99-89C714596DEB}"/>
          </ac:spMkLst>
        </pc:spChg>
        <pc:spChg chg="del">
          <ac:chgData name="Neemias Informatica Lima" userId="b77af7bd85500281" providerId="LiveId" clId="{18ABC24F-6744-4F1E-A607-9E07C0AD755C}" dt="2022-11-04T12:54:52.314" v="53" actId="478"/>
          <ac:spMkLst>
            <pc:docMk/>
            <pc:sldMk cId="2241968852" sldId="285"/>
            <ac:spMk id="7" creationId="{45E14FA6-296C-183D-1B35-349611CB125E}"/>
          </ac:spMkLst>
        </pc:spChg>
        <pc:spChg chg="mod">
          <ac:chgData name="Neemias Informatica Lima" userId="b77af7bd85500281" providerId="LiveId" clId="{18ABC24F-6744-4F1E-A607-9E07C0AD755C}" dt="2022-11-04T13:03:45.969" v="152"/>
          <ac:spMkLst>
            <pc:docMk/>
            <pc:sldMk cId="2241968852" sldId="285"/>
            <ac:spMk id="14" creationId="{00000000-0000-0000-0000-000000000000}"/>
          </ac:spMkLst>
        </pc:spChg>
        <pc:spChg chg="mod">
          <ac:chgData name="Neemias Informatica Lima" userId="b77af7bd85500281" providerId="LiveId" clId="{18ABC24F-6744-4F1E-A607-9E07C0AD755C}" dt="2022-11-04T13:04:10.484" v="162" actId="6549"/>
          <ac:spMkLst>
            <pc:docMk/>
            <pc:sldMk cId="2241968852" sldId="285"/>
            <ac:spMk id="15" creationId="{0F091E13-8EAD-4FFB-9473-BC74E5ABDC64}"/>
          </ac:spMkLst>
        </pc:spChg>
        <pc:picChg chg="add mod">
          <ac:chgData name="Neemias Informatica Lima" userId="b77af7bd85500281" providerId="LiveId" clId="{18ABC24F-6744-4F1E-A607-9E07C0AD755C}" dt="2022-11-04T12:54:52.638" v="54"/>
          <ac:picMkLst>
            <pc:docMk/>
            <pc:sldMk cId="2241968852" sldId="285"/>
            <ac:picMk id="4" creationId="{1881B139-736A-2AF1-FA4C-C0EA09DDBB20}"/>
          </ac:picMkLst>
        </pc:picChg>
        <pc:picChg chg="del">
          <ac:chgData name="Neemias Informatica Lima" userId="b77af7bd85500281" providerId="LiveId" clId="{18ABC24F-6744-4F1E-A607-9E07C0AD755C}" dt="2022-11-04T12:54:52.314" v="53" actId="478"/>
          <ac:picMkLst>
            <pc:docMk/>
            <pc:sldMk cId="2241968852" sldId="285"/>
            <ac:picMk id="8" creationId="{28939F1B-E77A-2932-5167-5C3A2630A522}"/>
          </ac:picMkLst>
        </pc:picChg>
      </pc:sldChg>
      <pc:sldChg chg="addSp delSp modSp mod">
        <pc:chgData name="Neemias Informatica Lima" userId="b77af7bd85500281" providerId="LiveId" clId="{18ABC24F-6744-4F1E-A607-9E07C0AD755C}" dt="2022-11-04T13:08:28.993" v="203" actId="20577"/>
        <pc:sldMkLst>
          <pc:docMk/>
          <pc:sldMk cId="1959249856" sldId="286"/>
        </pc:sldMkLst>
        <pc:spChg chg="add mod">
          <ac:chgData name="Neemias Informatica Lima" userId="b77af7bd85500281" providerId="LiveId" clId="{18ABC24F-6744-4F1E-A607-9E07C0AD755C}" dt="2022-11-04T12:55:07.110" v="58"/>
          <ac:spMkLst>
            <pc:docMk/>
            <pc:sldMk cId="1959249856" sldId="286"/>
            <ac:spMk id="2" creationId="{C98B8061-79DC-8F0B-137B-2454DDD79EDD}"/>
          </ac:spMkLst>
        </pc:spChg>
        <pc:spChg chg="add mod">
          <ac:chgData name="Neemias Informatica Lima" userId="b77af7bd85500281" providerId="LiveId" clId="{18ABC24F-6744-4F1E-A607-9E07C0AD755C}" dt="2022-11-04T12:55:07.110" v="58"/>
          <ac:spMkLst>
            <pc:docMk/>
            <pc:sldMk cId="1959249856" sldId="286"/>
            <ac:spMk id="3" creationId="{2A166B0C-60BC-454E-11F1-1924DD11FA1E}"/>
          </ac:spMkLst>
        </pc:spChg>
        <pc:spChg chg="del">
          <ac:chgData name="Neemias Informatica Lima" userId="b77af7bd85500281" providerId="LiveId" clId="{18ABC24F-6744-4F1E-A607-9E07C0AD755C}" dt="2022-11-04T12:55:06.801" v="57" actId="478"/>
          <ac:spMkLst>
            <pc:docMk/>
            <pc:sldMk cId="1959249856" sldId="286"/>
            <ac:spMk id="6" creationId="{85DE2A11-0E79-8833-66B1-06468695499E}"/>
          </ac:spMkLst>
        </pc:spChg>
        <pc:spChg chg="del">
          <ac:chgData name="Neemias Informatica Lima" userId="b77af7bd85500281" providerId="LiveId" clId="{18ABC24F-6744-4F1E-A607-9E07C0AD755C}" dt="2022-11-04T12:55:06.801" v="57" actId="478"/>
          <ac:spMkLst>
            <pc:docMk/>
            <pc:sldMk cId="1959249856" sldId="286"/>
            <ac:spMk id="7" creationId="{93E1055D-0C9B-780A-E93F-05C7F599BD09}"/>
          </ac:spMkLst>
        </pc:spChg>
        <pc:spChg chg="mod">
          <ac:chgData name="Neemias Informatica Lima" userId="b77af7bd85500281" providerId="LiveId" clId="{18ABC24F-6744-4F1E-A607-9E07C0AD755C}" dt="2022-11-04T13:08:28.993" v="203" actId="20577"/>
          <ac:spMkLst>
            <pc:docMk/>
            <pc:sldMk cId="1959249856" sldId="286"/>
            <ac:spMk id="14" creationId="{00000000-0000-0000-0000-000000000000}"/>
          </ac:spMkLst>
        </pc:spChg>
        <pc:spChg chg="mod">
          <ac:chgData name="Neemias Informatica Lima" userId="b77af7bd85500281" providerId="LiveId" clId="{18ABC24F-6744-4F1E-A607-9E07C0AD755C}" dt="2022-11-04T13:05:35.260" v="185" actId="20577"/>
          <ac:spMkLst>
            <pc:docMk/>
            <pc:sldMk cId="1959249856" sldId="286"/>
            <ac:spMk id="15" creationId="{863BB09B-C8C1-4354-BC51-D930C951E507}"/>
          </ac:spMkLst>
        </pc:spChg>
        <pc:picChg chg="add mod">
          <ac:chgData name="Neemias Informatica Lima" userId="b77af7bd85500281" providerId="LiveId" clId="{18ABC24F-6744-4F1E-A607-9E07C0AD755C}" dt="2022-11-04T12:55:07.110" v="58"/>
          <ac:picMkLst>
            <pc:docMk/>
            <pc:sldMk cId="1959249856" sldId="286"/>
            <ac:picMk id="4" creationId="{92C1EF03-0FD9-4E35-E198-1CE519992E17}"/>
          </ac:picMkLst>
        </pc:picChg>
        <pc:picChg chg="del">
          <ac:chgData name="Neemias Informatica Lima" userId="b77af7bd85500281" providerId="LiveId" clId="{18ABC24F-6744-4F1E-A607-9E07C0AD755C}" dt="2022-11-04T12:55:06.801" v="57" actId="478"/>
          <ac:picMkLst>
            <pc:docMk/>
            <pc:sldMk cId="1959249856" sldId="286"/>
            <ac:picMk id="8" creationId="{C125367A-D5E9-FCA6-3B37-43396F51D8C9}"/>
          </ac:picMkLst>
        </pc:picChg>
      </pc:sldChg>
      <pc:sldChg chg="addSp delSp modSp mod">
        <pc:chgData name="Neemias Informatica Lima" userId="b77af7bd85500281" providerId="LiveId" clId="{18ABC24F-6744-4F1E-A607-9E07C0AD755C}" dt="2022-11-04T13:06:43.197" v="197" actId="20577"/>
        <pc:sldMkLst>
          <pc:docMk/>
          <pc:sldMk cId="2857006406" sldId="287"/>
        </pc:sldMkLst>
        <pc:spChg chg="add mod">
          <ac:chgData name="Neemias Informatica Lima" userId="b77af7bd85500281" providerId="LiveId" clId="{18ABC24F-6744-4F1E-A607-9E07C0AD755C}" dt="2022-11-04T12:55:26.215" v="64"/>
          <ac:spMkLst>
            <pc:docMk/>
            <pc:sldMk cId="2857006406" sldId="287"/>
            <ac:spMk id="2" creationId="{F6F93681-C4EA-707F-DA59-73BD1C8A720B}"/>
          </ac:spMkLst>
        </pc:spChg>
        <pc:spChg chg="add mod">
          <ac:chgData name="Neemias Informatica Lima" userId="b77af7bd85500281" providerId="LiveId" clId="{18ABC24F-6744-4F1E-A607-9E07C0AD755C}" dt="2022-11-04T12:55:26.215" v="64"/>
          <ac:spMkLst>
            <pc:docMk/>
            <pc:sldMk cId="2857006406" sldId="287"/>
            <ac:spMk id="3" creationId="{94FCFA59-3E37-6A9A-A050-CED11A1CB366}"/>
          </ac:spMkLst>
        </pc:spChg>
        <pc:spChg chg="del">
          <ac:chgData name="Neemias Informatica Lima" userId="b77af7bd85500281" providerId="LiveId" clId="{18ABC24F-6744-4F1E-A607-9E07C0AD755C}" dt="2022-11-04T12:55:25.937" v="63" actId="478"/>
          <ac:spMkLst>
            <pc:docMk/>
            <pc:sldMk cId="2857006406" sldId="287"/>
            <ac:spMk id="6" creationId="{35B02A0F-BA1A-4081-F1FA-9D0B5BDADE64}"/>
          </ac:spMkLst>
        </pc:spChg>
        <pc:spChg chg="del">
          <ac:chgData name="Neemias Informatica Lima" userId="b77af7bd85500281" providerId="LiveId" clId="{18ABC24F-6744-4F1E-A607-9E07C0AD755C}" dt="2022-11-04T12:55:25.937" v="63" actId="478"/>
          <ac:spMkLst>
            <pc:docMk/>
            <pc:sldMk cId="2857006406" sldId="287"/>
            <ac:spMk id="7" creationId="{B80585A3-057D-308E-9B72-2772BE7FE881}"/>
          </ac:spMkLst>
        </pc:spChg>
        <pc:spChg chg="mod">
          <ac:chgData name="Neemias Informatica Lima" userId="b77af7bd85500281" providerId="LiveId" clId="{18ABC24F-6744-4F1E-A607-9E07C0AD755C}" dt="2022-11-04T13:06:43.197" v="197" actId="20577"/>
          <ac:spMkLst>
            <pc:docMk/>
            <pc:sldMk cId="2857006406" sldId="287"/>
            <ac:spMk id="16" creationId="{28D68641-D640-4BD7-9D5B-B3803DCCF9B3}"/>
          </ac:spMkLst>
        </pc:spChg>
        <pc:picChg chg="add mod">
          <ac:chgData name="Neemias Informatica Lima" userId="b77af7bd85500281" providerId="LiveId" clId="{18ABC24F-6744-4F1E-A607-9E07C0AD755C}" dt="2022-11-04T12:55:26.215" v="64"/>
          <ac:picMkLst>
            <pc:docMk/>
            <pc:sldMk cId="2857006406" sldId="287"/>
            <ac:picMk id="4" creationId="{5879D818-78E9-B8D7-E285-51C45E7C8C60}"/>
          </ac:picMkLst>
        </pc:picChg>
        <pc:picChg chg="del">
          <ac:chgData name="Neemias Informatica Lima" userId="b77af7bd85500281" providerId="LiveId" clId="{18ABC24F-6744-4F1E-A607-9E07C0AD755C}" dt="2022-11-04T12:55:25.937" v="63" actId="478"/>
          <ac:picMkLst>
            <pc:docMk/>
            <pc:sldMk cId="2857006406" sldId="287"/>
            <ac:picMk id="8" creationId="{496E888D-56AC-D8A4-696B-E68454960ADB}"/>
          </ac:picMkLst>
        </pc:picChg>
      </pc:sldChg>
      <pc:sldChg chg="addSp delSp modSp mod">
        <pc:chgData name="Neemias Informatica Lima" userId="b77af7bd85500281" providerId="LiveId" clId="{18ABC24F-6744-4F1E-A607-9E07C0AD755C}" dt="2022-11-04T12:57:21.074" v="85" actId="20577"/>
        <pc:sldMkLst>
          <pc:docMk/>
          <pc:sldMk cId="2630436816" sldId="288"/>
        </pc:sldMkLst>
        <pc:spChg chg="add mod">
          <ac:chgData name="Neemias Informatica Lima" userId="b77af7bd85500281" providerId="LiveId" clId="{18ABC24F-6744-4F1E-A607-9E07C0AD755C}" dt="2022-11-04T12:53:45.087" v="42"/>
          <ac:spMkLst>
            <pc:docMk/>
            <pc:sldMk cId="2630436816" sldId="288"/>
            <ac:spMk id="2" creationId="{F451C78F-8E0F-2F60-2A8F-7D9AF832E3E8}"/>
          </ac:spMkLst>
        </pc:spChg>
        <pc:spChg chg="add mod">
          <ac:chgData name="Neemias Informatica Lima" userId="b77af7bd85500281" providerId="LiveId" clId="{18ABC24F-6744-4F1E-A607-9E07C0AD755C}" dt="2022-11-04T12:53:45.087" v="42"/>
          <ac:spMkLst>
            <pc:docMk/>
            <pc:sldMk cId="2630436816" sldId="288"/>
            <ac:spMk id="3" creationId="{A8C0547B-3DB9-353F-8CF0-F72E449D8A9C}"/>
          </ac:spMkLst>
        </pc:spChg>
        <pc:spChg chg="del">
          <ac:chgData name="Neemias Informatica Lima" userId="b77af7bd85500281" providerId="LiveId" clId="{18ABC24F-6744-4F1E-A607-9E07C0AD755C}" dt="2022-11-04T12:53:44.834" v="41" actId="478"/>
          <ac:spMkLst>
            <pc:docMk/>
            <pc:sldMk cId="2630436816" sldId="288"/>
            <ac:spMk id="6" creationId="{8BBCB67F-DEEF-F550-A33D-B149A86A2B34}"/>
          </ac:spMkLst>
        </pc:spChg>
        <pc:spChg chg="del">
          <ac:chgData name="Neemias Informatica Lima" userId="b77af7bd85500281" providerId="LiveId" clId="{18ABC24F-6744-4F1E-A607-9E07C0AD755C}" dt="2022-11-04T12:53:44.834" v="41" actId="478"/>
          <ac:spMkLst>
            <pc:docMk/>
            <pc:sldMk cId="2630436816" sldId="288"/>
            <ac:spMk id="7" creationId="{3C5C0584-A46B-840A-23C9-A5C3ACC14970}"/>
          </ac:spMkLst>
        </pc:spChg>
        <pc:spChg chg="mod">
          <ac:chgData name="Neemias Informatica Lima" userId="b77af7bd85500281" providerId="LiveId" clId="{18ABC24F-6744-4F1E-A607-9E07C0AD755C}" dt="2022-11-04T12:57:21.074" v="85" actId="20577"/>
          <ac:spMkLst>
            <pc:docMk/>
            <pc:sldMk cId="2630436816" sldId="288"/>
            <ac:spMk id="13" creationId="{00000000-0000-0000-0000-000000000000}"/>
          </ac:spMkLst>
        </pc:spChg>
        <pc:spChg chg="mod">
          <ac:chgData name="Neemias Informatica Lima" userId="b77af7bd85500281" providerId="LiveId" clId="{18ABC24F-6744-4F1E-A607-9E07C0AD755C}" dt="2022-11-04T12:56:35.786" v="73"/>
          <ac:spMkLst>
            <pc:docMk/>
            <pc:sldMk cId="2630436816" sldId="288"/>
            <ac:spMk id="14" creationId="{00000000-0000-0000-0000-000000000000}"/>
          </ac:spMkLst>
        </pc:spChg>
        <pc:picChg chg="add mod">
          <ac:chgData name="Neemias Informatica Lima" userId="b77af7bd85500281" providerId="LiveId" clId="{18ABC24F-6744-4F1E-A607-9E07C0AD755C}" dt="2022-11-04T12:53:45.087" v="42"/>
          <ac:picMkLst>
            <pc:docMk/>
            <pc:sldMk cId="2630436816" sldId="288"/>
            <ac:picMk id="4" creationId="{A675C9A5-2057-3A7B-CFFE-21D7B298E4F7}"/>
          </ac:picMkLst>
        </pc:picChg>
        <pc:picChg chg="del">
          <ac:chgData name="Neemias Informatica Lima" userId="b77af7bd85500281" providerId="LiveId" clId="{18ABC24F-6744-4F1E-A607-9E07C0AD755C}" dt="2022-11-04T12:53:44.834" v="41" actId="478"/>
          <ac:picMkLst>
            <pc:docMk/>
            <pc:sldMk cId="2630436816" sldId="288"/>
            <ac:picMk id="8" creationId="{D47285DC-8C07-0581-336B-BC8892CDC607}"/>
          </ac:picMkLst>
        </pc:picChg>
      </pc:sldChg>
      <pc:sldChg chg="addSp delSp modSp mod">
        <pc:chgData name="Neemias Informatica Lima" userId="b77af7bd85500281" providerId="LiveId" clId="{18ABC24F-6744-4F1E-A607-9E07C0AD755C}" dt="2022-11-04T13:00:26.547" v="123"/>
        <pc:sldMkLst>
          <pc:docMk/>
          <pc:sldMk cId="3032827026" sldId="289"/>
        </pc:sldMkLst>
        <pc:spChg chg="add mod">
          <ac:chgData name="Neemias Informatica Lima" userId="b77af7bd85500281" providerId="LiveId" clId="{18ABC24F-6744-4F1E-A607-9E07C0AD755C}" dt="2022-11-04T12:54:05.463" v="48"/>
          <ac:spMkLst>
            <pc:docMk/>
            <pc:sldMk cId="3032827026" sldId="289"/>
            <ac:spMk id="2" creationId="{24DD5AD9-426F-111D-69BD-E54929B019D4}"/>
          </ac:spMkLst>
        </pc:spChg>
        <pc:spChg chg="add mod">
          <ac:chgData name="Neemias Informatica Lima" userId="b77af7bd85500281" providerId="LiveId" clId="{18ABC24F-6744-4F1E-A607-9E07C0AD755C}" dt="2022-11-04T12:54:05.463" v="48"/>
          <ac:spMkLst>
            <pc:docMk/>
            <pc:sldMk cId="3032827026" sldId="289"/>
            <ac:spMk id="3" creationId="{55B7F161-83F0-ABFE-F761-F5521A81FE5A}"/>
          </ac:spMkLst>
        </pc:spChg>
        <pc:spChg chg="del">
          <ac:chgData name="Neemias Informatica Lima" userId="b77af7bd85500281" providerId="LiveId" clId="{18ABC24F-6744-4F1E-A607-9E07C0AD755C}" dt="2022-11-04T12:54:05.177" v="47" actId="478"/>
          <ac:spMkLst>
            <pc:docMk/>
            <pc:sldMk cId="3032827026" sldId="289"/>
            <ac:spMk id="6" creationId="{646DBE5D-A7E6-7B8D-6CD7-C2DBAA507D24}"/>
          </ac:spMkLst>
        </pc:spChg>
        <pc:spChg chg="del">
          <ac:chgData name="Neemias Informatica Lima" userId="b77af7bd85500281" providerId="LiveId" clId="{18ABC24F-6744-4F1E-A607-9E07C0AD755C}" dt="2022-11-04T12:54:05.177" v="47" actId="478"/>
          <ac:spMkLst>
            <pc:docMk/>
            <pc:sldMk cId="3032827026" sldId="289"/>
            <ac:spMk id="7" creationId="{D565319C-AC99-C15F-D676-BF9BCF9A444D}"/>
          </ac:spMkLst>
        </pc:spChg>
        <pc:spChg chg="mod">
          <ac:chgData name="Neemias Informatica Lima" userId="b77af7bd85500281" providerId="LiveId" clId="{18ABC24F-6744-4F1E-A607-9E07C0AD755C}" dt="2022-11-04T13:00:26.547" v="123"/>
          <ac:spMkLst>
            <pc:docMk/>
            <pc:sldMk cId="3032827026" sldId="289"/>
            <ac:spMk id="12" creationId="{A64B78EF-EDA8-421A-88C9-45544BBCA9D1}"/>
          </ac:spMkLst>
        </pc:spChg>
        <pc:spChg chg="mod">
          <ac:chgData name="Neemias Informatica Lima" userId="b77af7bd85500281" providerId="LiveId" clId="{18ABC24F-6744-4F1E-A607-9E07C0AD755C}" dt="2022-11-04T12:58:37.262" v="98"/>
          <ac:spMkLst>
            <pc:docMk/>
            <pc:sldMk cId="3032827026" sldId="289"/>
            <ac:spMk id="14" creationId="{00000000-0000-0000-0000-000000000000}"/>
          </ac:spMkLst>
        </pc:spChg>
        <pc:picChg chg="add mod">
          <ac:chgData name="Neemias Informatica Lima" userId="b77af7bd85500281" providerId="LiveId" clId="{18ABC24F-6744-4F1E-A607-9E07C0AD755C}" dt="2022-11-04T12:54:05.463" v="48"/>
          <ac:picMkLst>
            <pc:docMk/>
            <pc:sldMk cId="3032827026" sldId="289"/>
            <ac:picMk id="4" creationId="{544E8A67-E8BC-1B93-9353-F846053EB056}"/>
          </ac:picMkLst>
        </pc:picChg>
        <pc:picChg chg="del">
          <ac:chgData name="Neemias Informatica Lima" userId="b77af7bd85500281" providerId="LiveId" clId="{18ABC24F-6744-4F1E-A607-9E07C0AD755C}" dt="2022-11-04T12:54:05.177" v="47" actId="478"/>
          <ac:picMkLst>
            <pc:docMk/>
            <pc:sldMk cId="3032827026" sldId="289"/>
            <ac:picMk id="8" creationId="{AB52FAC4-5885-807A-DDFA-0561247A3B28}"/>
          </ac:picMkLst>
        </pc:picChg>
      </pc:sldChg>
      <pc:sldChg chg="addSp delSp modSp mod">
        <pc:chgData name="Neemias Informatica Lima" userId="b77af7bd85500281" providerId="LiveId" clId="{18ABC24F-6744-4F1E-A607-9E07C0AD755C}" dt="2022-11-04T13:03:27.911" v="149" actId="6549"/>
        <pc:sldMkLst>
          <pc:docMk/>
          <pc:sldMk cId="3772032319" sldId="290"/>
        </pc:sldMkLst>
        <pc:spChg chg="add mod">
          <ac:chgData name="Neemias Informatica Lima" userId="b77af7bd85500281" providerId="LiveId" clId="{18ABC24F-6744-4F1E-A607-9E07C0AD755C}" dt="2022-11-04T12:54:44.982" v="52"/>
          <ac:spMkLst>
            <pc:docMk/>
            <pc:sldMk cId="3772032319" sldId="290"/>
            <ac:spMk id="2" creationId="{506827C0-DED8-2A1F-2381-F99527D12305}"/>
          </ac:spMkLst>
        </pc:spChg>
        <pc:spChg chg="add mod">
          <ac:chgData name="Neemias Informatica Lima" userId="b77af7bd85500281" providerId="LiveId" clId="{18ABC24F-6744-4F1E-A607-9E07C0AD755C}" dt="2022-11-04T12:54:44.982" v="52"/>
          <ac:spMkLst>
            <pc:docMk/>
            <pc:sldMk cId="3772032319" sldId="290"/>
            <ac:spMk id="3" creationId="{CC6B1B00-262F-F95E-EE96-9FCE47C2F2FB}"/>
          </ac:spMkLst>
        </pc:spChg>
        <pc:spChg chg="del">
          <ac:chgData name="Neemias Informatica Lima" userId="b77af7bd85500281" providerId="LiveId" clId="{18ABC24F-6744-4F1E-A607-9E07C0AD755C}" dt="2022-11-04T12:54:44.618" v="51" actId="478"/>
          <ac:spMkLst>
            <pc:docMk/>
            <pc:sldMk cId="3772032319" sldId="290"/>
            <ac:spMk id="6" creationId="{5FE4CC74-F99C-DFBE-3569-2555315A0E87}"/>
          </ac:spMkLst>
        </pc:spChg>
        <pc:spChg chg="del">
          <ac:chgData name="Neemias Informatica Lima" userId="b77af7bd85500281" providerId="LiveId" clId="{18ABC24F-6744-4F1E-A607-9E07C0AD755C}" dt="2022-11-04T12:54:44.618" v="51" actId="478"/>
          <ac:spMkLst>
            <pc:docMk/>
            <pc:sldMk cId="3772032319" sldId="290"/>
            <ac:spMk id="7" creationId="{6FA3628F-732A-3AA9-A9DD-DA76D272040D}"/>
          </ac:spMkLst>
        </pc:spChg>
        <pc:spChg chg="mod">
          <ac:chgData name="Neemias Informatica Lima" userId="b77af7bd85500281" providerId="LiveId" clId="{18ABC24F-6744-4F1E-A607-9E07C0AD755C}" dt="2022-11-04T13:03:27.911" v="149" actId="6549"/>
          <ac:spMkLst>
            <pc:docMk/>
            <pc:sldMk cId="3772032319" sldId="290"/>
            <ac:spMk id="12" creationId="{8D5A143D-15FB-4DFE-B0EC-FEEB77A92B2C}"/>
          </ac:spMkLst>
        </pc:spChg>
        <pc:spChg chg="mod">
          <ac:chgData name="Neemias Informatica Lima" userId="b77af7bd85500281" providerId="LiveId" clId="{18ABC24F-6744-4F1E-A607-9E07C0AD755C}" dt="2022-11-04T13:01:31.112" v="129"/>
          <ac:spMkLst>
            <pc:docMk/>
            <pc:sldMk cId="3772032319" sldId="290"/>
            <ac:spMk id="14" creationId="{00000000-0000-0000-0000-000000000000}"/>
          </ac:spMkLst>
        </pc:spChg>
        <pc:picChg chg="add mod">
          <ac:chgData name="Neemias Informatica Lima" userId="b77af7bd85500281" providerId="LiveId" clId="{18ABC24F-6744-4F1E-A607-9E07C0AD755C}" dt="2022-11-04T12:54:44.982" v="52"/>
          <ac:picMkLst>
            <pc:docMk/>
            <pc:sldMk cId="3772032319" sldId="290"/>
            <ac:picMk id="4" creationId="{EA22A2AD-B55F-F9CA-FB8A-B5A0669ED5CF}"/>
          </ac:picMkLst>
        </pc:picChg>
        <pc:picChg chg="del">
          <ac:chgData name="Neemias Informatica Lima" userId="b77af7bd85500281" providerId="LiveId" clId="{18ABC24F-6744-4F1E-A607-9E07C0AD755C}" dt="2022-11-04T12:54:44.618" v="51" actId="478"/>
          <ac:picMkLst>
            <pc:docMk/>
            <pc:sldMk cId="3772032319" sldId="290"/>
            <ac:picMk id="8" creationId="{86A2F439-4A6B-A286-D3FA-838278051D08}"/>
          </ac:picMkLst>
        </pc:picChg>
      </pc:sldChg>
      <pc:sldChg chg="addSp delSp modSp mod">
        <pc:chgData name="Neemias Informatica Lima" userId="b77af7bd85500281" providerId="LiveId" clId="{18ABC24F-6744-4F1E-A607-9E07C0AD755C}" dt="2022-11-04T13:04:46.802" v="172" actId="6549"/>
        <pc:sldMkLst>
          <pc:docMk/>
          <pc:sldMk cId="1768216317" sldId="291"/>
        </pc:sldMkLst>
        <pc:spChg chg="add mod">
          <ac:chgData name="Neemias Informatica Lima" userId="b77af7bd85500281" providerId="LiveId" clId="{18ABC24F-6744-4F1E-A607-9E07C0AD755C}" dt="2022-11-04T12:55:00.743" v="56"/>
          <ac:spMkLst>
            <pc:docMk/>
            <pc:sldMk cId="1768216317" sldId="291"/>
            <ac:spMk id="2" creationId="{DFA26DDA-8727-91B2-206C-C95B83F7DFF4}"/>
          </ac:spMkLst>
        </pc:spChg>
        <pc:spChg chg="add mod">
          <ac:chgData name="Neemias Informatica Lima" userId="b77af7bd85500281" providerId="LiveId" clId="{18ABC24F-6744-4F1E-A607-9E07C0AD755C}" dt="2022-11-04T12:55:00.743" v="56"/>
          <ac:spMkLst>
            <pc:docMk/>
            <pc:sldMk cId="1768216317" sldId="291"/>
            <ac:spMk id="3" creationId="{EA986F5A-EAD0-8595-F895-802C74720CF8}"/>
          </ac:spMkLst>
        </pc:spChg>
        <pc:spChg chg="del">
          <ac:chgData name="Neemias Informatica Lima" userId="b77af7bd85500281" providerId="LiveId" clId="{18ABC24F-6744-4F1E-A607-9E07C0AD755C}" dt="2022-11-04T12:55:00.449" v="55" actId="478"/>
          <ac:spMkLst>
            <pc:docMk/>
            <pc:sldMk cId="1768216317" sldId="291"/>
            <ac:spMk id="6" creationId="{01B41562-9985-2CB0-2061-55214CD7D531}"/>
          </ac:spMkLst>
        </pc:spChg>
        <pc:spChg chg="del">
          <ac:chgData name="Neemias Informatica Lima" userId="b77af7bd85500281" providerId="LiveId" clId="{18ABC24F-6744-4F1E-A607-9E07C0AD755C}" dt="2022-11-04T12:55:00.449" v="55" actId="478"/>
          <ac:spMkLst>
            <pc:docMk/>
            <pc:sldMk cId="1768216317" sldId="291"/>
            <ac:spMk id="7" creationId="{7D71928C-F0F8-95CE-7E26-8B3B07C6288E}"/>
          </ac:spMkLst>
        </pc:spChg>
        <pc:spChg chg="mod">
          <ac:chgData name="Neemias Informatica Lima" userId="b77af7bd85500281" providerId="LiveId" clId="{18ABC24F-6744-4F1E-A607-9E07C0AD755C}" dt="2022-11-04T13:04:46.802" v="172" actId="6549"/>
          <ac:spMkLst>
            <pc:docMk/>
            <pc:sldMk cId="1768216317" sldId="291"/>
            <ac:spMk id="12" creationId="{FD5EC092-AC81-4728-9A45-4C4BB5B95C65}"/>
          </ac:spMkLst>
        </pc:spChg>
        <pc:spChg chg="mod">
          <ac:chgData name="Neemias Informatica Lima" userId="b77af7bd85500281" providerId="LiveId" clId="{18ABC24F-6744-4F1E-A607-9E07C0AD755C}" dt="2022-11-04T13:03:51.737" v="155"/>
          <ac:spMkLst>
            <pc:docMk/>
            <pc:sldMk cId="1768216317" sldId="291"/>
            <ac:spMk id="14" creationId="{00000000-0000-0000-0000-000000000000}"/>
          </ac:spMkLst>
        </pc:spChg>
        <pc:picChg chg="add mod">
          <ac:chgData name="Neemias Informatica Lima" userId="b77af7bd85500281" providerId="LiveId" clId="{18ABC24F-6744-4F1E-A607-9E07C0AD755C}" dt="2022-11-04T12:55:00.743" v="56"/>
          <ac:picMkLst>
            <pc:docMk/>
            <pc:sldMk cId="1768216317" sldId="291"/>
            <ac:picMk id="4" creationId="{533B823B-7A52-755A-9019-DA13091ED02F}"/>
          </ac:picMkLst>
        </pc:picChg>
        <pc:picChg chg="del">
          <ac:chgData name="Neemias Informatica Lima" userId="b77af7bd85500281" providerId="LiveId" clId="{18ABC24F-6744-4F1E-A607-9E07C0AD755C}" dt="2022-11-04T12:55:00.449" v="55" actId="478"/>
          <ac:picMkLst>
            <pc:docMk/>
            <pc:sldMk cId="1768216317" sldId="291"/>
            <ac:picMk id="8" creationId="{9023AB18-A6CB-4F78-89D5-53011881BB73}"/>
          </ac:picMkLst>
        </pc:picChg>
      </pc:sldChg>
      <pc:sldChg chg="addSp delSp modSp mod">
        <pc:chgData name="Neemias Informatica Lima" userId="b77af7bd85500281" providerId="LiveId" clId="{18ABC24F-6744-4F1E-A607-9E07C0AD755C}" dt="2022-11-04T13:08:21.264" v="199" actId="20577"/>
        <pc:sldMkLst>
          <pc:docMk/>
          <pc:sldMk cId="3757265641" sldId="292"/>
        </pc:sldMkLst>
        <pc:spChg chg="add mod">
          <ac:chgData name="Neemias Informatica Lima" userId="b77af7bd85500281" providerId="LiveId" clId="{18ABC24F-6744-4F1E-A607-9E07C0AD755C}" dt="2022-11-04T12:55:13.766" v="60"/>
          <ac:spMkLst>
            <pc:docMk/>
            <pc:sldMk cId="3757265641" sldId="292"/>
            <ac:spMk id="2" creationId="{50398738-543B-E63C-A7A4-198B1FCA4621}"/>
          </ac:spMkLst>
        </pc:spChg>
        <pc:spChg chg="add mod">
          <ac:chgData name="Neemias Informatica Lima" userId="b77af7bd85500281" providerId="LiveId" clId="{18ABC24F-6744-4F1E-A607-9E07C0AD755C}" dt="2022-11-04T12:55:13.766" v="60"/>
          <ac:spMkLst>
            <pc:docMk/>
            <pc:sldMk cId="3757265641" sldId="292"/>
            <ac:spMk id="3" creationId="{52BE1020-8F88-6B37-678F-9F7A6E46E656}"/>
          </ac:spMkLst>
        </pc:spChg>
        <pc:spChg chg="del">
          <ac:chgData name="Neemias Informatica Lima" userId="b77af7bd85500281" providerId="LiveId" clId="{18ABC24F-6744-4F1E-A607-9E07C0AD755C}" dt="2022-11-04T12:55:13.425" v="59" actId="478"/>
          <ac:spMkLst>
            <pc:docMk/>
            <pc:sldMk cId="3757265641" sldId="292"/>
            <ac:spMk id="6" creationId="{2CFEBF82-7C7D-9BE4-7521-AA8BB963F1B5}"/>
          </ac:spMkLst>
        </pc:spChg>
        <pc:spChg chg="del">
          <ac:chgData name="Neemias Informatica Lima" userId="b77af7bd85500281" providerId="LiveId" clId="{18ABC24F-6744-4F1E-A607-9E07C0AD755C}" dt="2022-11-04T12:55:13.425" v="59" actId="478"/>
          <ac:spMkLst>
            <pc:docMk/>
            <pc:sldMk cId="3757265641" sldId="292"/>
            <ac:spMk id="7" creationId="{230DD859-0E0D-F37C-7653-A74A98D028AC}"/>
          </ac:spMkLst>
        </pc:spChg>
        <pc:spChg chg="mod">
          <ac:chgData name="Neemias Informatica Lima" userId="b77af7bd85500281" providerId="LiveId" clId="{18ABC24F-6744-4F1E-A607-9E07C0AD755C}" dt="2022-11-04T13:05:56.501" v="188"/>
          <ac:spMkLst>
            <pc:docMk/>
            <pc:sldMk cId="3757265641" sldId="292"/>
            <ac:spMk id="12" creationId="{1EC42BAA-B890-43DD-B4F0-9AB5685AF2FE}"/>
          </ac:spMkLst>
        </pc:spChg>
        <pc:spChg chg="mod">
          <ac:chgData name="Neemias Informatica Lima" userId="b77af7bd85500281" providerId="LiveId" clId="{18ABC24F-6744-4F1E-A607-9E07C0AD755C}" dt="2022-11-04T13:08:21.264" v="199" actId="20577"/>
          <ac:spMkLst>
            <pc:docMk/>
            <pc:sldMk cId="3757265641" sldId="292"/>
            <ac:spMk id="14" creationId="{00000000-0000-0000-0000-000000000000}"/>
          </ac:spMkLst>
        </pc:spChg>
        <pc:picChg chg="add mod">
          <ac:chgData name="Neemias Informatica Lima" userId="b77af7bd85500281" providerId="LiveId" clId="{18ABC24F-6744-4F1E-A607-9E07C0AD755C}" dt="2022-11-04T12:55:13.766" v="60"/>
          <ac:picMkLst>
            <pc:docMk/>
            <pc:sldMk cId="3757265641" sldId="292"/>
            <ac:picMk id="4" creationId="{CC9E39E8-9102-D986-09FE-0D8FFD052221}"/>
          </ac:picMkLst>
        </pc:picChg>
        <pc:picChg chg="del">
          <ac:chgData name="Neemias Informatica Lima" userId="b77af7bd85500281" providerId="LiveId" clId="{18ABC24F-6744-4F1E-A607-9E07C0AD755C}" dt="2022-11-04T12:55:13.425" v="59" actId="478"/>
          <ac:picMkLst>
            <pc:docMk/>
            <pc:sldMk cId="3757265641" sldId="292"/>
            <ac:picMk id="8" creationId="{84B2E39E-B105-32FE-224C-9B35971C9724}"/>
          </ac:picMkLst>
        </pc:picChg>
      </pc:sldChg>
      <pc:sldChg chg="addSp delSp modSp mod">
        <pc:chgData name="Neemias Informatica Lima" userId="b77af7bd85500281" providerId="LiveId" clId="{18ABC24F-6744-4F1E-A607-9E07C0AD755C}" dt="2022-11-04T13:06:21.453" v="192" actId="6549"/>
        <pc:sldMkLst>
          <pc:docMk/>
          <pc:sldMk cId="3114938747" sldId="293"/>
        </pc:sldMkLst>
        <pc:spChg chg="add mod">
          <ac:chgData name="Neemias Informatica Lima" userId="b77af7bd85500281" providerId="LiveId" clId="{18ABC24F-6744-4F1E-A607-9E07C0AD755C}" dt="2022-11-04T12:55:20.926" v="62"/>
          <ac:spMkLst>
            <pc:docMk/>
            <pc:sldMk cId="3114938747" sldId="293"/>
            <ac:spMk id="2" creationId="{BB00AD61-B173-33C5-F274-BD913027EB91}"/>
          </ac:spMkLst>
        </pc:spChg>
        <pc:spChg chg="add mod">
          <ac:chgData name="Neemias Informatica Lima" userId="b77af7bd85500281" providerId="LiveId" clId="{18ABC24F-6744-4F1E-A607-9E07C0AD755C}" dt="2022-11-04T12:55:20.926" v="62"/>
          <ac:spMkLst>
            <pc:docMk/>
            <pc:sldMk cId="3114938747" sldId="293"/>
            <ac:spMk id="3" creationId="{00FFE219-6750-6DCC-4423-E08390D5217D}"/>
          </ac:spMkLst>
        </pc:spChg>
        <pc:spChg chg="del">
          <ac:chgData name="Neemias Informatica Lima" userId="b77af7bd85500281" providerId="LiveId" clId="{18ABC24F-6744-4F1E-A607-9E07C0AD755C}" dt="2022-11-04T12:55:20.569" v="61" actId="478"/>
          <ac:spMkLst>
            <pc:docMk/>
            <pc:sldMk cId="3114938747" sldId="293"/>
            <ac:spMk id="6" creationId="{D3E23EEF-A33B-BA3F-A97E-1E328B707534}"/>
          </ac:spMkLst>
        </pc:spChg>
        <pc:spChg chg="del">
          <ac:chgData name="Neemias Informatica Lima" userId="b77af7bd85500281" providerId="LiveId" clId="{18ABC24F-6744-4F1E-A607-9E07C0AD755C}" dt="2022-11-04T12:55:20.569" v="61" actId="478"/>
          <ac:spMkLst>
            <pc:docMk/>
            <pc:sldMk cId="3114938747" sldId="293"/>
            <ac:spMk id="7" creationId="{24AC82D8-85B0-0438-65D1-E52BFF973D69}"/>
          </ac:spMkLst>
        </pc:spChg>
        <pc:spChg chg="mod">
          <ac:chgData name="Neemias Informatica Lima" userId="b77af7bd85500281" providerId="LiveId" clId="{18ABC24F-6744-4F1E-A607-9E07C0AD755C}" dt="2022-11-04T13:06:21.453" v="192" actId="6549"/>
          <ac:spMkLst>
            <pc:docMk/>
            <pc:sldMk cId="3114938747" sldId="293"/>
            <ac:spMk id="16" creationId="{CFC8B9D9-C6ED-4706-A104-65D118A5B7F9}"/>
          </ac:spMkLst>
        </pc:spChg>
        <pc:picChg chg="add mod">
          <ac:chgData name="Neemias Informatica Lima" userId="b77af7bd85500281" providerId="LiveId" clId="{18ABC24F-6744-4F1E-A607-9E07C0AD755C}" dt="2022-11-04T12:55:20.926" v="62"/>
          <ac:picMkLst>
            <pc:docMk/>
            <pc:sldMk cId="3114938747" sldId="293"/>
            <ac:picMk id="4" creationId="{2055A0DC-EAC7-92A4-D696-1D85EC329571}"/>
          </ac:picMkLst>
        </pc:picChg>
        <pc:picChg chg="del">
          <ac:chgData name="Neemias Informatica Lima" userId="b77af7bd85500281" providerId="LiveId" clId="{18ABC24F-6744-4F1E-A607-9E07C0AD755C}" dt="2022-11-04T12:55:20.569" v="61" actId="478"/>
          <ac:picMkLst>
            <pc:docMk/>
            <pc:sldMk cId="3114938747" sldId="293"/>
            <ac:picMk id="8" creationId="{70156A10-68E2-0F69-87B1-F71E1420F488}"/>
          </ac:picMkLst>
        </pc:picChg>
      </pc:sldChg>
    </pc:docChg>
  </pc:docChgLst>
  <pc:docChgLst>
    <pc:chgData name="Neemias e Catia Lima" userId="b77af7bd85500281" providerId="LiveId" clId="{C1ABD5EA-79EA-4C20-9877-9384152A0C22}"/>
    <pc:docChg chg="undo custSel modSld">
      <pc:chgData name="Neemias e Catia Lima" userId="b77af7bd85500281" providerId="LiveId" clId="{C1ABD5EA-79EA-4C20-9877-9384152A0C22}" dt="2020-10-29T09:55:12.853" v="328" actId="20577"/>
      <pc:docMkLst>
        <pc:docMk/>
      </pc:docMkLst>
      <pc:sldChg chg="addSp delSp modSp">
        <pc:chgData name="Neemias e Catia Lima" userId="b77af7bd85500281" providerId="LiveId" clId="{C1ABD5EA-79EA-4C20-9877-9384152A0C22}" dt="2020-10-29T09:28:23.060" v="109" actId="14100"/>
        <pc:sldMkLst>
          <pc:docMk/>
          <pc:sldMk cId="2232331225" sldId="280"/>
        </pc:sldMkLst>
        <pc:spChg chg="mod">
          <ac:chgData name="Neemias e Catia Lima" userId="b77af7bd85500281" providerId="LiveId" clId="{C1ABD5EA-79EA-4C20-9877-9384152A0C22}" dt="2020-10-29T09:20:13.736" v="49"/>
          <ac:spMkLst>
            <pc:docMk/>
            <pc:sldMk cId="2232331225" sldId="280"/>
            <ac:spMk id="6" creationId="{00000000-0000-0000-0000-000000000000}"/>
          </ac:spMkLst>
        </pc:spChg>
        <pc:spChg chg="mod">
          <ac:chgData name="Neemias e Catia Lima" userId="b77af7bd85500281" providerId="LiveId" clId="{C1ABD5EA-79EA-4C20-9877-9384152A0C22}" dt="2020-10-29T09:20:37.813" v="52"/>
          <ac:spMkLst>
            <pc:docMk/>
            <pc:sldMk cId="2232331225" sldId="280"/>
            <ac:spMk id="9" creationId="{00000000-0000-0000-0000-000000000000}"/>
          </ac:spMkLst>
        </pc:spChg>
        <pc:spChg chg="mod">
          <ac:chgData name="Neemias e Catia Lima" userId="b77af7bd85500281" providerId="LiveId" clId="{C1ABD5EA-79EA-4C20-9877-9384152A0C22}" dt="2020-10-29T09:21:22.415" v="55"/>
          <ac:spMkLst>
            <pc:docMk/>
            <pc:sldMk cId="2232331225" sldId="280"/>
            <ac:spMk id="16" creationId="{00000000-0000-0000-0000-000000000000}"/>
          </ac:spMkLst>
        </pc:spChg>
        <pc:picChg chg="add mod">
          <ac:chgData name="Neemias e Catia Lima" userId="b77af7bd85500281" providerId="LiveId" clId="{C1ABD5EA-79EA-4C20-9877-9384152A0C22}" dt="2020-10-29T09:28:23.060" v="109" actId="14100"/>
          <ac:picMkLst>
            <pc:docMk/>
            <pc:sldMk cId="2232331225" sldId="280"/>
            <ac:picMk id="2" creationId="{84350001-FD95-472F-84F5-F1EA7CC47AF3}"/>
          </ac:picMkLst>
        </pc:picChg>
        <pc:picChg chg="del">
          <ac:chgData name="Neemias e Catia Lima" userId="b77af7bd85500281" providerId="LiveId" clId="{C1ABD5EA-79EA-4C20-9877-9384152A0C22}" dt="2020-10-29T09:17:01.974" v="0" actId="478"/>
          <ac:picMkLst>
            <pc:docMk/>
            <pc:sldMk cId="2232331225" sldId="280"/>
            <ac:picMk id="3" creationId="{E81D35A3-A2C0-47C1-8085-B70E51961B8D}"/>
          </ac:picMkLst>
        </pc:picChg>
        <pc:picChg chg="del">
          <ac:chgData name="Neemias e Catia Lima" userId="b77af7bd85500281" providerId="LiveId" clId="{C1ABD5EA-79EA-4C20-9877-9384152A0C22}" dt="2020-10-29T09:18:05.078" v="12" actId="478"/>
          <ac:picMkLst>
            <pc:docMk/>
            <pc:sldMk cId="2232331225" sldId="280"/>
            <ac:picMk id="4" creationId="{5A350337-6EB5-49FE-AA00-D708B43A9F02}"/>
          </ac:picMkLst>
        </pc:picChg>
        <pc:picChg chg="add mod">
          <ac:chgData name="Neemias e Catia Lima" userId="b77af7bd85500281" providerId="LiveId" clId="{C1ABD5EA-79EA-4C20-9877-9384152A0C22}" dt="2020-10-29T09:19:09.545" v="44" actId="1038"/>
          <ac:picMkLst>
            <pc:docMk/>
            <pc:sldMk cId="2232331225" sldId="280"/>
            <ac:picMk id="8" creationId="{2BCB6830-9CED-4942-A04D-C3BACDB3E461}"/>
          </ac:picMkLst>
        </pc:picChg>
      </pc:sldChg>
      <pc:sldChg chg="addSp delSp modSp">
        <pc:chgData name="Neemias e Catia Lima" userId="b77af7bd85500281" providerId="LiveId" clId="{C1ABD5EA-79EA-4C20-9877-9384152A0C22}" dt="2020-10-29T09:34:06.527" v="122" actId="313"/>
        <pc:sldMkLst>
          <pc:docMk/>
          <pc:sldMk cId="2103443556" sldId="281"/>
        </pc:sldMkLst>
        <pc:spChg chg="mod">
          <ac:chgData name="Neemias e Catia Lima" userId="b77af7bd85500281" providerId="LiveId" clId="{C1ABD5EA-79EA-4C20-9877-9384152A0C22}" dt="2020-10-29T09:34:06.527" v="122" actId="313"/>
          <ac:spMkLst>
            <pc:docMk/>
            <pc:sldMk cId="2103443556" sldId="281"/>
            <ac:spMk id="8" creationId="{00000000-0000-0000-0000-000000000000}"/>
          </ac:spMkLst>
        </pc:spChg>
        <pc:spChg chg="mod">
          <ac:chgData name="Neemias e Catia Lima" userId="b77af7bd85500281" providerId="LiveId" clId="{C1ABD5EA-79EA-4C20-9877-9384152A0C22}" dt="2020-10-29T09:21:44.139" v="56"/>
          <ac:spMkLst>
            <pc:docMk/>
            <pc:sldMk cId="2103443556" sldId="281"/>
            <ac:spMk id="18" creationId="{00000000-0000-0000-0000-000000000000}"/>
          </ac:spMkLst>
        </pc:spChg>
        <pc:picChg chg="del">
          <ac:chgData name="Neemias e Catia Lima" userId="b77af7bd85500281" providerId="LiveId" clId="{C1ABD5EA-79EA-4C20-9877-9384152A0C22}" dt="2020-10-29T09:22:41.262" v="76" actId="478"/>
          <ac:picMkLst>
            <pc:docMk/>
            <pc:sldMk cId="2103443556" sldId="281"/>
            <ac:picMk id="12" creationId="{E699580A-9C3E-45F4-81D1-69559C93D0D0}"/>
          </ac:picMkLst>
        </pc:picChg>
        <pc:picChg chg="del">
          <ac:chgData name="Neemias e Catia Lima" userId="b77af7bd85500281" providerId="LiveId" clId="{C1ABD5EA-79EA-4C20-9877-9384152A0C22}" dt="2020-10-29T09:21:59.875" v="57" actId="478"/>
          <ac:picMkLst>
            <pc:docMk/>
            <pc:sldMk cId="2103443556" sldId="281"/>
            <ac:picMk id="13" creationId="{B9F9DAAF-DCCD-456E-AAD2-69C6344364F9}"/>
          </ac:picMkLst>
        </pc:picChg>
        <pc:picChg chg="add mod">
          <ac:chgData name="Neemias e Catia Lima" userId="b77af7bd85500281" providerId="LiveId" clId="{C1ABD5EA-79EA-4C20-9877-9384152A0C22}" dt="2020-10-29T09:22:24.985" v="75" actId="1037"/>
          <ac:picMkLst>
            <pc:docMk/>
            <pc:sldMk cId="2103443556" sldId="281"/>
            <ac:picMk id="15" creationId="{5F6E0530-AC92-4C37-A191-0CC6D9F08A11}"/>
          </ac:picMkLst>
        </pc:picChg>
        <pc:picChg chg="add del">
          <ac:chgData name="Neemias e Catia Lima" userId="b77af7bd85500281" providerId="LiveId" clId="{C1ABD5EA-79EA-4C20-9877-9384152A0C22}" dt="2020-10-29T09:22:55.456" v="78" actId="478"/>
          <ac:picMkLst>
            <pc:docMk/>
            <pc:sldMk cId="2103443556" sldId="281"/>
            <ac:picMk id="16" creationId="{F1135179-37D7-4417-AF55-E67AD6C08DA4}"/>
          </ac:picMkLst>
        </pc:picChg>
        <pc:picChg chg="add mod">
          <ac:chgData name="Neemias e Catia Lima" userId="b77af7bd85500281" providerId="LiveId" clId="{C1ABD5EA-79EA-4C20-9877-9384152A0C22}" dt="2020-10-29T09:23:14.390" v="83" actId="14100"/>
          <ac:picMkLst>
            <pc:docMk/>
            <pc:sldMk cId="2103443556" sldId="281"/>
            <ac:picMk id="17" creationId="{04849132-96E0-49CB-92E6-723365C4EBAA}"/>
          </ac:picMkLst>
        </pc:picChg>
      </pc:sldChg>
      <pc:sldChg chg="addSp delSp modSp">
        <pc:chgData name="Neemias e Catia Lima" userId="b77af7bd85500281" providerId="LiveId" clId="{C1ABD5EA-79EA-4C20-9877-9384152A0C22}" dt="2020-10-29T09:37:59.275" v="173" actId="1440"/>
        <pc:sldMkLst>
          <pc:docMk/>
          <pc:sldMk cId="3683219421" sldId="282"/>
        </pc:sldMkLst>
        <pc:spChg chg="mod">
          <ac:chgData name="Neemias e Catia Lima" userId="b77af7bd85500281" providerId="LiveId" clId="{C1ABD5EA-79EA-4C20-9877-9384152A0C22}" dt="2020-10-29T09:36:45.005" v="165" actId="1035"/>
          <ac:spMkLst>
            <pc:docMk/>
            <pc:sldMk cId="3683219421" sldId="282"/>
            <ac:spMk id="12" creationId="{00000000-0000-0000-0000-000000000000}"/>
          </ac:spMkLst>
        </pc:spChg>
        <pc:spChg chg="mod">
          <ac:chgData name="Neemias e Catia Lima" userId="b77af7bd85500281" providerId="LiveId" clId="{C1ABD5EA-79EA-4C20-9877-9384152A0C22}" dt="2020-10-29T09:34:29.211" v="126"/>
          <ac:spMkLst>
            <pc:docMk/>
            <pc:sldMk cId="3683219421" sldId="282"/>
            <ac:spMk id="14" creationId="{00000000-0000-0000-0000-000000000000}"/>
          </ac:spMkLst>
        </pc:spChg>
        <pc:spChg chg="del mod">
          <ac:chgData name="Neemias e Catia Lima" userId="b77af7bd85500281" providerId="LiveId" clId="{C1ABD5EA-79EA-4C20-9877-9384152A0C22}" dt="2020-10-29T09:24:52.977" v="87" actId="478"/>
          <ac:spMkLst>
            <pc:docMk/>
            <pc:sldMk cId="3683219421" sldId="282"/>
            <ac:spMk id="15" creationId="{81166CFE-DD64-4AB1-AD26-B9EF2D693240}"/>
          </ac:spMkLst>
        </pc:spChg>
        <pc:spChg chg="add">
          <ac:chgData name="Neemias e Catia Lima" userId="b77af7bd85500281" providerId="LiveId" clId="{C1ABD5EA-79EA-4C20-9877-9384152A0C22}" dt="2020-10-29T09:24:53.717" v="88"/>
          <ac:spMkLst>
            <pc:docMk/>
            <pc:sldMk cId="3683219421" sldId="282"/>
            <ac:spMk id="17" creationId="{9F836FB7-D293-4873-BF3F-014CC6ED303A}"/>
          </ac:spMkLst>
        </pc:spChg>
        <pc:picChg chg="add mod">
          <ac:chgData name="Neemias e Catia Lima" userId="b77af7bd85500281" providerId="LiveId" clId="{C1ABD5EA-79EA-4C20-9877-9384152A0C22}" dt="2020-10-29T09:37:59.275" v="173" actId="1440"/>
          <ac:picMkLst>
            <pc:docMk/>
            <pc:sldMk cId="3683219421" sldId="282"/>
            <ac:picMk id="2" creationId="{E584816F-FB09-4F10-8A56-2C5B7CDBCCEB}"/>
          </ac:picMkLst>
        </pc:picChg>
        <pc:picChg chg="add">
          <ac:chgData name="Neemias e Catia Lima" userId="b77af7bd85500281" providerId="LiveId" clId="{C1ABD5EA-79EA-4C20-9877-9384152A0C22}" dt="2020-10-29T09:24:53.717" v="88"/>
          <ac:picMkLst>
            <pc:docMk/>
            <pc:sldMk cId="3683219421" sldId="282"/>
            <ac:picMk id="18" creationId="{9795D0CC-FE6D-4B91-9BAA-F99CA9DC943F}"/>
          </ac:picMkLst>
        </pc:picChg>
        <pc:picChg chg="del">
          <ac:chgData name="Neemias e Catia Lima" userId="b77af7bd85500281" providerId="LiveId" clId="{C1ABD5EA-79EA-4C20-9877-9384152A0C22}" dt="2020-10-29T09:24:52.977" v="87" actId="478"/>
          <ac:picMkLst>
            <pc:docMk/>
            <pc:sldMk cId="3683219421" sldId="282"/>
            <ac:picMk id="19" creationId="{FBBB2E4E-C6CD-44C4-965D-9362CB705E85}"/>
          </ac:picMkLst>
        </pc:picChg>
        <pc:picChg chg="del">
          <ac:chgData name="Neemias e Catia Lima" userId="b77af7bd85500281" providerId="LiveId" clId="{C1ABD5EA-79EA-4C20-9877-9384152A0C22}" dt="2020-10-29T09:24:52.977" v="87" actId="478"/>
          <ac:picMkLst>
            <pc:docMk/>
            <pc:sldMk cId="3683219421" sldId="282"/>
            <ac:picMk id="20" creationId="{8F2236B4-A5F4-4E73-AC1B-796B73CB5843}"/>
          </ac:picMkLst>
        </pc:picChg>
        <pc:picChg chg="add">
          <ac:chgData name="Neemias e Catia Lima" userId="b77af7bd85500281" providerId="LiveId" clId="{C1ABD5EA-79EA-4C20-9877-9384152A0C22}" dt="2020-10-29T09:24:53.717" v="88"/>
          <ac:picMkLst>
            <pc:docMk/>
            <pc:sldMk cId="3683219421" sldId="282"/>
            <ac:picMk id="21" creationId="{02BBE3DE-77D5-4981-9CDC-D6E2F7993D7D}"/>
          </ac:picMkLst>
        </pc:picChg>
        <pc:picChg chg="del">
          <ac:chgData name="Neemias e Catia Lima" userId="b77af7bd85500281" providerId="LiveId" clId="{C1ABD5EA-79EA-4C20-9877-9384152A0C22}" dt="2020-10-29T09:37:39.892" v="166" actId="478"/>
          <ac:picMkLst>
            <pc:docMk/>
            <pc:sldMk cId="3683219421" sldId="282"/>
            <ac:picMk id="1026" creationId="{DD78910C-68B7-4B03-AF48-C884639015D1}"/>
          </ac:picMkLst>
        </pc:picChg>
      </pc:sldChg>
      <pc:sldChg chg="addSp delSp modSp">
        <pc:chgData name="Neemias e Catia Lima" userId="b77af7bd85500281" providerId="LiveId" clId="{C1ABD5EA-79EA-4C20-9877-9384152A0C22}" dt="2020-10-29T09:44:03.816" v="237"/>
        <pc:sldMkLst>
          <pc:docMk/>
          <pc:sldMk cId="3902406419" sldId="283"/>
        </pc:sldMkLst>
        <pc:spChg chg="del">
          <ac:chgData name="Neemias e Catia Lima" userId="b77af7bd85500281" providerId="LiveId" clId="{C1ABD5EA-79EA-4C20-9877-9384152A0C22}" dt="2020-10-29T09:25:05.374" v="89" actId="478"/>
          <ac:spMkLst>
            <pc:docMk/>
            <pc:sldMk cId="3902406419" sldId="283"/>
            <ac:spMk id="12" creationId="{8C4F9DFC-7017-4B85-A749-B767D6D50402}"/>
          </ac:spMkLst>
        </pc:spChg>
        <pc:spChg chg="mod">
          <ac:chgData name="Neemias e Catia Lima" userId="b77af7bd85500281" providerId="LiveId" clId="{C1ABD5EA-79EA-4C20-9877-9384152A0C22}" dt="2020-10-29T09:38:21.876" v="177"/>
          <ac:spMkLst>
            <pc:docMk/>
            <pc:sldMk cId="3902406419" sldId="283"/>
            <ac:spMk id="14" creationId="{00000000-0000-0000-0000-000000000000}"/>
          </ac:spMkLst>
        </pc:spChg>
        <pc:spChg chg="mod">
          <ac:chgData name="Neemias e Catia Lima" userId="b77af7bd85500281" providerId="LiveId" clId="{C1ABD5EA-79EA-4C20-9877-9384152A0C22}" dt="2020-10-29T09:39:56.582" v="201" actId="20577"/>
          <ac:spMkLst>
            <pc:docMk/>
            <pc:sldMk cId="3902406419" sldId="283"/>
            <ac:spMk id="15" creationId="{D5C09FDA-172B-4732-BD2E-A9BBEF8B191B}"/>
          </ac:spMkLst>
        </pc:spChg>
        <pc:spChg chg="add">
          <ac:chgData name="Neemias e Catia Lima" userId="b77af7bd85500281" providerId="LiveId" clId="{C1ABD5EA-79EA-4C20-9877-9384152A0C22}" dt="2020-10-29T09:25:06.086" v="90"/>
          <ac:spMkLst>
            <pc:docMk/>
            <pc:sldMk cId="3902406419" sldId="283"/>
            <ac:spMk id="17" creationId="{B74277F4-CF37-446F-A2EF-F45FE70C5E17}"/>
          </ac:spMkLst>
        </pc:spChg>
        <pc:picChg chg="del">
          <ac:chgData name="Neemias e Catia Lima" userId="b77af7bd85500281" providerId="LiveId" clId="{C1ABD5EA-79EA-4C20-9877-9384152A0C22}" dt="2020-10-29T09:38:39.905" v="180" actId="478"/>
          <ac:picMkLst>
            <pc:docMk/>
            <pc:sldMk cId="3902406419" sldId="283"/>
            <ac:picMk id="2" creationId="{0E7AA2C1-6AE7-4BE9-B99A-175A76178F88}"/>
          </ac:picMkLst>
        </pc:picChg>
        <pc:picChg chg="add">
          <ac:chgData name="Neemias e Catia Lima" userId="b77af7bd85500281" providerId="LiveId" clId="{C1ABD5EA-79EA-4C20-9877-9384152A0C22}" dt="2020-10-29T09:25:06.086" v="90"/>
          <ac:picMkLst>
            <pc:docMk/>
            <pc:sldMk cId="3902406419" sldId="283"/>
            <ac:picMk id="18" creationId="{50A8D356-0103-47F8-9860-F6978153742F}"/>
          </ac:picMkLst>
        </pc:picChg>
        <pc:picChg chg="del">
          <ac:chgData name="Neemias e Catia Lima" userId="b77af7bd85500281" providerId="LiveId" clId="{C1ABD5EA-79EA-4C20-9877-9384152A0C22}" dt="2020-10-29T09:25:05.374" v="89" actId="478"/>
          <ac:picMkLst>
            <pc:docMk/>
            <pc:sldMk cId="3902406419" sldId="283"/>
            <ac:picMk id="19" creationId="{64871F36-F116-415D-BC70-2A155A8FBAB8}"/>
          </ac:picMkLst>
        </pc:picChg>
        <pc:picChg chg="add">
          <ac:chgData name="Neemias e Catia Lima" userId="b77af7bd85500281" providerId="LiveId" clId="{C1ABD5EA-79EA-4C20-9877-9384152A0C22}" dt="2020-10-29T09:25:06.086" v="90"/>
          <ac:picMkLst>
            <pc:docMk/>
            <pc:sldMk cId="3902406419" sldId="283"/>
            <ac:picMk id="20" creationId="{D499AEE1-23D8-482E-A9DA-A9D5DE032220}"/>
          </ac:picMkLst>
        </pc:picChg>
        <pc:picChg chg="del">
          <ac:chgData name="Neemias e Catia Lima" userId="b77af7bd85500281" providerId="LiveId" clId="{C1ABD5EA-79EA-4C20-9877-9384152A0C22}" dt="2020-10-29T09:25:05.374" v="89" actId="478"/>
          <ac:picMkLst>
            <pc:docMk/>
            <pc:sldMk cId="3902406419" sldId="283"/>
            <ac:picMk id="21" creationId="{2BCD2E65-875D-4B9B-A39A-3684E752AB58}"/>
          </ac:picMkLst>
        </pc:picChg>
        <pc:picChg chg="add">
          <ac:chgData name="Neemias e Catia Lima" userId="b77af7bd85500281" providerId="LiveId" clId="{C1ABD5EA-79EA-4C20-9877-9384152A0C22}" dt="2020-10-29T09:44:03.816" v="237"/>
          <ac:picMkLst>
            <pc:docMk/>
            <pc:sldMk cId="3902406419" sldId="283"/>
            <ac:picMk id="23" creationId="{78D1C679-9F62-401B-BE7E-13A07441402B}"/>
          </ac:picMkLst>
        </pc:picChg>
        <pc:picChg chg="del">
          <ac:chgData name="Neemias e Catia Lima" userId="b77af7bd85500281" providerId="LiveId" clId="{C1ABD5EA-79EA-4C20-9877-9384152A0C22}" dt="2020-10-29T09:44:03.437" v="236" actId="478"/>
          <ac:picMkLst>
            <pc:docMk/>
            <pc:sldMk cId="3902406419" sldId="283"/>
            <ac:picMk id="1026" creationId="{D7169859-B1A7-4512-BF36-F21DEAEC3DFC}"/>
          </ac:picMkLst>
        </pc:picChg>
      </pc:sldChg>
      <pc:sldChg chg="addSp delSp modSp">
        <pc:chgData name="Neemias e Catia Lima" userId="b77af7bd85500281" providerId="LiveId" clId="{C1ABD5EA-79EA-4C20-9877-9384152A0C22}" dt="2020-10-29T09:48:16.534" v="265"/>
        <pc:sldMkLst>
          <pc:docMk/>
          <pc:sldMk cId="2424059023" sldId="284"/>
        </pc:sldMkLst>
        <pc:spChg chg="mod">
          <ac:chgData name="Neemias e Catia Lima" userId="b77af7bd85500281" providerId="LiveId" clId="{C1ABD5EA-79EA-4C20-9877-9384152A0C22}" dt="2020-10-29T09:44:22.034" v="239"/>
          <ac:spMkLst>
            <pc:docMk/>
            <pc:sldMk cId="2424059023" sldId="284"/>
            <ac:spMk id="14" creationId="{00000000-0000-0000-0000-000000000000}"/>
          </ac:spMkLst>
        </pc:spChg>
        <pc:spChg chg="mod">
          <ac:chgData name="Neemias e Catia Lima" userId="b77af7bd85500281" providerId="LiveId" clId="{C1ABD5EA-79EA-4C20-9877-9384152A0C22}" dt="2020-10-29T09:45:15.140" v="253" actId="20577"/>
          <ac:spMkLst>
            <pc:docMk/>
            <pc:sldMk cId="2424059023" sldId="284"/>
            <ac:spMk id="15" creationId="{C3A1BEFC-B9B8-4142-B09F-1F5B330F4265}"/>
          </ac:spMkLst>
        </pc:spChg>
        <pc:spChg chg="add">
          <ac:chgData name="Neemias e Catia Lima" userId="b77af7bd85500281" providerId="LiveId" clId="{C1ABD5EA-79EA-4C20-9877-9384152A0C22}" dt="2020-10-29T09:25:31.925" v="94"/>
          <ac:spMkLst>
            <pc:docMk/>
            <pc:sldMk cId="2424059023" sldId="284"/>
            <ac:spMk id="17" creationId="{71D807EC-41FF-4434-A806-D9E0A63B0608}"/>
          </ac:spMkLst>
        </pc:spChg>
        <pc:spChg chg="del">
          <ac:chgData name="Neemias e Catia Lima" userId="b77af7bd85500281" providerId="LiveId" clId="{C1ABD5EA-79EA-4C20-9877-9384152A0C22}" dt="2020-10-29T09:25:31.522" v="93" actId="478"/>
          <ac:spMkLst>
            <pc:docMk/>
            <pc:sldMk cId="2424059023" sldId="284"/>
            <ac:spMk id="18" creationId="{E2378788-1854-49BF-BB9B-3B451F82E91F}"/>
          </ac:spMkLst>
        </pc:spChg>
        <pc:picChg chg="del">
          <ac:chgData name="Neemias e Catia Lima" userId="b77af7bd85500281" providerId="LiveId" clId="{C1ABD5EA-79EA-4C20-9877-9384152A0C22}" dt="2020-10-29T09:48:16.175" v="264" actId="478"/>
          <ac:picMkLst>
            <pc:docMk/>
            <pc:sldMk cId="2424059023" sldId="284"/>
            <ac:picMk id="16" creationId="{7149A764-A194-4E73-B46C-36F072484E5D}"/>
          </ac:picMkLst>
        </pc:picChg>
        <pc:picChg chg="del">
          <ac:chgData name="Neemias e Catia Lima" userId="b77af7bd85500281" providerId="LiveId" clId="{C1ABD5EA-79EA-4C20-9877-9384152A0C22}" dt="2020-10-29T09:25:31.522" v="93" actId="478"/>
          <ac:picMkLst>
            <pc:docMk/>
            <pc:sldMk cId="2424059023" sldId="284"/>
            <ac:picMk id="19" creationId="{ED9326E6-985B-4F66-910B-561B06E7D678}"/>
          </ac:picMkLst>
        </pc:picChg>
        <pc:picChg chg="del">
          <ac:chgData name="Neemias e Catia Lima" userId="b77af7bd85500281" providerId="LiveId" clId="{C1ABD5EA-79EA-4C20-9877-9384152A0C22}" dt="2020-10-29T09:25:31.522" v="93" actId="478"/>
          <ac:picMkLst>
            <pc:docMk/>
            <pc:sldMk cId="2424059023" sldId="284"/>
            <ac:picMk id="20" creationId="{A482EDEF-AE68-4647-883F-D8948BDD1EDB}"/>
          </ac:picMkLst>
        </pc:picChg>
        <pc:picChg chg="add">
          <ac:chgData name="Neemias e Catia Lima" userId="b77af7bd85500281" providerId="LiveId" clId="{C1ABD5EA-79EA-4C20-9877-9384152A0C22}" dt="2020-10-29T09:25:31.925" v="94"/>
          <ac:picMkLst>
            <pc:docMk/>
            <pc:sldMk cId="2424059023" sldId="284"/>
            <ac:picMk id="21" creationId="{00991CD2-959D-4F52-B434-0548C207FBE9}"/>
          </ac:picMkLst>
        </pc:picChg>
        <pc:picChg chg="add">
          <ac:chgData name="Neemias e Catia Lima" userId="b77af7bd85500281" providerId="LiveId" clId="{C1ABD5EA-79EA-4C20-9877-9384152A0C22}" dt="2020-10-29T09:25:31.925" v="94"/>
          <ac:picMkLst>
            <pc:docMk/>
            <pc:sldMk cId="2424059023" sldId="284"/>
            <ac:picMk id="23" creationId="{973B2D5A-D591-4137-8A5A-D01072326D2D}"/>
          </ac:picMkLst>
        </pc:picChg>
        <pc:picChg chg="add">
          <ac:chgData name="Neemias e Catia Lima" userId="b77af7bd85500281" providerId="LiveId" clId="{C1ABD5EA-79EA-4C20-9877-9384152A0C22}" dt="2020-10-29T09:48:16.534" v="265"/>
          <ac:picMkLst>
            <pc:docMk/>
            <pc:sldMk cId="2424059023" sldId="284"/>
            <ac:picMk id="24" creationId="{1CE012E9-A8CE-4A2F-A8C0-2C743F61828C}"/>
          </ac:picMkLst>
        </pc:picChg>
      </pc:sldChg>
      <pc:sldChg chg="addSp delSp modSp">
        <pc:chgData name="Neemias e Catia Lima" userId="b77af7bd85500281" providerId="LiveId" clId="{C1ABD5EA-79EA-4C20-9877-9384152A0C22}" dt="2020-10-29T09:54:55.419" v="314"/>
        <pc:sldMkLst>
          <pc:docMk/>
          <pc:sldMk cId="2241968852" sldId="285"/>
        </pc:sldMkLst>
        <pc:spChg chg="mod">
          <ac:chgData name="Neemias e Catia Lima" userId="b77af7bd85500281" providerId="LiveId" clId="{C1ABD5EA-79EA-4C20-9877-9384152A0C22}" dt="2020-10-29T09:48:43.613" v="269"/>
          <ac:spMkLst>
            <pc:docMk/>
            <pc:sldMk cId="2241968852" sldId="285"/>
            <ac:spMk id="14" creationId="{00000000-0000-0000-0000-000000000000}"/>
          </ac:spMkLst>
        </pc:spChg>
        <pc:spChg chg="mod">
          <ac:chgData name="Neemias e Catia Lima" userId="b77af7bd85500281" providerId="LiveId" clId="{C1ABD5EA-79EA-4C20-9877-9384152A0C22}" dt="2020-10-29T09:51:59.675" v="282" actId="6549"/>
          <ac:spMkLst>
            <pc:docMk/>
            <pc:sldMk cId="2241968852" sldId="285"/>
            <ac:spMk id="15" creationId="{0F091E13-8EAD-4FFB-9473-BC74E5ABDC64}"/>
          </ac:spMkLst>
        </pc:spChg>
        <pc:spChg chg="del">
          <ac:chgData name="Neemias e Catia Lima" userId="b77af7bd85500281" providerId="LiveId" clId="{C1ABD5EA-79EA-4C20-9877-9384152A0C22}" dt="2020-10-29T09:26:02.236" v="97" actId="478"/>
          <ac:spMkLst>
            <pc:docMk/>
            <pc:sldMk cId="2241968852" sldId="285"/>
            <ac:spMk id="16" creationId="{4158BB93-095E-4043-8548-6F77AC6C8270}"/>
          </ac:spMkLst>
        </pc:spChg>
        <pc:spChg chg="add">
          <ac:chgData name="Neemias e Catia Lima" userId="b77af7bd85500281" providerId="LiveId" clId="{C1ABD5EA-79EA-4C20-9877-9384152A0C22}" dt="2020-10-29T09:26:02.926" v="98"/>
          <ac:spMkLst>
            <pc:docMk/>
            <pc:sldMk cId="2241968852" sldId="285"/>
            <ac:spMk id="20" creationId="{267CB1C3-5D04-4DD8-BED5-B4D04D60E3AF}"/>
          </ac:spMkLst>
        </pc:spChg>
        <pc:picChg chg="del">
          <ac:chgData name="Neemias e Catia Lima" userId="b77af7bd85500281" providerId="LiveId" clId="{C1ABD5EA-79EA-4C20-9877-9384152A0C22}" dt="2020-10-29T09:54:54.964" v="313" actId="478"/>
          <ac:picMkLst>
            <pc:docMk/>
            <pc:sldMk cId="2241968852" sldId="285"/>
            <ac:picMk id="17" creationId="{40C9162B-917F-40AA-B704-F9949FAC5EBE}"/>
          </ac:picMkLst>
        </pc:picChg>
        <pc:picChg chg="del">
          <ac:chgData name="Neemias e Catia Lima" userId="b77af7bd85500281" providerId="LiveId" clId="{C1ABD5EA-79EA-4C20-9877-9384152A0C22}" dt="2020-10-29T09:26:02.236" v="97" actId="478"/>
          <ac:picMkLst>
            <pc:docMk/>
            <pc:sldMk cId="2241968852" sldId="285"/>
            <ac:picMk id="18" creationId="{20C19529-5FBC-419E-8A6B-209D5A911F4D}"/>
          </ac:picMkLst>
        </pc:picChg>
        <pc:picChg chg="del">
          <ac:chgData name="Neemias e Catia Lima" userId="b77af7bd85500281" providerId="LiveId" clId="{C1ABD5EA-79EA-4C20-9877-9384152A0C22}" dt="2020-10-29T09:26:02.236" v="97" actId="478"/>
          <ac:picMkLst>
            <pc:docMk/>
            <pc:sldMk cId="2241968852" sldId="285"/>
            <ac:picMk id="19" creationId="{855D96F1-8E05-4655-A9EB-03B58388374B}"/>
          </ac:picMkLst>
        </pc:picChg>
        <pc:picChg chg="add">
          <ac:chgData name="Neemias e Catia Lima" userId="b77af7bd85500281" providerId="LiveId" clId="{C1ABD5EA-79EA-4C20-9877-9384152A0C22}" dt="2020-10-29T09:26:02.926" v="98"/>
          <ac:picMkLst>
            <pc:docMk/>
            <pc:sldMk cId="2241968852" sldId="285"/>
            <ac:picMk id="21" creationId="{BC92D456-536C-4816-8A0F-AD799230BB69}"/>
          </ac:picMkLst>
        </pc:picChg>
        <pc:picChg chg="add">
          <ac:chgData name="Neemias e Catia Lima" userId="b77af7bd85500281" providerId="LiveId" clId="{C1ABD5EA-79EA-4C20-9877-9384152A0C22}" dt="2020-10-29T09:26:02.926" v="98"/>
          <ac:picMkLst>
            <pc:docMk/>
            <pc:sldMk cId="2241968852" sldId="285"/>
            <ac:picMk id="23" creationId="{0E5AAD51-8A35-4B09-96BC-6C76F38DE775}"/>
          </ac:picMkLst>
        </pc:picChg>
        <pc:picChg chg="add">
          <ac:chgData name="Neemias e Catia Lima" userId="b77af7bd85500281" providerId="LiveId" clId="{C1ABD5EA-79EA-4C20-9877-9384152A0C22}" dt="2020-10-29T09:54:55.419" v="314"/>
          <ac:picMkLst>
            <pc:docMk/>
            <pc:sldMk cId="2241968852" sldId="285"/>
            <ac:picMk id="24" creationId="{0494AE0A-E16E-4316-8A03-4995D87BF47A}"/>
          </ac:picMkLst>
        </pc:picChg>
      </pc:sldChg>
      <pc:sldChg chg="addSp delSp modSp">
        <pc:chgData name="Neemias e Catia Lima" userId="b77af7bd85500281" providerId="LiveId" clId="{C1ABD5EA-79EA-4C20-9877-9384152A0C22}" dt="2020-10-29T09:55:12.853" v="328" actId="20577"/>
        <pc:sldMkLst>
          <pc:docMk/>
          <pc:sldMk cId="1959249856" sldId="286"/>
        </pc:sldMkLst>
        <pc:spChg chg="mod">
          <ac:chgData name="Neemias e Catia Lima" userId="b77af7bd85500281" providerId="LiveId" clId="{C1ABD5EA-79EA-4C20-9877-9384152A0C22}" dt="2020-10-29T09:55:12.853" v="328" actId="20577"/>
          <ac:spMkLst>
            <pc:docMk/>
            <pc:sldMk cId="1959249856" sldId="286"/>
            <ac:spMk id="14" creationId="{00000000-0000-0000-0000-000000000000}"/>
          </ac:spMkLst>
        </pc:spChg>
        <pc:spChg chg="del">
          <ac:chgData name="Neemias e Catia Lima" userId="b77af7bd85500281" providerId="LiveId" clId="{C1ABD5EA-79EA-4C20-9877-9384152A0C22}" dt="2020-10-29T09:26:27.811" v="101" actId="478"/>
          <ac:spMkLst>
            <pc:docMk/>
            <pc:sldMk cId="1959249856" sldId="286"/>
            <ac:spMk id="16" creationId="{B88A9F0D-E7BC-49EE-92CD-95FD33639E1A}"/>
          </ac:spMkLst>
        </pc:spChg>
        <pc:spChg chg="add">
          <ac:chgData name="Neemias e Catia Lima" userId="b77af7bd85500281" providerId="LiveId" clId="{C1ABD5EA-79EA-4C20-9877-9384152A0C22}" dt="2020-10-29T09:26:28.409" v="102"/>
          <ac:spMkLst>
            <pc:docMk/>
            <pc:sldMk cId="1959249856" sldId="286"/>
            <ac:spMk id="20" creationId="{5526030F-5CA7-45D7-BA64-2EB55890BB5F}"/>
          </ac:spMkLst>
        </pc:spChg>
        <pc:picChg chg="del">
          <ac:chgData name="Neemias e Catia Lima" userId="b77af7bd85500281" providerId="LiveId" clId="{C1ABD5EA-79EA-4C20-9877-9384152A0C22}" dt="2020-10-29T09:26:27.811" v="101" actId="478"/>
          <ac:picMkLst>
            <pc:docMk/>
            <pc:sldMk cId="1959249856" sldId="286"/>
            <ac:picMk id="18" creationId="{CD62B14D-707E-4FED-8D95-672B57734141}"/>
          </ac:picMkLst>
        </pc:picChg>
        <pc:picChg chg="del">
          <ac:chgData name="Neemias e Catia Lima" userId="b77af7bd85500281" providerId="LiveId" clId="{C1ABD5EA-79EA-4C20-9877-9384152A0C22}" dt="2020-10-29T09:26:27.811" v="101" actId="478"/>
          <ac:picMkLst>
            <pc:docMk/>
            <pc:sldMk cId="1959249856" sldId="286"/>
            <ac:picMk id="19" creationId="{5EEB0D6F-127E-4558-829C-D5755A979A92}"/>
          </ac:picMkLst>
        </pc:picChg>
        <pc:picChg chg="add">
          <ac:chgData name="Neemias e Catia Lima" userId="b77af7bd85500281" providerId="LiveId" clId="{C1ABD5EA-79EA-4C20-9877-9384152A0C22}" dt="2020-10-29T09:26:28.409" v="102"/>
          <ac:picMkLst>
            <pc:docMk/>
            <pc:sldMk cId="1959249856" sldId="286"/>
            <ac:picMk id="21" creationId="{0CCD0223-9547-4EB0-AA41-6D383ADC6476}"/>
          </ac:picMkLst>
        </pc:picChg>
        <pc:picChg chg="add">
          <ac:chgData name="Neemias e Catia Lima" userId="b77af7bd85500281" providerId="LiveId" clId="{C1ABD5EA-79EA-4C20-9877-9384152A0C22}" dt="2020-10-29T09:26:28.409" v="102"/>
          <ac:picMkLst>
            <pc:docMk/>
            <pc:sldMk cId="1959249856" sldId="286"/>
            <ac:picMk id="23" creationId="{894D2BE0-BFAD-4CF7-9E30-F3673AE8917B}"/>
          </ac:picMkLst>
        </pc:picChg>
      </pc:sldChg>
      <pc:sldChg chg="addSp delSp">
        <pc:chgData name="Neemias e Catia Lima" userId="b77af7bd85500281" providerId="LiveId" clId="{C1ABD5EA-79EA-4C20-9877-9384152A0C22}" dt="2020-10-29T09:27:01.017" v="108"/>
        <pc:sldMkLst>
          <pc:docMk/>
          <pc:sldMk cId="2857006406" sldId="287"/>
        </pc:sldMkLst>
        <pc:spChg chg="add">
          <ac:chgData name="Neemias e Catia Lima" userId="b77af7bd85500281" providerId="LiveId" clId="{C1ABD5EA-79EA-4C20-9877-9384152A0C22}" dt="2020-10-29T09:27:01.017" v="108"/>
          <ac:spMkLst>
            <pc:docMk/>
            <pc:sldMk cId="2857006406" sldId="287"/>
            <ac:spMk id="15" creationId="{6B461F7E-C89A-4409-8525-6D52D918DEA0}"/>
          </ac:spMkLst>
        </pc:spChg>
        <pc:spChg chg="del">
          <ac:chgData name="Neemias e Catia Lima" userId="b77af7bd85500281" providerId="LiveId" clId="{C1ABD5EA-79EA-4C20-9877-9384152A0C22}" dt="2020-10-29T09:27:00.655" v="107" actId="478"/>
          <ac:spMkLst>
            <pc:docMk/>
            <pc:sldMk cId="2857006406" sldId="287"/>
            <ac:spMk id="17" creationId="{4787891C-AADF-4CEC-AE5B-81C22BDF0699}"/>
          </ac:spMkLst>
        </pc:spChg>
        <pc:picChg chg="del">
          <ac:chgData name="Neemias e Catia Lima" userId="b77af7bd85500281" providerId="LiveId" clId="{C1ABD5EA-79EA-4C20-9877-9384152A0C22}" dt="2020-10-29T09:27:00.655" v="107" actId="478"/>
          <ac:picMkLst>
            <pc:docMk/>
            <pc:sldMk cId="2857006406" sldId="287"/>
            <ac:picMk id="18" creationId="{A6296839-36BA-4224-8400-835F9D6D20C2}"/>
          </ac:picMkLst>
        </pc:picChg>
        <pc:picChg chg="del">
          <ac:chgData name="Neemias e Catia Lima" userId="b77af7bd85500281" providerId="LiveId" clId="{C1ABD5EA-79EA-4C20-9877-9384152A0C22}" dt="2020-10-29T09:27:00.655" v="107" actId="478"/>
          <ac:picMkLst>
            <pc:docMk/>
            <pc:sldMk cId="2857006406" sldId="287"/>
            <ac:picMk id="19" creationId="{E8BBA7D6-65B8-48E3-BA6E-BD11F042A1F2}"/>
          </ac:picMkLst>
        </pc:picChg>
        <pc:picChg chg="add">
          <ac:chgData name="Neemias e Catia Lima" userId="b77af7bd85500281" providerId="LiveId" clId="{C1ABD5EA-79EA-4C20-9877-9384152A0C22}" dt="2020-10-29T09:27:01.017" v="108"/>
          <ac:picMkLst>
            <pc:docMk/>
            <pc:sldMk cId="2857006406" sldId="287"/>
            <ac:picMk id="20" creationId="{5DD17D35-02EF-4C90-B72B-D73C7CDF9FDF}"/>
          </ac:picMkLst>
        </pc:picChg>
        <pc:picChg chg="add">
          <ac:chgData name="Neemias e Catia Lima" userId="b77af7bd85500281" providerId="LiveId" clId="{C1ABD5EA-79EA-4C20-9877-9384152A0C22}" dt="2020-10-29T09:27:01.017" v="108"/>
          <ac:picMkLst>
            <pc:docMk/>
            <pc:sldMk cId="2857006406" sldId="287"/>
            <ac:picMk id="21" creationId="{C8E946E4-00D3-4913-96FF-6C267DF4C9ED}"/>
          </ac:picMkLst>
        </pc:picChg>
      </pc:sldChg>
      <pc:sldChg chg="addSp delSp modSp">
        <pc:chgData name="Neemias e Catia Lima" userId="b77af7bd85500281" providerId="LiveId" clId="{C1ABD5EA-79EA-4C20-9877-9384152A0C22}" dt="2020-10-29T09:38:06.695" v="175"/>
        <pc:sldMkLst>
          <pc:docMk/>
          <pc:sldMk cId="2630436816" sldId="288"/>
        </pc:sldMkLst>
        <pc:spChg chg="del">
          <ac:chgData name="Neemias e Catia Lima" userId="b77af7bd85500281" providerId="LiveId" clId="{C1ABD5EA-79EA-4C20-9877-9384152A0C22}" dt="2020-10-29T09:24:33.005" v="84" actId="478"/>
          <ac:spMkLst>
            <pc:docMk/>
            <pc:sldMk cId="2630436816" sldId="288"/>
            <ac:spMk id="12" creationId="{C730150B-70CD-4942-A54B-20305FD3FE91}"/>
          </ac:spMkLst>
        </pc:spChg>
        <pc:spChg chg="mod">
          <ac:chgData name="Neemias e Catia Lima" userId="b77af7bd85500281" providerId="LiveId" clId="{C1ABD5EA-79EA-4C20-9877-9384152A0C22}" dt="2020-10-29T09:35:20.200" v="138" actId="313"/>
          <ac:spMkLst>
            <pc:docMk/>
            <pc:sldMk cId="2630436816" sldId="288"/>
            <ac:spMk id="13" creationId="{00000000-0000-0000-0000-000000000000}"/>
          </ac:spMkLst>
        </pc:spChg>
        <pc:spChg chg="mod">
          <ac:chgData name="Neemias e Catia Lima" userId="b77af7bd85500281" providerId="LiveId" clId="{C1ABD5EA-79EA-4C20-9877-9384152A0C22}" dt="2020-10-29T09:34:22.478" v="124"/>
          <ac:spMkLst>
            <pc:docMk/>
            <pc:sldMk cId="2630436816" sldId="288"/>
            <ac:spMk id="14" creationId="{00000000-0000-0000-0000-000000000000}"/>
          </ac:spMkLst>
        </pc:spChg>
        <pc:spChg chg="add">
          <ac:chgData name="Neemias e Catia Lima" userId="b77af7bd85500281" providerId="LiveId" clId="{C1ABD5EA-79EA-4C20-9877-9384152A0C22}" dt="2020-10-29T09:24:33.612" v="85"/>
          <ac:spMkLst>
            <pc:docMk/>
            <pc:sldMk cId="2630436816" sldId="288"/>
            <ac:spMk id="19" creationId="{42E7CD78-976A-44AC-8590-0E79BD194D45}"/>
          </ac:spMkLst>
        </pc:spChg>
        <pc:picChg chg="del">
          <ac:chgData name="Neemias e Catia Lima" userId="b77af7bd85500281" providerId="LiveId" clId="{C1ABD5EA-79EA-4C20-9877-9384152A0C22}" dt="2020-10-29T09:38:06.201" v="174" actId="478"/>
          <ac:picMkLst>
            <pc:docMk/>
            <pc:sldMk cId="2630436816" sldId="288"/>
            <ac:picMk id="11" creationId="{102A43F1-1323-4AD9-B151-36ABAE35DD53}"/>
          </ac:picMkLst>
        </pc:picChg>
        <pc:picChg chg="del">
          <ac:chgData name="Neemias e Catia Lima" userId="b77af7bd85500281" providerId="LiveId" clId="{C1ABD5EA-79EA-4C20-9877-9384152A0C22}" dt="2020-10-29T09:24:33.005" v="84" actId="478"/>
          <ac:picMkLst>
            <pc:docMk/>
            <pc:sldMk cId="2630436816" sldId="288"/>
            <ac:picMk id="17" creationId="{B857C57F-46B6-423D-ADE4-954BCB53E737}"/>
          </ac:picMkLst>
        </pc:picChg>
        <pc:picChg chg="del">
          <ac:chgData name="Neemias e Catia Lima" userId="b77af7bd85500281" providerId="LiveId" clId="{C1ABD5EA-79EA-4C20-9877-9384152A0C22}" dt="2020-10-29T09:24:33.005" v="84" actId="478"/>
          <ac:picMkLst>
            <pc:docMk/>
            <pc:sldMk cId="2630436816" sldId="288"/>
            <ac:picMk id="18" creationId="{D0D1D77B-24F3-4623-8807-7CF849011E1C}"/>
          </ac:picMkLst>
        </pc:picChg>
        <pc:picChg chg="add">
          <ac:chgData name="Neemias e Catia Lima" userId="b77af7bd85500281" providerId="LiveId" clId="{C1ABD5EA-79EA-4C20-9877-9384152A0C22}" dt="2020-10-29T09:24:33.612" v="85"/>
          <ac:picMkLst>
            <pc:docMk/>
            <pc:sldMk cId="2630436816" sldId="288"/>
            <ac:picMk id="20" creationId="{B84FA315-F8B8-4AA5-A2F4-D46BD78040E0}"/>
          </ac:picMkLst>
        </pc:picChg>
        <pc:picChg chg="add">
          <ac:chgData name="Neemias e Catia Lima" userId="b77af7bd85500281" providerId="LiveId" clId="{C1ABD5EA-79EA-4C20-9877-9384152A0C22}" dt="2020-10-29T09:24:33.612" v="85"/>
          <ac:picMkLst>
            <pc:docMk/>
            <pc:sldMk cId="2630436816" sldId="288"/>
            <ac:picMk id="22" creationId="{51728EE1-CD15-4886-A75D-3FD46E864C1A}"/>
          </ac:picMkLst>
        </pc:picChg>
        <pc:picChg chg="add">
          <ac:chgData name="Neemias e Catia Lima" userId="b77af7bd85500281" providerId="LiveId" clId="{C1ABD5EA-79EA-4C20-9877-9384152A0C22}" dt="2020-10-29T09:38:06.695" v="175"/>
          <ac:picMkLst>
            <pc:docMk/>
            <pc:sldMk cId="2630436816" sldId="288"/>
            <ac:picMk id="23" creationId="{0E8F958F-0ED9-4C62-87D7-EA7DBD33081F}"/>
          </ac:picMkLst>
        </pc:picChg>
      </pc:sldChg>
      <pc:sldChg chg="addSp delSp modSp">
        <pc:chgData name="Neemias e Catia Lima" userId="b77af7bd85500281" providerId="LiveId" clId="{C1ABD5EA-79EA-4C20-9877-9384152A0C22}" dt="2020-10-29T09:43:54.451" v="235" actId="1440"/>
        <pc:sldMkLst>
          <pc:docMk/>
          <pc:sldMk cId="3032827026" sldId="289"/>
        </pc:sldMkLst>
        <pc:spChg chg="mod">
          <ac:chgData name="Neemias e Catia Lima" userId="b77af7bd85500281" providerId="LiveId" clId="{C1ABD5EA-79EA-4C20-9877-9384152A0C22}" dt="2020-10-29T09:41:57.960" v="220"/>
          <ac:spMkLst>
            <pc:docMk/>
            <pc:sldMk cId="3032827026" sldId="289"/>
            <ac:spMk id="12" creationId="{A64B78EF-EDA8-421A-88C9-45544BBCA9D1}"/>
          </ac:spMkLst>
        </pc:spChg>
        <pc:spChg chg="mod">
          <ac:chgData name="Neemias e Catia Lima" userId="b77af7bd85500281" providerId="LiveId" clId="{C1ABD5EA-79EA-4C20-9877-9384152A0C22}" dt="2020-10-29T09:38:27.794" v="179"/>
          <ac:spMkLst>
            <pc:docMk/>
            <pc:sldMk cId="3032827026" sldId="289"/>
            <ac:spMk id="14" creationId="{00000000-0000-0000-0000-000000000000}"/>
          </ac:spMkLst>
        </pc:spChg>
        <pc:spChg chg="add">
          <ac:chgData name="Neemias e Catia Lima" userId="b77af7bd85500281" providerId="LiveId" clId="{C1ABD5EA-79EA-4C20-9877-9384152A0C22}" dt="2020-10-29T09:25:14.540" v="92"/>
          <ac:spMkLst>
            <pc:docMk/>
            <pc:sldMk cId="3032827026" sldId="289"/>
            <ac:spMk id="17" creationId="{70931E9A-39F7-4C6C-B471-9EE717088FF3}"/>
          </ac:spMkLst>
        </pc:spChg>
        <pc:spChg chg="del">
          <ac:chgData name="Neemias e Catia Lima" userId="b77af7bd85500281" providerId="LiveId" clId="{C1ABD5EA-79EA-4C20-9877-9384152A0C22}" dt="2020-10-29T09:25:13.889" v="91" actId="478"/>
          <ac:spMkLst>
            <pc:docMk/>
            <pc:sldMk cId="3032827026" sldId="289"/>
            <ac:spMk id="19" creationId="{2D375C1E-F577-4B35-AF3A-DF0FDAE36152}"/>
          </ac:spMkLst>
        </pc:spChg>
        <pc:picChg chg="del">
          <ac:chgData name="Neemias e Catia Lima" userId="b77af7bd85500281" providerId="LiveId" clId="{C1ABD5EA-79EA-4C20-9877-9384152A0C22}" dt="2020-10-29T09:43:39.702" v="221" actId="478"/>
          <ac:picMkLst>
            <pc:docMk/>
            <pc:sldMk cId="3032827026" sldId="289"/>
            <ac:picMk id="18" creationId="{A82C18A0-8C9E-4E6B-BF07-C591C7763FEF}"/>
          </ac:picMkLst>
        </pc:picChg>
        <pc:picChg chg="del">
          <ac:chgData name="Neemias e Catia Lima" userId="b77af7bd85500281" providerId="LiveId" clId="{C1ABD5EA-79EA-4C20-9877-9384152A0C22}" dt="2020-10-29T09:25:13.889" v="91" actId="478"/>
          <ac:picMkLst>
            <pc:docMk/>
            <pc:sldMk cId="3032827026" sldId="289"/>
            <ac:picMk id="20" creationId="{4F53148D-D2EC-4426-A6A2-D37A0CEA2D5A}"/>
          </ac:picMkLst>
        </pc:picChg>
        <pc:picChg chg="del">
          <ac:chgData name="Neemias e Catia Lima" userId="b77af7bd85500281" providerId="LiveId" clId="{C1ABD5EA-79EA-4C20-9877-9384152A0C22}" dt="2020-10-29T09:25:13.889" v="91" actId="478"/>
          <ac:picMkLst>
            <pc:docMk/>
            <pc:sldMk cId="3032827026" sldId="289"/>
            <ac:picMk id="21" creationId="{82BDC2EA-F863-404A-8190-E64EE6DD022B}"/>
          </ac:picMkLst>
        </pc:picChg>
        <pc:picChg chg="add">
          <ac:chgData name="Neemias e Catia Lima" userId="b77af7bd85500281" providerId="LiveId" clId="{C1ABD5EA-79EA-4C20-9877-9384152A0C22}" dt="2020-10-29T09:25:14.540" v="92"/>
          <ac:picMkLst>
            <pc:docMk/>
            <pc:sldMk cId="3032827026" sldId="289"/>
            <ac:picMk id="22" creationId="{B216CAB5-1E5B-44C3-9275-8EE237C1DD43}"/>
          </ac:picMkLst>
        </pc:picChg>
        <pc:picChg chg="add">
          <ac:chgData name="Neemias e Catia Lima" userId="b77af7bd85500281" providerId="LiveId" clId="{C1ABD5EA-79EA-4C20-9877-9384152A0C22}" dt="2020-10-29T09:25:14.540" v="92"/>
          <ac:picMkLst>
            <pc:docMk/>
            <pc:sldMk cId="3032827026" sldId="289"/>
            <ac:picMk id="23" creationId="{54C70755-700C-4BB7-850D-61BA48989386}"/>
          </ac:picMkLst>
        </pc:picChg>
        <pc:picChg chg="add mod">
          <ac:chgData name="Neemias e Catia Lima" userId="b77af7bd85500281" providerId="LiveId" clId="{C1ABD5EA-79EA-4C20-9877-9384152A0C22}" dt="2020-10-29T09:43:54.451" v="235" actId="1440"/>
          <ac:picMkLst>
            <pc:docMk/>
            <pc:sldMk cId="3032827026" sldId="289"/>
            <ac:picMk id="2050" creationId="{9D1FD7AD-CCF0-4F0A-9A7C-CA2D98B295E6}"/>
          </ac:picMkLst>
        </pc:picChg>
      </pc:sldChg>
      <pc:sldChg chg="addSp delSp modSp">
        <pc:chgData name="Neemias e Catia Lima" userId="b77af7bd85500281" providerId="LiveId" clId="{C1ABD5EA-79EA-4C20-9877-9384152A0C22}" dt="2020-10-29T09:48:31.170" v="267"/>
        <pc:sldMkLst>
          <pc:docMk/>
          <pc:sldMk cId="3772032319" sldId="290"/>
        </pc:sldMkLst>
        <pc:spChg chg="mod">
          <ac:chgData name="Neemias e Catia Lima" userId="b77af7bd85500281" providerId="LiveId" clId="{C1ABD5EA-79EA-4C20-9877-9384152A0C22}" dt="2020-10-29T09:46:21.051" v="263" actId="313"/>
          <ac:spMkLst>
            <pc:docMk/>
            <pc:sldMk cId="3772032319" sldId="290"/>
            <ac:spMk id="12" creationId="{8D5A143D-15FB-4DFE-B0EC-FEEB77A92B2C}"/>
          </ac:spMkLst>
        </pc:spChg>
        <pc:spChg chg="mod">
          <ac:chgData name="Neemias e Catia Lima" userId="b77af7bd85500281" providerId="LiveId" clId="{C1ABD5EA-79EA-4C20-9877-9384152A0C22}" dt="2020-10-29T09:44:28.321" v="241"/>
          <ac:spMkLst>
            <pc:docMk/>
            <pc:sldMk cId="3772032319" sldId="290"/>
            <ac:spMk id="14" creationId="{00000000-0000-0000-0000-000000000000}"/>
          </ac:spMkLst>
        </pc:spChg>
        <pc:spChg chg="del">
          <ac:chgData name="Neemias e Catia Lima" userId="b77af7bd85500281" providerId="LiveId" clId="{C1ABD5EA-79EA-4C20-9877-9384152A0C22}" dt="2020-10-29T09:25:46.188" v="95" actId="478"/>
          <ac:spMkLst>
            <pc:docMk/>
            <pc:sldMk cId="3772032319" sldId="290"/>
            <ac:spMk id="15" creationId="{E476916A-BB25-4008-9C2C-58EA459633B4}"/>
          </ac:spMkLst>
        </pc:spChg>
        <pc:spChg chg="add">
          <ac:chgData name="Neemias e Catia Lima" userId="b77af7bd85500281" providerId="LiveId" clId="{C1ABD5EA-79EA-4C20-9877-9384152A0C22}" dt="2020-10-29T09:25:46.608" v="96"/>
          <ac:spMkLst>
            <pc:docMk/>
            <pc:sldMk cId="3772032319" sldId="290"/>
            <ac:spMk id="19" creationId="{A77264CA-2E8D-4296-8606-D8EF6CE8B281}"/>
          </ac:spMkLst>
        </pc:spChg>
        <pc:picChg chg="del">
          <ac:chgData name="Neemias e Catia Lima" userId="b77af7bd85500281" providerId="LiveId" clId="{C1ABD5EA-79EA-4C20-9877-9384152A0C22}" dt="2020-10-29T09:25:46.188" v="95" actId="478"/>
          <ac:picMkLst>
            <pc:docMk/>
            <pc:sldMk cId="3772032319" sldId="290"/>
            <ac:picMk id="16" creationId="{1E40DAE9-718D-4E5C-9906-3978CEB77BA2}"/>
          </ac:picMkLst>
        </pc:picChg>
        <pc:picChg chg="del">
          <ac:chgData name="Neemias e Catia Lima" userId="b77af7bd85500281" providerId="LiveId" clId="{C1ABD5EA-79EA-4C20-9877-9384152A0C22}" dt="2020-10-29T09:25:46.188" v="95" actId="478"/>
          <ac:picMkLst>
            <pc:docMk/>
            <pc:sldMk cId="3772032319" sldId="290"/>
            <ac:picMk id="18" creationId="{9A54C4BA-3022-489E-BB55-6DC017315D79}"/>
          </ac:picMkLst>
        </pc:picChg>
        <pc:picChg chg="add">
          <ac:chgData name="Neemias e Catia Lima" userId="b77af7bd85500281" providerId="LiveId" clId="{C1ABD5EA-79EA-4C20-9877-9384152A0C22}" dt="2020-10-29T09:25:46.608" v="96"/>
          <ac:picMkLst>
            <pc:docMk/>
            <pc:sldMk cId="3772032319" sldId="290"/>
            <ac:picMk id="20" creationId="{EFF3D9C1-551C-4E01-95C0-7C336266B925}"/>
          </ac:picMkLst>
        </pc:picChg>
        <pc:picChg chg="add">
          <ac:chgData name="Neemias e Catia Lima" userId="b77af7bd85500281" providerId="LiveId" clId="{C1ABD5EA-79EA-4C20-9877-9384152A0C22}" dt="2020-10-29T09:25:46.608" v="96"/>
          <ac:picMkLst>
            <pc:docMk/>
            <pc:sldMk cId="3772032319" sldId="290"/>
            <ac:picMk id="22" creationId="{1B941EC7-9AD7-40EC-94F8-D6BDC76A41F7}"/>
          </ac:picMkLst>
        </pc:picChg>
        <pc:picChg chg="add">
          <ac:chgData name="Neemias e Catia Lima" userId="b77af7bd85500281" providerId="LiveId" clId="{C1ABD5EA-79EA-4C20-9877-9384152A0C22}" dt="2020-10-29T09:48:31.170" v="267"/>
          <ac:picMkLst>
            <pc:docMk/>
            <pc:sldMk cId="3772032319" sldId="290"/>
            <ac:picMk id="23" creationId="{AE8756B3-5979-4BBE-BFA0-85042E3A7247}"/>
          </ac:picMkLst>
        </pc:picChg>
        <pc:picChg chg="del">
          <ac:chgData name="Neemias e Catia Lima" userId="b77af7bd85500281" providerId="LiveId" clId="{C1ABD5EA-79EA-4C20-9877-9384152A0C22}" dt="2020-10-29T09:48:30.806" v="266" actId="478"/>
          <ac:picMkLst>
            <pc:docMk/>
            <pc:sldMk cId="3772032319" sldId="290"/>
            <ac:picMk id="4098" creationId="{A37400EC-B8BC-485B-8860-FE86B92B0258}"/>
          </ac:picMkLst>
        </pc:picChg>
      </pc:sldChg>
      <pc:sldChg chg="addSp delSp modSp">
        <pc:chgData name="Neemias e Catia Lima" userId="b77af7bd85500281" providerId="LiveId" clId="{C1ABD5EA-79EA-4C20-9877-9384152A0C22}" dt="2020-10-29T09:54:51.237" v="312" actId="1440"/>
        <pc:sldMkLst>
          <pc:docMk/>
          <pc:sldMk cId="1768216317" sldId="291"/>
        </pc:sldMkLst>
        <pc:spChg chg="mod">
          <ac:chgData name="Neemias e Catia Lima" userId="b77af7bd85500281" providerId="LiveId" clId="{C1ABD5EA-79EA-4C20-9877-9384152A0C22}" dt="2020-10-29T09:53:35.675" v="307" actId="1035"/>
          <ac:spMkLst>
            <pc:docMk/>
            <pc:sldMk cId="1768216317" sldId="291"/>
            <ac:spMk id="12" creationId="{FD5EC092-AC81-4728-9A45-4C4BB5B95C65}"/>
          </ac:spMkLst>
        </pc:spChg>
        <pc:spChg chg="mod">
          <ac:chgData name="Neemias e Catia Lima" userId="b77af7bd85500281" providerId="LiveId" clId="{C1ABD5EA-79EA-4C20-9877-9384152A0C22}" dt="2020-10-29T09:48:49.824" v="271"/>
          <ac:spMkLst>
            <pc:docMk/>
            <pc:sldMk cId="1768216317" sldId="291"/>
            <ac:spMk id="14" creationId="{00000000-0000-0000-0000-000000000000}"/>
          </ac:spMkLst>
        </pc:spChg>
        <pc:spChg chg="add">
          <ac:chgData name="Neemias e Catia Lima" userId="b77af7bd85500281" providerId="LiveId" clId="{C1ABD5EA-79EA-4C20-9877-9384152A0C22}" dt="2020-10-29T09:26:18.302" v="100"/>
          <ac:spMkLst>
            <pc:docMk/>
            <pc:sldMk cId="1768216317" sldId="291"/>
            <ac:spMk id="16" creationId="{A7D6ED1D-546F-4C68-94D3-B23D9119E812}"/>
          </ac:spMkLst>
        </pc:spChg>
        <pc:spChg chg="del">
          <ac:chgData name="Neemias e Catia Lima" userId="b77af7bd85500281" providerId="LiveId" clId="{C1ABD5EA-79EA-4C20-9877-9384152A0C22}" dt="2020-10-29T09:26:17.917" v="99" actId="478"/>
          <ac:spMkLst>
            <pc:docMk/>
            <pc:sldMk cId="1768216317" sldId="291"/>
            <ac:spMk id="18" creationId="{48A1D82C-F9FC-48DD-8A8C-42585BF803A9}"/>
          </ac:spMkLst>
        </pc:spChg>
        <pc:picChg chg="del">
          <ac:chgData name="Neemias e Catia Lima" userId="b77af7bd85500281" providerId="LiveId" clId="{C1ABD5EA-79EA-4C20-9877-9384152A0C22}" dt="2020-10-29T09:26:17.917" v="99" actId="478"/>
          <ac:picMkLst>
            <pc:docMk/>
            <pc:sldMk cId="1768216317" sldId="291"/>
            <ac:picMk id="19" creationId="{4A219333-35AE-4034-93DF-9C96A6A10E6D}"/>
          </ac:picMkLst>
        </pc:picChg>
        <pc:picChg chg="del">
          <ac:chgData name="Neemias e Catia Lima" userId="b77af7bd85500281" providerId="LiveId" clId="{C1ABD5EA-79EA-4C20-9877-9384152A0C22}" dt="2020-10-29T09:26:17.917" v="99" actId="478"/>
          <ac:picMkLst>
            <pc:docMk/>
            <pc:sldMk cId="1768216317" sldId="291"/>
            <ac:picMk id="20" creationId="{EABD1B52-9439-4F5A-A50E-23AB6523731E}"/>
          </ac:picMkLst>
        </pc:picChg>
        <pc:picChg chg="add">
          <ac:chgData name="Neemias e Catia Lima" userId="b77af7bd85500281" providerId="LiveId" clId="{C1ABD5EA-79EA-4C20-9877-9384152A0C22}" dt="2020-10-29T09:26:18.302" v="100"/>
          <ac:picMkLst>
            <pc:docMk/>
            <pc:sldMk cId="1768216317" sldId="291"/>
            <ac:picMk id="21" creationId="{248952B7-8171-4EDF-9B1C-EDA2EFEAE2E4}"/>
          </ac:picMkLst>
        </pc:picChg>
        <pc:picChg chg="add">
          <ac:chgData name="Neemias e Catia Lima" userId="b77af7bd85500281" providerId="LiveId" clId="{C1ABD5EA-79EA-4C20-9877-9384152A0C22}" dt="2020-10-29T09:26:18.302" v="100"/>
          <ac:picMkLst>
            <pc:docMk/>
            <pc:sldMk cId="1768216317" sldId="291"/>
            <ac:picMk id="22" creationId="{7D56DFF2-836A-44C6-980F-915E95AD76D4}"/>
          </ac:picMkLst>
        </pc:picChg>
        <pc:picChg chg="del">
          <ac:chgData name="Neemias e Catia Lima" userId="b77af7bd85500281" providerId="LiveId" clId="{C1ABD5EA-79EA-4C20-9877-9384152A0C22}" dt="2020-10-29T09:54:36.981" v="308" actId="478"/>
          <ac:picMkLst>
            <pc:docMk/>
            <pc:sldMk cId="1768216317" sldId="291"/>
            <ac:picMk id="2050" creationId="{4F7C354A-29EA-4A48-AE0D-515B7CCEB97D}"/>
          </ac:picMkLst>
        </pc:picChg>
        <pc:picChg chg="add mod">
          <ac:chgData name="Neemias e Catia Lima" userId="b77af7bd85500281" providerId="LiveId" clId="{C1ABD5EA-79EA-4C20-9877-9384152A0C22}" dt="2020-10-29T09:54:51.237" v="312" actId="1440"/>
          <ac:picMkLst>
            <pc:docMk/>
            <pc:sldMk cId="1768216317" sldId="291"/>
            <ac:picMk id="4098" creationId="{91F029EA-6997-4840-AD10-E4615F6B1633}"/>
          </ac:picMkLst>
        </pc:picChg>
      </pc:sldChg>
      <pc:sldChg chg="addSp delSp">
        <pc:chgData name="Neemias e Catia Lima" userId="b77af7bd85500281" providerId="LiveId" clId="{C1ABD5EA-79EA-4C20-9877-9384152A0C22}" dt="2020-10-29T09:26:39.071" v="104"/>
        <pc:sldMkLst>
          <pc:docMk/>
          <pc:sldMk cId="3757265641" sldId="292"/>
        </pc:sldMkLst>
        <pc:spChg chg="del">
          <ac:chgData name="Neemias e Catia Lima" userId="b77af7bd85500281" providerId="LiveId" clId="{C1ABD5EA-79EA-4C20-9877-9384152A0C22}" dt="2020-10-29T09:26:38.719" v="103" actId="478"/>
          <ac:spMkLst>
            <pc:docMk/>
            <pc:sldMk cId="3757265641" sldId="292"/>
            <ac:spMk id="16" creationId="{B85912FA-B035-4D4C-ABA1-52D9C43D5179}"/>
          </ac:spMkLst>
        </pc:spChg>
        <pc:spChg chg="add">
          <ac:chgData name="Neemias e Catia Lima" userId="b77af7bd85500281" providerId="LiveId" clId="{C1ABD5EA-79EA-4C20-9877-9384152A0C22}" dt="2020-10-29T09:26:39.071" v="104"/>
          <ac:spMkLst>
            <pc:docMk/>
            <pc:sldMk cId="3757265641" sldId="292"/>
            <ac:spMk id="20" creationId="{C6DD4677-4E3A-4C0A-84CE-FF74597155EC}"/>
          </ac:spMkLst>
        </pc:spChg>
        <pc:picChg chg="del">
          <ac:chgData name="Neemias e Catia Lima" userId="b77af7bd85500281" providerId="LiveId" clId="{C1ABD5EA-79EA-4C20-9877-9384152A0C22}" dt="2020-10-29T09:26:38.719" v="103" actId="478"/>
          <ac:picMkLst>
            <pc:docMk/>
            <pc:sldMk cId="3757265641" sldId="292"/>
            <ac:picMk id="18" creationId="{5EF44C72-9C6D-435D-AD51-763D01878F3B}"/>
          </ac:picMkLst>
        </pc:picChg>
        <pc:picChg chg="del">
          <ac:chgData name="Neemias e Catia Lima" userId="b77af7bd85500281" providerId="LiveId" clId="{C1ABD5EA-79EA-4C20-9877-9384152A0C22}" dt="2020-10-29T09:26:38.719" v="103" actId="478"/>
          <ac:picMkLst>
            <pc:docMk/>
            <pc:sldMk cId="3757265641" sldId="292"/>
            <ac:picMk id="19" creationId="{9BE5D88C-8E6A-4816-B2A8-167F82624350}"/>
          </ac:picMkLst>
        </pc:picChg>
        <pc:picChg chg="add">
          <ac:chgData name="Neemias e Catia Lima" userId="b77af7bd85500281" providerId="LiveId" clId="{C1ABD5EA-79EA-4C20-9877-9384152A0C22}" dt="2020-10-29T09:26:39.071" v="104"/>
          <ac:picMkLst>
            <pc:docMk/>
            <pc:sldMk cId="3757265641" sldId="292"/>
            <ac:picMk id="21" creationId="{CFE1ADC2-DEB3-48EE-9063-6C7A81CA0EB8}"/>
          </ac:picMkLst>
        </pc:picChg>
        <pc:picChg chg="add">
          <ac:chgData name="Neemias e Catia Lima" userId="b77af7bd85500281" providerId="LiveId" clId="{C1ABD5EA-79EA-4C20-9877-9384152A0C22}" dt="2020-10-29T09:26:39.071" v="104"/>
          <ac:picMkLst>
            <pc:docMk/>
            <pc:sldMk cId="3757265641" sldId="292"/>
            <ac:picMk id="22" creationId="{EFB6FBEB-2B5D-4FC9-A9B8-805F422C3FB3}"/>
          </ac:picMkLst>
        </pc:picChg>
      </pc:sldChg>
      <pc:sldChg chg="addSp delSp">
        <pc:chgData name="Neemias e Catia Lima" userId="b77af7bd85500281" providerId="LiveId" clId="{C1ABD5EA-79EA-4C20-9877-9384152A0C22}" dt="2020-10-29T09:26:51.641" v="106"/>
        <pc:sldMkLst>
          <pc:docMk/>
          <pc:sldMk cId="3114938747" sldId="293"/>
        </pc:sldMkLst>
        <pc:spChg chg="add">
          <ac:chgData name="Neemias e Catia Lima" userId="b77af7bd85500281" providerId="LiveId" clId="{C1ABD5EA-79EA-4C20-9877-9384152A0C22}" dt="2020-10-29T09:26:51.641" v="106"/>
          <ac:spMkLst>
            <pc:docMk/>
            <pc:sldMk cId="3114938747" sldId="293"/>
            <ac:spMk id="15" creationId="{EEEDD8BE-97A2-45E5-BD91-23CD4464BAE2}"/>
          </ac:spMkLst>
        </pc:spChg>
        <pc:spChg chg="del">
          <ac:chgData name="Neemias e Catia Lima" userId="b77af7bd85500281" providerId="LiveId" clId="{C1ABD5EA-79EA-4C20-9877-9384152A0C22}" dt="2020-10-29T09:26:51.283" v="105" actId="478"/>
          <ac:spMkLst>
            <pc:docMk/>
            <pc:sldMk cId="3114938747" sldId="293"/>
            <ac:spMk id="18" creationId="{155FF450-40DD-4592-B57C-DFE25DF749D4}"/>
          </ac:spMkLst>
        </pc:spChg>
        <pc:picChg chg="del">
          <ac:chgData name="Neemias e Catia Lima" userId="b77af7bd85500281" providerId="LiveId" clId="{C1ABD5EA-79EA-4C20-9877-9384152A0C22}" dt="2020-10-29T09:26:51.283" v="105" actId="478"/>
          <ac:picMkLst>
            <pc:docMk/>
            <pc:sldMk cId="3114938747" sldId="293"/>
            <ac:picMk id="19" creationId="{D83D194E-9F31-447C-801D-94D9CD3F5A84}"/>
          </ac:picMkLst>
        </pc:picChg>
        <pc:picChg chg="del">
          <ac:chgData name="Neemias e Catia Lima" userId="b77af7bd85500281" providerId="LiveId" clId="{C1ABD5EA-79EA-4C20-9877-9384152A0C22}" dt="2020-10-29T09:26:51.283" v="105" actId="478"/>
          <ac:picMkLst>
            <pc:docMk/>
            <pc:sldMk cId="3114938747" sldId="293"/>
            <ac:picMk id="20" creationId="{A6122E69-2638-4D13-B16D-4D901CD8D076}"/>
          </ac:picMkLst>
        </pc:picChg>
        <pc:picChg chg="add">
          <ac:chgData name="Neemias e Catia Lima" userId="b77af7bd85500281" providerId="LiveId" clId="{C1ABD5EA-79EA-4C20-9877-9384152A0C22}" dt="2020-10-29T09:26:51.641" v="106"/>
          <ac:picMkLst>
            <pc:docMk/>
            <pc:sldMk cId="3114938747" sldId="293"/>
            <ac:picMk id="21" creationId="{AEA4776F-532B-4951-85B9-CBA495B97BF4}"/>
          </ac:picMkLst>
        </pc:picChg>
        <pc:picChg chg="add">
          <ac:chgData name="Neemias e Catia Lima" userId="b77af7bd85500281" providerId="LiveId" clId="{C1ABD5EA-79EA-4C20-9877-9384152A0C22}" dt="2020-10-29T09:26:51.641" v="106"/>
          <ac:picMkLst>
            <pc:docMk/>
            <pc:sldMk cId="3114938747" sldId="293"/>
            <ac:picMk id="22" creationId="{BEDB5758-4255-4133-94DB-DBC37F5076A9}"/>
          </ac:picMkLst>
        </pc:picChg>
      </pc:sldChg>
    </pc:docChg>
  </pc:docChgLst>
  <pc:docChgLst>
    <pc:chgData name="Neemias Informatica Lima" userId="b77af7bd85500281" providerId="LiveId" clId="{79F3AD96-29E7-44ED-92E3-815F496D6231}"/>
    <pc:docChg chg="undo redo custSel modSld">
      <pc:chgData name="Neemias Informatica Lima" userId="b77af7bd85500281" providerId="LiveId" clId="{79F3AD96-29E7-44ED-92E3-815F496D6231}" dt="2022-11-04T16:38:23.333" v="251" actId="20577"/>
      <pc:docMkLst>
        <pc:docMk/>
      </pc:docMkLst>
      <pc:sldChg chg="addSp delSp modSp mod">
        <pc:chgData name="Neemias Informatica Lima" userId="b77af7bd85500281" providerId="LiveId" clId="{79F3AD96-29E7-44ED-92E3-815F496D6231}" dt="2022-11-04T13:43:16.789" v="35" actId="1440"/>
        <pc:sldMkLst>
          <pc:docMk/>
          <pc:sldMk cId="2232331225" sldId="280"/>
        </pc:sldMkLst>
        <pc:spChg chg="mod">
          <ac:chgData name="Neemias Informatica Lima" userId="b77af7bd85500281" providerId="LiveId" clId="{79F3AD96-29E7-44ED-92E3-815F496D6231}" dt="2022-11-04T13:39:58.459" v="11"/>
          <ac:spMkLst>
            <pc:docMk/>
            <pc:sldMk cId="2232331225" sldId="280"/>
            <ac:spMk id="6" creationId="{00000000-0000-0000-0000-000000000000}"/>
          </ac:spMkLst>
        </pc:spChg>
        <pc:spChg chg="mod">
          <ac:chgData name="Neemias Informatica Lima" userId="b77af7bd85500281" providerId="LiveId" clId="{79F3AD96-29E7-44ED-92E3-815F496D6231}" dt="2022-11-04T13:39:45.133" v="6" actId="20577"/>
          <ac:spMkLst>
            <pc:docMk/>
            <pc:sldMk cId="2232331225" sldId="280"/>
            <ac:spMk id="7" creationId="{00000000-0000-0000-0000-000000000000}"/>
          </ac:spMkLst>
        </pc:spChg>
        <pc:spChg chg="mod">
          <ac:chgData name="Neemias Informatica Lima" userId="b77af7bd85500281" providerId="LiveId" clId="{79F3AD96-29E7-44ED-92E3-815F496D6231}" dt="2022-11-04T13:40:09.777" v="14"/>
          <ac:spMkLst>
            <pc:docMk/>
            <pc:sldMk cId="2232331225" sldId="280"/>
            <ac:spMk id="9" creationId="{00000000-0000-0000-0000-000000000000}"/>
          </ac:spMkLst>
        </pc:spChg>
        <pc:spChg chg="mod">
          <ac:chgData name="Neemias Informatica Lima" userId="b77af7bd85500281" providerId="LiveId" clId="{79F3AD96-29E7-44ED-92E3-815F496D6231}" dt="2022-11-04T13:39:41.509" v="2" actId="20577"/>
          <ac:spMkLst>
            <pc:docMk/>
            <pc:sldMk cId="2232331225" sldId="280"/>
            <ac:spMk id="11" creationId="{00000000-0000-0000-0000-000000000000}"/>
          </ac:spMkLst>
        </pc:spChg>
        <pc:spChg chg="mod">
          <ac:chgData name="Neemias Informatica Lima" userId="b77af7bd85500281" providerId="LiveId" clId="{79F3AD96-29E7-44ED-92E3-815F496D6231}" dt="2022-11-04T13:41:04.543" v="17"/>
          <ac:spMkLst>
            <pc:docMk/>
            <pc:sldMk cId="2232331225" sldId="280"/>
            <ac:spMk id="16" creationId="{00000000-0000-0000-0000-000000000000}"/>
          </ac:spMkLst>
        </pc:spChg>
        <pc:picChg chg="add mod">
          <ac:chgData name="Neemias Informatica Lima" userId="b77af7bd85500281" providerId="LiveId" clId="{79F3AD96-29E7-44ED-92E3-815F496D6231}" dt="2022-11-04T13:43:16.789" v="35" actId="1440"/>
          <ac:picMkLst>
            <pc:docMk/>
            <pc:sldMk cId="2232331225" sldId="280"/>
            <ac:picMk id="4" creationId="{CAF76669-31D4-281E-E5AA-093FDEC699B3}"/>
          </ac:picMkLst>
        </pc:picChg>
        <pc:picChg chg="del">
          <ac:chgData name="Neemias Informatica Lima" userId="b77af7bd85500281" providerId="LiveId" clId="{79F3AD96-29E7-44ED-92E3-815F496D6231}" dt="2022-11-04T13:39:39.214" v="0" actId="478"/>
          <ac:picMkLst>
            <pc:docMk/>
            <pc:sldMk cId="2232331225" sldId="280"/>
            <ac:picMk id="8" creationId="{36AB9071-3011-0241-3862-F0F2E026E039}"/>
          </ac:picMkLst>
        </pc:picChg>
      </pc:sldChg>
      <pc:sldChg chg="addSp delSp modSp mod">
        <pc:chgData name="Neemias Informatica Lima" userId="b77af7bd85500281" providerId="LiveId" clId="{79F3AD96-29E7-44ED-92E3-815F496D6231}" dt="2022-11-04T13:46:00.363" v="75" actId="20577"/>
        <pc:sldMkLst>
          <pc:docMk/>
          <pc:sldMk cId="2103443556" sldId="281"/>
        </pc:sldMkLst>
        <pc:spChg chg="mod">
          <ac:chgData name="Neemias Informatica Lima" userId="b77af7bd85500281" providerId="LiveId" clId="{79F3AD96-29E7-44ED-92E3-815F496D6231}" dt="2022-11-04T13:46:00.363" v="75" actId="20577"/>
          <ac:spMkLst>
            <pc:docMk/>
            <pc:sldMk cId="2103443556" sldId="281"/>
            <ac:spMk id="8" creationId="{00000000-0000-0000-0000-000000000000}"/>
          </ac:spMkLst>
        </pc:spChg>
        <pc:spChg chg="mod">
          <ac:chgData name="Neemias Informatica Lima" userId="b77af7bd85500281" providerId="LiveId" clId="{79F3AD96-29E7-44ED-92E3-815F496D6231}" dt="2022-11-04T13:43:26.661" v="38" actId="20577"/>
          <ac:spMkLst>
            <pc:docMk/>
            <pc:sldMk cId="2103443556" sldId="281"/>
            <ac:spMk id="11" creationId="{00000000-0000-0000-0000-000000000000}"/>
          </ac:spMkLst>
        </pc:spChg>
        <pc:spChg chg="mod">
          <ac:chgData name="Neemias Informatica Lima" userId="b77af7bd85500281" providerId="LiveId" clId="{79F3AD96-29E7-44ED-92E3-815F496D6231}" dt="2022-11-04T13:41:20.173" v="20"/>
          <ac:spMkLst>
            <pc:docMk/>
            <pc:sldMk cId="2103443556" sldId="281"/>
            <ac:spMk id="18" creationId="{00000000-0000-0000-0000-000000000000}"/>
          </ac:spMkLst>
        </pc:spChg>
        <pc:picChg chg="del">
          <ac:chgData name="Neemias Informatica Lima" userId="b77af7bd85500281" providerId="LiveId" clId="{79F3AD96-29E7-44ED-92E3-815F496D6231}" dt="2022-11-04T13:43:23.877" v="36" actId="478"/>
          <ac:picMkLst>
            <pc:docMk/>
            <pc:sldMk cId="2103443556" sldId="281"/>
            <ac:picMk id="2" creationId="{2F6BD03C-1F2D-7CAA-A041-8EC7103EAC2C}"/>
          </ac:picMkLst>
        </pc:picChg>
        <pc:picChg chg="add mod">
          <ac:chgData name="Neemias Informatica Lima" userId="b77af7bd85500281" providerId="LiveId" clId="{79F3AD96-29E7-44ED-92E3-815F496D6231}" dt="2022-11-04T13:43:41.060" v="43" actId="14100"/>
          <ac:picMkLst>
            <pc:docMk/>
            <pc:sldMk cId="2103443556" sldId="281"/>
            <ac:picMk id="4" creationId="{0A4FC539-2859-C6A5-AD20-E3317DEB8ECC}"/>
          </ac:picMkLst>
        </pc:picChg>
      </pc:sldChg>
      <pc:sldChg chg="addSp delSp modSp mod">
        <pc:chgData name="Neemias Informatica Lima" userId="b77af7bd85500281" providerId="LiveId" clId="{79F3AD96-29E7-44ED-92E3-815F496D6231}" dt="2022-11-04T13:47:05.317" v="91" actId="20577"/>
        <pc:sldMkLst>
          <pc:docMk/>
          <pc:sldMk cId="3683219421" sldId="282"/>
        </pc:sldMkLst>
        <pc:spChg chg="del">
          <ac:chgData name="Neemias Informatica Lima" userId="b77af7bd85500281" providerId="LiveId" clId="{79F3AD96-29E7-44ED-92E3-815F496D6231}" dt="2022-11-04T13:44:02.925" v="46" actId="478"/>
          <ac:spMkLst>
            <pc:docMk/>
            <pc:sldMk cId="3683219421" sldId="282"/>
            <ac:spMk id="2" creationId="{616F8CFB-DC48-8815-F98A-FD887210F670}"/>
          </ac:spMkLst>
        </pc:spChg>
        <pc:spChg chg="del">
          <ac:chgData name="Neemias Informatica Lima" userId="b77af7bd85500281" providerId="LiveId" clId="{79F3AD96-29E7-44ED-92E3-815F496D6231}" dt="2022-11-04T13:44:02.925" v="46" actId="478"/>
          <ac:spMkLst>
            <pc:docMk/>
            <pc:sldMk cId="3683219421" sldId="282"/>
            <ac:spMk id="4" creationId="{D39FACEF-D216-6C8D-9171-E01BAF55A75E}"/>
          </ac:spMkLst>
        </pc:spChg>
        <pc:spChg chg="add mod">
          <ac:chgData name="Neemias Informatica Lima" userId="b77af7bd85500281" providerId="LiveId" clId="{79F3AD96-29E7-44ED-92E3-815F496D6231}" dt="2022-11-04T13:44:03.178" v="47"/>
          <ac:spMkLst>
            <pc:docMk/>
            <pc:sldMk cId="3683219421" sldId="282"/>
            <ac:spMk id="7" creationId="{D3783E25-CAC8-EC6D-CEB8-FD12A7C11707}"/>
          </ac:spMkLst>
        </pc:spChg>
        <pc:spChg chg="add mod">
          <ac:chgData name="Neemias Informatica Lima" userId="b77af7bd85500281" providerId="LiveId" clId="{79F3AD96-29E7-44ED-92E3-815F496D6231}" dt="2022-11-04T13:44:03.178" v="47"/>
          <ac:spMkLst>
            <pc:docMk/>
            <pc:sldMk cId="3683219421" sldId="282"/>
            <ac:spMk id="8" creationId="{7A37D8F4-AFBE-7B21-0DB8-E480D808D745}"/>
          </ac:spMkLst>
        </pc:spChg>
        <pc:spChg chg="mod">
          <ac:chgData name="Neemias Informatica Lima" userId="b77af7bd85500281" providerId="LiveId" clId="{79F3AD96-29E7-44ED-92E3-815F496D6231}" dt="2022-11-04T13:47:05.317" v="91" actId="20577"/>
          <ac:spMkLst>
            <pc:docMk/>
            <pc:sldMk cId="3683219421" sldId="282"/>
            <ac:spMk id="12" creationId="{00000000-0000-0000-0000-000000000000}"/>
          </ac:spMkLst>
        </pc:spChg>
        <pc:spChg chg="mod">
          <ac:chgData name="Neemias Informatica Lima" userId="b77af7bd85500281" providerId="LiveId" clId="{79F3AD96-29E7-44ED-92E3-815F496D6231}" dt="2022-11-04T13:46:17.675" v="81"/>
          <ac:spMkLst>
            <pc:docMk/>
            <pc:sldMk cId="3683219421" sldId="282"/>
            <ac:spMk id="14" creationId="{00000000-0000-0000-0000-000000000000}"/>
          </ac:spMkLst>
        </pc:spChg>
        <pc:picChg chg="del">
          <ac:chgData name="Neemias Informatica Lima" userId="b77af7bd85500281" providerId="LiveId" clId="{79F3AD96-29E7-44ED-92E3-815F496D6231}" dt="2022-11-04T13:44:02.925" v="46" actId="478"/>
          <ac:picMkLst>
            <pc:docMk/>
            <pc:sldMk cId="3683219421" sldId="282"/>
            <ac:picMk id="5" creationId="{CA85FDA4-C905-D81E-4A64-99DF9EEA5A93}"/>
          </ac:picMkLst>
        </pc:picChg>
        <pc:picChg chg="add mod">
          <ac:chgData name="Neemias Informatica Lima" userId="b77af7bd85500281" providerId="LiveId" clId="{79F3AD96-29E7-44ED-92E3-815F496D6231}" dt="2022-11-04T13:44:03.178" v="47"/>
          <ac:picMkLst>
            <pc:docMk/>
            <pc:sldMk cId="3683219421" sldId="282"/>
            <ac:picMk id="9" creationId="{43FEA459-FDA2-79C8-F28F-3D69FF67B34D}"/>
          </ac:picMkLst>
        </pc:picChg>
      </pc:sldChg>
      <pc:sldChg chg="addSp delSp modSp mod">
        <pc:chgData name="Neemias Informatica Lima" userId="b77af7bd85500281" providerId="LiveId" clId="{79F3AD96-29E7-44ED-92E3-815F496D6231}" dt="2022-11-04T13:50:45.599" v="115" actId="20577"/>
        <pc:sldMkLst>
          <pc:docMk/>
          <pc:sldMk cId="3902406419" sldId="283"/>
        </pc:sldMkLst>
        <pc:spChg chg="del">
          <ac:chgData name="Neemias Informatica Lima" userId="b77af7bd85500281" providerId="LiveId" clId="{79F3AD96-29E7-44ED-92E3-815F496D6231}" dt="2022-11-04T13:44:09.285" v="48" actId="478"/>
          <ac:spMkLst>
            <pc:docMk/>
            <pc:sldMk cId="3902406419" sldId="283"/>
            <ac:spMk id="2" creationId="{5E1E3540-5DBC-37C3-F85E-86A6894FA5D3}"/>
          </ac:spMkLst>
        </pc:spChg>
        <pc:spChg chg="del">
          <ac:chgData name="Neemias Informatica Lima" userId="b77af7bd85500281" providerId="LiveId" clId="{79F3AD96-29E7-44ED-92E3-815F496D6231}" dt="2022-11-04T13:44:09.285" v="48" actId="478"/>
          <ac:spMkLst>
            <pc:docMk/>
            <pc:sldMk cId="3902406419" sldId="283"/>
            <ac:spMk id="3" creationId="{8E80327B-55E3-29F0-D410-B03D6B27BBBF}"/>
          </ac:spMkLst>
        </pc:spChg>
        <pc:spChg chg="add mod">
          <ac:chgData name="Neemias Informatica Lima" userId="b77af7bd85500281" providerId="LiveId" clId="{79F3AD96-29E7-44ED-92E3-815F496D6231}" dt="2022-11-04T13:44:09.810" v="49"/>
          <ac:spMkLst>
            <pc:docMk/>
            <pc:sldMk cId="3902406419" sldId="283"/>
            <ac:spMk id="6" creationId="{5B76BBF2-32A8-1C67-3986-EABC85376DB8}"/>
          </ac:spMkLst>
        </pc:spChg>
        <pc:spChg chg="add mod">
          <ac:chgData name="Neemias Informatica Lima" userId="b77af7bd85500281" providerId="LiveId" clId="{79F3AD96-29E7-44ED-92E3-815F496D6231}" dt="2022-11-04T13:44:09.810" v="49"/>
          <ac:spMkLst>
            <pc:docMk/>
            <pc:sldMk cId="3902406419" sldId="283"/>
            <ac:spMk id="7" creationId="{E2762F37-1996-8448-2ADB-9ACE19300024}"/>
          </ac:spMkLst>
        </pc:spChg>
        <pc:spChg chg="mod">
          <ac:chgData name="Neemias Informatica Lima" userId="b77af7bd85500281" providerId="LiveId" clId="{79F3AD96-29E7-44ED-92E3-815F496D6231}" dt="2022-11-04T13:47:25.885" v="94"/>
          <ac:spMkLst>
            <pc:docMk/>
            <pc:sldMk cId="3902406419" sldId="283"/>
            <ac:spMk id="14" creationId="{00000000-0000-0000-0000-000000000000}"/>
          </ac:spMkLst>
        </pc:spChg>
        <pc:spChg chg="mod">
          <ac:chgData name="Neemias Informatica Lima" userId="b77af7bd85500281" providerId="LiveId" clId="{79F3AD96-29E7-44ED-92E3-815F496D6231}" dt="2022-11-04T13:50:45.599" v="115" actId="20577"/>
          <ac:spMkLst>
            <pc:docMk/>
            <pc:sldMk cId="3902406419" sldId="283"/>
            <ac:spMk id="15" creationId="{D5C09FDA-172B-4732-BD2E-A9BBEF8B191B}"/>
          </ac:spMkLst>
        </pc:spChg>
        <pc:picChg chg="del">
          <ac:chgData name="Neemias Informatica Lima" userId="b77af7bd85500281" providerId="LiveId" clId="{79F3AD96-29E7-44ED-92E3-815F496D6231}" dt="2022-11-04T13:44:09.285" v="48" actId="478"/>
          <ac:picMkLst>
            <pc:docMk/>
            <pc:sldMk cId="3902406419" sldId="283"/>
            <ac:picMk id="4" creationId="{9EF28296-EEC7-B1D6-F0BE-B26E930268D1}"/>
          </ac:picMkLst>
        </pc:picChg>
        <pc:picChg chg="add mod">
          <ac:chgData name="Neemias Informatica Lima" userId="b77af7bd85500281" providerId="LiveId" clId="{79F3AD96-29E7-44ED-92E3-815F496D6231}" dt="2022-11-04T13:44:09.810" v="49"/>
          <ac:picMkLst>
            <pc:docMk/>
            <pc:sldMk cId="3902406419" sldId="283"/>
            <ac:picMk id="8" creationId="{24AFD2E4-EA7F-51D8-576B-A43CCB688751}"/>
          </ac:picMkLst>
        </pc:picChg>
      </pc:sldChg>
      <pc:sldChg chg="addSp delSp modSp mod">
        <pc:chgData name="Neemias Informatica Lima" userId="b77af7bd85500281" providerId="LiveId" clId="{79F3AD96-29E7-44ED-92E3-815F496D6231}" dt="2022-11-04T16:31:57.528" v="162" actId="6549"/>
        <pc:sldMkLst>
          <pc:docMk/>
          <pc:sldMk cId="2424059023" sldId="284"/>
        </pc:sldMkLst>
        <pc:spChg chg="del">
          <ac:chgData name="Neemias Informatica Lima" userId="b77af7bd85500281" providerId="LiveId" clId="{79F3AD96-29E7-44ED-92E3-815F496D6231}" dt="2022-11-04T13:44:22.197" v="52" actId="478"/>
          <ac:spMkLst>
            <pc:docMk/>
            <pc:sldMk cId="2424059023" sldId="284"/>
            <ac:spMk id="2" creationId="{594C381E-839A-3012-9FAE-51E0574D08A8}"/>
          </ac:spMkLst>
        </pc:spChg>
        <pc:spChg chg="del">
          <ac:chgData name="Neemias Informatica Lima" userId="b77af7bd85500281" providerId="LiveId" clId="{79F3AD96-29E7-44ED-92E3-815F496D6231}" dt="2022-11-04T13:44:22.197" v="52" actId="478"/>
          <ac:spMkLst>
            <pc:docMk/>
            <pc:sldMk cId="2424059023" sldId="284"/>
            <ac:spMk id="3" creationId="{F4F4E7FE-2CC2-A513-D5D8-87BBB7E742E0}"/>
          </ac:spMkLst>
        </pc:spChg>
        <pc:spChg chg="add mod">
          <ac:chgData name="Neemias Informatica Lima" userId="b77af7bd85500281" providerId="LiveId" clId="{79F3AD96-29E7-44ED-92E3-815F496D6231}" dt="2022-11-04T13:44:22.522" v="53"/>
          <ac:spMkLst>
            <pc:docMk/>
            <pc:sldMk cId="2424059023" sldId="284"/>
            <ac:spMk id="6" creationId="{66BCE9E4-ED96-C9B4-A283-C95755487F6E}"/>
          </ac:spMkLst>
        </pc:spChg>
        <pc:spChg chg="add mod">
          <ac:chgData name="Neemias Informatica Lima" userId="b77af7bd85500281" providerId="LiveId" clId="{79F3AD96-29E7-44ED-92E3-815F496D6231}" dt="2022-11-04T13:44:22.522" v="53"/>
          <ac:spMkLst>
            <pc:docMk/>
            <pc:sldMk cId="2424059023" sldId="284"/>
            <ac:spMk id="7" creationId="{EB5D03D9-06CE-5991-03BF-5FCA32C78132}"/>
          </ac:spMkLst>
        </pc:spChg>
        <pc:spChg chg="mod">
          <ac:chgData name="Neemias Informatica Lima" userId="b77af7bd85500281" providerId="LiveId" clId="{79F3AD96-29E7-44ED-92E3-815F496D6231}" dt="2022-11-04T16:29:15.404" v="144"/>
          <ac:spMkLst>
            <pc:docMk/>
            <pc:sldMk cId="2424059023" sldId="284"/>
            <ac:spMk id="14" creationId="{00000000-0000-0000-0000-000000000000}"/>
          </ac:spMkLst>
        </pc:spChg>
        <pc:spChg chg="mod">
          <ac:chgData name="Neemias Informatica Lima" userId="b77af7bd85500281" providerId="LiveId" clId="{79F3AD96-29E7-44ED-92E3-815F496D6231}" dt="2022-11-04T16:31:57.528" v="162" actId="6549"/>
          <ac:spMkLst>
            <pc:docMk/>
            <pc:sldMk cId="2424059023" sldId="284"/>
            <ac:spMk id="15" creationId="{C3A1BEFC-B9B8-4142-B09F-1F5B330F4265}"/>
          </ac:spMkLst>
        </pc:spChg>
        <pc:picChg chg="del">
          <ac:chgData name="Neemias Informatica Lima" userId="b77af7bd85500281" providerId="LiveId" clId="{79F3AD96-29E7-44ED-92E3-815F496D6231}" dt="2022-11-04T13:44:22.197" v="52" actId="478"/>
          <ac:picMkLst>
            <pc:docMk/>
            <pc:sldMk cId="2424059023" sldId="284"/>
            <ac:picMk id="4" creationId="{DA46FDEB-B0E2-5C62-BE3F-200A8D3E3AB3}"/>
          </ac:picMkLst>
        </pc:picChg>
        <pc:picChg chg="add mod">
          <ac:chgData name="Neemias Informatica Lima" userId="b77af7bd85500281" providerId="LiveId" clId="{79F3AD96-29E7-44ED-92E3-815F496D6231}" dt="2022-11-04T13:44:22.522" v="53"/>
          <ac:picMkLst>
            <pc:docMk/>
            <pc:sldMk cId="2424059023" sldId="284"/>
            <ac:picMk id="8" creationId="{F4B2BD2A-77BA-EDE8-5856-BB3C0A345FC1}"/>
          </ac:picMkLst>
        </pc:picChg>
      </pc:sldChg>
      <pc:sldChg chg="addSp delSp modSp mod">
        <pc:chgData name="Neemias Informatica Lima" userId="b77af7bd85500281" providerId="LiveId" clId="{79F3AD96-29E7-44ED-92E3-815F496D6231}" dt="2022-11-04T16:34:34.573" v="203" actId="20577"/>
        <pc:sldMkLst>
          <pc:docMk/>
          <pc:sldMk cId="2241968852" sldId="285"/>
        </pc:sldMkLst>
        <pc:spChg chg="del">
          <ac:chgData name="Neemias Informatica Lima" userId="b77af7bd85500281" providerId="LiveId" clId="{79F3AD96-29E7-44ED-92E3-815F496D6231}" dt="2022-11-04T13:44:53.020" v="58" actId="478"/>
          <ac:spMkLst>
            <pc:docMk/>
            <pc:sldMk cId="2241968852" sldId="285"/>
            <ac:spMk id="2" creationId="{50D1FEAC-9AB7-4AD7-ED7E-B221A05650FB}"/>
          </ac:spMkLst>
        </pc:spChg>
        <pc:spChg chg="del">
          <ac:chgData name="Neemias Informatica Lima" userId="b77af7bd85500281" providerId="LiveId" clId="{79F3AD96-29E7-44ED-92E3-815F496D6231}" dt="2022-11-04T13:44:53.020" v="58" actId="478"/>
          <ac:spMkLst>
            <pc:docMk/>
            <pc:sldMk cId="2241968852" sldId="285"/>
            <ac:spMk id="3" creationId="{921693D8-839F-45DF-C1D5-105C486215E1}"/>
          </ac:spMkLst>
        </pc:spChg>
        <pc:spChg chg="add mod">
          <ac:chgData name="Neemias Informatica Lima" userId="b77af7bd85500281" providerId="LiveId" clId="{79F3AD96-29E7-44ED-92E3-815F496D6231}" dt="2022-11-04T13:44:53.297" v="59"/>
          <ac:spMkLst>
            <pc:docMk/>
            <pc:sldMk cId="2241968852" sldId="285"/>
            <ac:spMk id="6" creationId="{FFA41BB4-AB61-7B64-5500-15FE3BAC0301}"/>
          </ac:spMkLst>
        </pc:spChg>
        <pc:spChg chg="add mod">
          <ac:chgData name="Neemias Informatica Lima" userId="b77af7bd85500281" providerId="LiveId" clId="{79F3AD96-29E7-44ED-92E3-815F496D6231}" dt="2022-11-04T13:44:53.297" v="59"/>
          <ac:spMkLst>
            <pc:docMk/>
            <pc:sldMk cId="2241968852" sldId="285"/>
            <ac:spMk id="7" creationId="{187F97F6-7D46-877D-22D7-D5746E04E60F}"/>
          </ac:spMkLst>
        </pc:spChg>
        <pc:spChg chg="mod">
          <ac:chgData name="Neemias Informatica Lima" userId="b77af7bd85500281" providerId="LiveId" clId="{79F3AD96-29E7-44ED-92E3-815F496D6231}" dt="2022-11-04T16:32:55.971" v="177"/>
          <ac:spMkLst>
            <pc:docMk/>
            <pc:sldMk cId="2241968852" sldId="285"/>
            <ac:spMk id="14" creationId="{00000000-0000-0000-0000-000000000000}"/>
          </ac:spMkLst>
        </pc:spChg>
        <pc:spChg chg="mod">
          <ac:chgData name="Neemias Informatica Lima" userId="b77af7bd85500281" providerId="LiveId" clId="{79F3AD96-29E7-44ED-92E3-815F496D6231}" dt="2022-11-04T16:34:34.573" v="203" actId="20577"/>
          <ac:spMkLst>
            <pc:docMk/>
            <pc:sldMk cId="2241968852" sldId="285"/>
            <ac:spMk id="15" creationId="{0F091E13-8EAD-4FFB-9473-BC74E5ABDC64}"/>
          </ac:spMkLst>
        </pc:spChg>
        <pc:picChg chg="del">
          <ac:chgData name="Neemias Informatica Lima" userId="b77af7bd85500281" providerId="LiveId" clId="{79F3AD96-29E7-44ED-92E3-815F496D6231}" dt="2022-11-04T13:44:53.020" v="58" actId="478"/>
          <ac:picMkLst>
            <pc:docMk/>
            <pc:sldMk cId="2241968852" sldId="285"/>
            <ac:picMk id="4" creationId="{1881B139-736A-2AF1-FA4C-C0EA09DDBB20}"/>
          </ac:picMkLst>
        </pc:picChg>
        <pc:picChg chg="add mod">
          <ac:chgData name="Neemias Informatica Lima" userId="b77af7bd85500281" providerId="LiveId" clId="{79F3AD96-29E7-44ED-92E3-815F496D6231}" dt="2022-11-04T13:44:53.297" v="59"/>
          <ac:picMkLst>
            <pc:docMk/>
            <pc:sldMk cId="2241968852" sldId="285"/>
            <ac:picMk id="8" creationId="{8F077027-1D02-6606-0A53-1B07FBBAEAB8}"/>
          </ac:picMkLst>
        </pc:picChg>
      </pc:sldChg>
      <pc:sldChg chg="addSp delSp modSp mod">
        <pc:chgData name="Neemias Informatica Lima" userId="b77af7bd85500281" providerId="LiveId" clId="{79F3AD96-29E7-44ED-92E3-815F496D6231}" dt="2022-11-04T16:36:41.327" v="229" actId="6549"/>
        <pc:sldMkLst>
          <pc:docMk/>
          <pc:sldMk cId="1959249856" sldId="286"/>
        </pc:sldMkLst>
        <pc:spChg chg="del">
          <ac:chgData name="Neemias Informatica Lima" userId="b77af7bd85500281" providerId="LiveId" clId="{79F3AD96-29E7-44ED-92E3-815F496D6231}" dt="2022-11-04T13:45:08.820" v="62" actId="478"/>
          <ac:spMkLst>
            <pc:docMk/>
            <pc:sldMk cId="1959249856" sldId="286"/>
            <ac:spMk id="2" creationId="{C98B8061-79DC-8F0B-137B-2454DDD79EDD}"/>
          </ac:spMkLst>
        </pc:spChg>
        <pc:spChg chg="del">
          <ac:chgData name="Neemias Informatica Lima" userId="b77af7bd85500281" providerId="LiveId" clId="{79F3AD96-29E7-44ED-92E3-815F496D6231}" dt="2022-11-04T13:45:08.820" v="62" actId="478"/>
          <ac:spMkLst>
            <pc:docMk/>
            <pc:sldMk cId="1959249856" sldId="286"/>
            <ac:spMk id="3" creationId="{2A166B0C-60BC-454E-11F1-1924DD11FA1E}"/>
          </ac:spMkLst>
        </pc:spChg>
        <pc:spChg chg="add mod">
          <ac:chgData name="Neemias Informatica Lima" userId="b77af7bd85500281" providerId="LiveId" clId="{79F3AD96-29E7-44ED-92E3-815F496D6231}" dt="2022-11-04T13:45:09.146" v="63"/>
          <ac:spMkLst>
            <pc:docMk/>
            <pc:sldMk cId="1959249856" sldId="286"/>
            <ac:spMk id="6" creationId="{C4C60838-3DF2-DEE4-984A-45E7857356B0}"/>
          </ac:spMkLst>
        </pc:spChg>
        <pc:spChg chg="add mod">
          <ac:chgData name="Neemias Informatica Lima" userId="b77af7bd85500281" providerId="LiveId" clId="{79F3AD96-29E7-44ED-92E3-815F496D6231}" dt="2022-11-04T13:45:09.146" v="63"/>
          <ac:spMkLst>
            <pc:docMk/>
            <pc:sldMk cId="1959249856" sldId="286"/>
            <ac:spMk id="7" creationId="{5D5926E0-EFCC-7E81-9F74-CE87C4FC0214}"/>
          </ac:spMkLst>
        </pc:spChg>
        <pc:spChg chg="mod">
          <ac:chgData name="Neemias Informatica Lima" userId="b77af7bd85500281" providerId="LiveId" clId="{79F3AD96-29E7-44ED-92E3-815F496D6231}" dt="2022-11-04T16:35:59.090" v="217"/>
          <ac:spMkLst>
            <pc:docMk/>
            <pc:sldMk cId="1959249856" sldId="286"/>
            <ac:spMk id="14" creationId="{00000000-0000-0000-0000-000000000000}"/>
          </ac:spMkLst>
        </pc:spChg>
        <pc:spChg chg="mod">
          <ac:chgData name="Neemias Informatica Lima" userId="b77af7bd85500281" providerId="LiveId" clId="{79F3AD96-29E7-44ED-92E3-815F496D6231}" dt="2022-11-04T16:36:41.327" v="229" actId="6549"/>
          <ac:spMkLst>
            <pc:docMk/>
            <pc:sldMk cId="1959249856" sldId="286"/>
            <ac:spMk id="15" creationId="{863BB09B-C8C1-4354-BC51-D930C951E507}"/>
          </ac:spMkLst>
        </pc:spChg>
        <pc:picChg chg="del">
          <ac:chgData name="Neemias Informatica Lima" userId="b77af7bd85500281" providerId="LiveId" clId="{79F3AD96-29E7-44ED-92E3-815F496D6231}" dt="2022-11-04T13:45:08.820" v="62" actId="478"/>
          <ac:picMkLst>
            <pc:docMk/>
            <pc:sldMk cId="1959249856" sldId="286"/>
            <ac:picMk id="4" creationId="{92C1EF03-0FD9-4E35-E198-1CE519992E17}"/>
          </ac:picMkLst>
        </pc:picChg>
        <pc:picChg chg="add mod">
          <ac:chgData name="Neemias Informatica Lima" userId="b77af7bd85500281" providerId="LiveId" clId="{79F3AD96-29E7-44ED-92E3-815F496D6231}" dt="2022-11-04T13:45:09.146" v="63"/>
          <ac:picMkLst>
            <pc:docMk/>
            <pc:sldMk cId="1959249856" sldId="286"/>
            <ac:picMk id="8" creationId="{57ADC139-5BE4-CCD5-32AC-6473F17C1358}"/>
          </ac:picMkLst>
        </pc:picChg>
      </pc:sldChg>
      <pc:sldChg chg="addSp delSp modSp mod">
        <pc:chgData name="Neemias Informatica Lima" userId="b77af7bd85500281" providerId="LiveId" clId="{79F3AD96-29E7-44ED-92E3-815F496D6231}" dt="2022-11-04T16:38:23.333" v="251" actId="20577"/>
        <pc:sldMkLst>
          <pc:docMk/>
          <pc:sldMk cId="2857006406" sldId="287"/>
        </pc:sldMkLst>
        <pc:spChg chg="del">
          <ac:chgData name="Neemias Informatica Lima" userId="b77af7bd85500281" providerId="LiveId" clId="{79F3AD96-29E7-44ED-92E3-815F496D6231}" dt="2022-11-04T13:45:28.717" v="68" actId="478"/>
          <ac:spMkLst>
            <pc:docMk/>
            <pc:sldMk cId="2857006406" sldId="287"/>
            <ac:spMk id="2" creationId="{F6F93681-C4EA-707F-DA59-73BD1C8A720B}"/>
          </ac:spMkLst>
        </pc:spChg>
        <pc:spChg chg="del">
          <ac:chgData name="Neemias Informatica Lima" userId="b77af7bd85500281" providerId="LiveId" clId="{79F3AD96-29E7-44ED-92E3-815F496D6231}" dt="2022-11-04T13:45:28.717" v="68" actId="478"/>
          <ac:spMkLst>
            <pc:docMk/>
            <pc:sldMk cId="2857006406" sldId="287"/>
            <ac:spMk id="3" creationId="{94FCFA59-3E37-6A9A-A050-CED11A1CB366}"/>
          </ac:spMkLst>
        </pc:spChg>
        <pc:spChg chg="add mod">
          <ac:chgData name="Neemias Informatica Lima" userId="b77af7bd85500281" providerId="LiveId" clId="{79F3AD96-29E7-44ED-92E3-815F496D6231}" dt="2022-11-04T13:45:28.986" v="69"/>
          <ac:spMkLst>
            <pc:docMk/>
            <pc:sldMk cId="2857006406" sldId="287"/>
            <ac:spMk id="6" creationId="{597C2996-3FC9-6D7D-7A20-542DD909AD54}"/>
          </ac:spMkLst>
        </pc:spChg>
        <pc:spChg chg="add mod">
          <ac:chgData name="Neemias Informatica Lima" userId="b77af7bd85500281" providerId="LiveId" clId="{79F3AD96-29E7-44ED-92E3-815F496D6231}" dt="2022-11-04T13:45:28.986" v="69"/>
          <ac:spMkLst>
            <pc:docMk/>
            <pc:sldMk cId="2857006406" sldId="287"/>
            <ac:spMk id="7" creationId="{332AB40E-C5E2-F95A-1233-921C8DCE3AD5}"/>
          </ac:spMkLst>
        </pc:spChg>
        <pc:spChg chg="mod">
          <ac:chgData name="Neemias Informatica Lima" userId="b77af7bd85500281" providerId="LiveId" clId="{79F3AD96-29E7-44ED-92E3-815F496D6231}" dt="2022-11-04T16:38:23.333" v="251" actId="20577"/>
          <ac:spMkLst>
            <pc:docMk/>
            <pc:sldMk cId="2857006406" sldId="287"/>
            <ac:spMk id="16" creationId="{28D68641-D640-4BD7-9D5B-B3803DCCF9B3}"/>
          </ac:spMkLst>
        </pc:spChg>
        <pc:picChg chg="del">
          <ac:chgData name="Neemias Informatica Lima" userId="b77af7bd85500281" providerId="LiveId" clId="{79F3AD96-29E7-44ED-92E3-815F496D6231}" dt="2022-11-04T13:45:28.717" v="68" actId="478"/>
          <ac:picMkLst>
            <pc:docMk/>
            <pc:sldMk cId="2857006406" sldId="287"/>
            <ac:picMk id="4" creationId="{5879D818-78E9-B8D7-E285-51C45E7C8C60}"/>
          </ac:picMkLst>
        </pc:picChg>
        <pc:picChg chg="add mod">
          <ac:chgData name="Neemias Informatica Lima" userId="b77af7bd85500281" providerId="LiveId" clId="{79F3AD96-29E7-44ED-92E3-815F496D6231}" dt="2022-11-04T13:45:28.986" v="69"/>
          <ac:picMkLst>
            <pc:docMk/>
            <pc:sldMk cId="2857006406" sldId="287"/>
            <ac:picMk id="8" creationId="{411A6773-57D2-A499-2921-910F3A17F3A1}"/>
          </ac:picMkLst>
        </pc:picChg>
      </pc:sldChg>
      <pc:sldChg chg="addSp delSp modSp mod">
        <pc:chgData name="Neemias Informatica Lima" userId="b77af7bd85500281" providerId="LiveId" clId="{79F3AD96-29E7-44ED-92E3-815F496D6231}" dt="2022-11-04T13:46:44.298" v="87"/>
        <pc:sldMkLst>
          <pc:docMk/>
          <pc:sldMk cId="2630436816" sldId="288"/>
        </pc:sldMkLst>
        <pc:spChg chg="del">
          <ac:chgData name="Neemias Informatica Lima" userId="b77af7bd85500281" providerId="LiveId" clId="{79F3AD96-29E7-44ED-92E3-815F496D6231}" dt="2022-11-04T13:43:56.213" v="44" actId="478"/>
          <ac:spMkLst>
            <pc:docMk/>
            <pc:sldMk cId="2630436816" sldId="288"/>
            <ac:spMk id="2" creationId="{F451C78F-8E0F-2F60-2A8F-7D9AF832E3E8}"/>
          </ac:spMkLst>
        </pc:spChg>
        <pc:spChg chg="del">
          <ac:chgData name="Neemias Informatica Lima" userId="b77af7bd85500281" providerId="LiveId" clId="{79F3AD96-29E7-44ED-92E3-815F496D6231}" dt="2022-11-04T13:43:56.213" v="44" actId="478"/>
          <ac:spMkLst>
            <pc:docMk/>
            <pc:sldMk cId="2630436816" sldId="288"/>
            <ac:spMk id="3" creationId="{A8C0547B-3DB9-353F-8CF0-F72E449D8A9C}"/>
          </ac:spMkLst>
        </pc:spChg>
        <pc:spChg chg="add mod">
          <ac:chgData name="Neemias Informatica Lima" userId="b77af7bd85500281" providerId="LiveId" clId="{79F3AD96-29E7-44ED-92E3-815F496D6231}" dt="2022-11-04T13:43:56.491" v="45"/>
          <ac:spMkLst>
            <pc:docMk/>
            <pc:sldMk cId="2630436816" sldId="288"/>
            <ac:spMk id="6" creationId="{26D9B219-5EDF-4909-4688-80D9EBD68CAC}"/>
          </ac:spMkLst>
        </pc:spChg>
        <pc:spChg chg="add mod">
          <ac:chgData name="Neemias Informatica Lima" userId="b77af7bd85500281" providerId="LiveId" clId="{79F3AD96-29E7-44ED-92E3-815F496D6231}" dt="2022-11-04T13:43:56.491" v="45"/>
          <ac:spMkLst>
            <pc:docMk/>
            <pc:sldMk cId="2630436816" sldId="288"/>
            <ac:spMk id="7" creationId="{51FDFBAB-A9B6-DA4E-DD5E-8495E5D095A1}"/>
          </ac:spMkLst>
        </pc:spChg>
        <pc:spChg chg="mod">
          <ac:chgData name="Neemias Informatica Lima" userId="b77af7bd85500281" providerId="LiveId" clId="{79F3AD96-29E7-44ED-92E3-815F496D6231}" dt="2022-11-04T13:46:44.298" v="87"/>
          <ac:spMkLst>
            <pc:docMk/>
            <pc:sldMk cId="2630436816" sldId="288"/>
            <ac:spMk id="13" creationId="{00000000-0000-0000-0000-000000000000}"/>
          </ac:spMkLst>
        </pc:spChg>
        <pc:spChg chg="mod">
          <ac:chgData name="Neemias Informatica Lima" userId="b77af7bd85500281" providerId="LiveId" clId="{79F3AD96-29E7-44ED-92E3-815F496D6231}" dt="2022-11-04T13:46:13.497" v="78"/>
          <ac:spMkLst>
            <pc:docMk/>
            <pc:sldMk cId="2630436816" sldId="288"/>
            <ac:spMk id="14" creationId="{00000000-0000-0000-0000-000000000000}"/>
          </ac:spMkLst>
        </pc:spChg>
        <pc:picChg chg="del">
          <ac:chgData name="Neemias Informatica Lima" userId="b77af7bd85500281" providerId="LiveId" clId="{79F3AD96-29E7-44ED-92E3-815F496D6231}" dt="2022-11-04T13:43:56.213" v="44" actId="478"/>
          <ac:picMkLst>
            <pc:docMk/>
            <pc:sldMk cId="2630436816" sldId="288"/>
            <ac:picMk id="4" creationId="{A675C9A5-2057-3A7B-CFFE-21D7B298E4F7}"/>
          </ac:picMkLst>
        </pc:picChg>
        <pc:picChg chg="add mod">
          <ac:chgData name="Neemias Informatica Lima" userId="b77af7bd85500281" providerId="LiveId" clId="{79F3AD96-29E7-44ED-92E3-815F496D6231}" dt="2022-11-04T13:43:56.491" v="45"/>
          <ac:picMkLst>
            <pc:docMk/>
            <pc:sldMk cId="2630436816" sldId="288"/>
            <ac:picMk id="8" creationId="{EABDD0B6-38FE-6556-234B-2B8C11049D2E}"/>
          </ac:picMkLst>
        </pc:picChg>
      </pc:sldChg>
      <pc:sldChg chg="addSp delSp modSp mod">
        <pc:chgData name="Neemias Informatica Lima" userId="b77af7bd85500281" providerId="LiveId" clId="{79F3AD96-29E7-44ED-92E3-815F496D6231}" dt="2022-11-04T13:51:44.504" v="124"/>
        <pc:sldMkLst>
          <pc:docMk/>
          <pc:sldMk cId="3032827026" sldId="289"/>
        </pc:sldMkLst>
        <pc:spChg chg="del">
          <ac:chgData name="Neemias Informatica Lima" userId="b77af7bd85500281" providerId="LiveId" clId="{79F3AD96-29E7-44ED-92E3-815F496D6231}" dt="2022-11-04T13:44:15.453" v="50" actId="478"/>
          <ac:spMkLst>
            <pc:docMk/>
            <pc:sldMk cId="3032827026" sldId="289"/>
            <ac:spMk id="2" creationId="{24DD5AD9-426F-111D-69BD-E54929B019D4}"/>
          </ac:spMkLst>
        </pc:spChg>
        <pc:spChg chg="del">
          <ac:chgData name="Neemias Informatica Lima" userId="b77af7bd85500281" providerId="LiveId" clId="{79F3AD96-29E7-44ED-92E3-815F496D6231}" dt="2022-11-04T13:44:15.453" v="50" actId="478"/>
          <ac:spMkLst>
            <pc:docMk/>
            <pc:sldMk cId="3032827026" sldId="289"/>
            <ac:spMk id="3" creationId="{55B7F161-83F0-ABFE-F761-F5521A81FE5A}"/>
          </ac:spMkLst>
        </pc:spChg>
        <pc:spChg chg="add mod">
          <ac:chgData name="Neemias Informatica Lima" userId="b77af7bd85500281" providerId="LiveId" clId="{79F3AD96-29E7-44ED-92E3-815F496D6231}" dt="2022-11-04T13:44:15.737" v="51"/>
          <ac:spMkLst>
            <pc:docMk/>
            <pc:sldMk cId="3032827026" sldId="289"/>
            <ac:spMk id="6" creationId="{9AF1E3AE-6175-BDCA-71FE-255465363FA6}"/>
          </ac:spMkLst>
        </pc:spChg>
        <pc:spChg chg="add mod">
          <ac:chgData name="Neemias Informatica Lima" userId="b77af7bd85500281" providerId="LiveId" clId="{79F3AD96-29E7-44ED-92E3-815F496D6231}" dt="2022-11-04T13:44:15.737" v="51"/>
          <ac:spMkLst>
            <pc:docMk/>
            <pc:sldMk cId="3032827026" sldId="289"/>
            <ac:spMk id="7" creationId="{4ABD3B24-6608-F0AB-5E69-66ABC2FDB444}"/>
          </ac:spMkLst>
        </pc:spChg>
        <pc:spChg chg="mod">
          <ac:chgData name="Neemias Informatica Lima" userId="b77af7bd85500281" providerId="LiveId" clId="{79F3AD96-29E7-44ED-92E3-815F496D6231}" dt="2022-11-04T13:51:44.504" v="124"/>
          <ac:spMkLst>
            <pc:docMk/>
            <pc:sldMk cId="3032827026" sldId="289"/>
            <ac:spMk id="12" creationId="{A64B78EF-EDA8-421A-88C9-45544BBCA9D1}"/>
          </ac:spMkLst>
        </pc:spChg>
        <pc:spChg chg="mod">
          <ac:chgData name="Neemias Informatica Lima" userId="b77af7bd85500281" providerId="LiveId" clId="{79F3AD96-29E7-44ED-92E3-815F496D6231}" dt="2022-11-04T13:47:30.879" v="97"/>
          <ac:spMkLst>
            <pc:docMk/>
            <pc:sldMk cId="3032827026" sldId="289"/>
            <ac:spMk id="14" creationId="{00000000-0000-0000-0000-000000000000}"/>
          </ac:spMkLst>
        </pc:spChg>
        <pc:picChg chg="del">
          <ac:chgData name="Neemias Informatica Lima" userId="b77af7bd85500281" providerId="LiveId" clId="{79F3AD96-29E7-44ED-92E3-815F496D6231}" dt="2022-11-04T13:44:15.453" v="50" actId="478"/>
          <ac:picMkLst>
            <pc:docMk/>
            <pc:sldMk cId="3032827026" sldId="289"/>
            <ac:picMk id="4" creationId="{544E8A67-E8BC-1B93-9353-F846053EB056}"/>
          </ac:picMkLst>
        </pc:picChg>
        <pc:picChg chg="add mod">
          <ac:chgData name="Neemias Informatica Lima" userId="b77af7bd85500281" providerId="LiveId" clId="{79F3AD96-29E7-44ED-92E3-815F496D6231}" dt="2022-11-04T13:44:15.737" v="51"/>
          <ac:picMkLst>
            <pc:docMk/>
            <pc:sldMk cId="3032827026" sldId="289"/>
            <ac:picMk id="8" creationId="{32D513AE-6A0B-7E46-0667-6CA48F038E50}"/>
          </ac:picMkLst>
        </pc:picChg>
      </pc:sldChg>
      <pc:sldChg chg="addSp delSp modSp mod">
        <pc:chgData name="Neemias Informatica Lima" userId="b77af7bd85500281" providerId="LiveId" clId="{79F3AD96-29E7-44ED-92E3-815F496D6231}" dt="2022-11-04T16:32:44.764" v="174" actId="20577"/>
        <pc:sldMkLst>
          <pc:docMk/>
          <pc:sldMk cId="3772032319" sldId="290"/>
        </pc:sldMkLst>
        <pc:spChg chg="del">
          <ac:chgData name="Neemias Informatica Lima" userId="b77af7bd85500281" providerId="LiveId" clId="{79F3AD96-29E7-44ED-92E3-815F496D6231}" dt="2022-11-04T13:44:33.173" v="54" actId="478"/>
          <ac:spMkLst>
            <pc:docMk/>
            <pc:sldMk cId="3772032319" sldId="290"/>
            <ac:spMk id="2" creationId="{506827C0-DED8-2A1F-2381-F99527D12305}"/>
          </ac:spMkLst>
        </pc:spChg>
        <pc:spChg chg="del">
          <ac:chgData name="Neemias Informatica Lima" userId="b77af7bd85500281" providerId="LiveId" clId="{79F3AD96-29E7-44ED-92E3-815F496D6231}" dt="2022-11-04T13:44:33.173" v="54" actId="478"/>
          <ac:spMkLst>
            <pc:docMk/>
            <pc:sldMk cId="3772032319" sldId="290"/>
            <ac:spMk id="3" creationId="{CC6B1B00-262F-F95E-EE96-9FCE47C2F2FB}"/>
          </ac:spMkLst>
        </pc:spChg>
        <pc:spChg chg="add del mod">
          <ac:chgData name="Neemias Informatica Lima" userId="b77af7bd85500281" providerId="LiveId" clId="{79F3AD96-29E7-44ED-92E3-815F496D6231}" dt="2022-11-04T13:44:43.942" v="56" actId="478"/>
          <ac:spMkLst>
            <pc:docMk/>
            <pc:sldMk cId="3772032319" sldId="290"/>
            <ac:spMk id="6" creationId="{D3B3C139-3572-FE7F-6E78-AD63F205C1D3}"/>
          </ac:spMkLst>
        </pc:spChg>
        <pc:spChg chg="add del mod">
          <ac:chgData name="Neemias Informatica Lima" userId="b77af7bd85500281" providerId="LiveId" clId="{79F3AD96-29E7-44ED-92E3-815F496D6231}" dt="2022-11-04T13:44:43.942" v="56" actId="478"/>
          <ac:spMkLst>
            <pc:docMk/>
            <pc:sldMk cId="3772032319" sldId="290"/>
            <ac:spMk id="7" creationId="{4361FC1F-EB79-B2FA-FC05-9F3705700D58}"/>
          </ac:spMkLst>
        </pc:spChg>
        <pc:spChg chg="add mod">
          <ac:chgData name="Neemias Informatica Lima" userId="b77af7bd85500281" providerId="LiveId" clId="{79F3AD96-29E7-44ED-92E3-815F496D6231}" dt="2022-11-04T13:44:44.209" v="57"/>
          <ac:spMkLst>
            <pc:docMk/>
            <pc:sldMk cId="3772032319" sldId="290"/>
            <ac:spMk id="9" creationId="{032B9489-0CAE-DC87-AE4A-90C2A0E60765}"/>
          </ac:spMkLst>
        </pc:spChg>
        <pc:spChg chg="add mod">
          <ac:chgData name="Neemias Informatica Lima" userId="b77af7bd85500281" providerId="LiveId" clId="{79F3AD96-29E7-44ED-92E3-815F496D6231}" dt="2022-11-04T13:44:44.209" v="57"/>
          <ac:spMkLst>
            <pc:docMk/>
            <pc:sldMk cId="3772032319" sldId="290"/>
            <ac:spMk id="11" creationId="{9836A070-6F69-86BB-7877-58B4D6263ABA}"/>
          </ac:spMkLst>
        </pc:spChg>
        <pc:spChg chg="mod">
          <ac:chgData name="Neemias Informatica Lima" userId="b77af7bd85500281" providerId="LiveId" clId="{79F3AD96-29E7-44ED-92E3-815F496D6231}" dt="2022-11-04T16:32:44.764" v="174" actId="20577"/>
          <ac:spMkLst>
            <pc:docMk/>
            <pc:sldMk cId="3772032319" sldId="290"/>
            <ac:spMk id="12" creationId="{8D5A143D-15FB-4DFE-B0EC-FEEB77A92B2C}"/>
          </ac:spMkLst>
        </pc:spChg>
        <pc:spChg chg="mod">
          <ac:chgData name="Neemias Informatica Lima" userId="b77af7bd85500281" providerId="LiveId" clId="{79F3AD96-29E7-44ED-92E3-815F496D6231}" dt="2022-11-04T16:29:20.394" v="147"/>
          <ac:spMkLst>
            <pc:docMk/>
            <pc:sldMk cId="3772032319" sldId="290"/>
            <ac:spMk id="14" creationId="{00000000-0000-0000-0000-000000000000}"/>
          </ac:spMkLst>
        </pc:spChg>
        <pc:picChg chg="del">
          <ac:chgData name="Neemias Informatica Lima" userId="b77af7bd85500281" providerId="LiveId" clId="{79F3AD96-29E7-44ED-92E3-815F496D6231}" dt="2022-11-04T13:44:33.173" v="54" actId="478"/>
          <ac:picMkLst>
            <pc:docMk/>
            <pc:sldMk cId="3772032319" sldId="290"/>
            <ac:picMk id="4" creationId="{EA22A2AD-B55F-F9CA-FB8A-B5A0669ED5CF}"/>
          </ac:picMkLst>
        </pc:picChg>
        <pc:picChg chg="add del mod">
          <ac:chgData name="Neemias Informatica Lima" userId="b77af7bd85500281" providerId="LiveId" clId="{79F3AD96-29E7-44ED-92E3-815F496D6231}" dt="2022-11-04T13:44:43.942" v="56" actId="478"/>
          <ac:picMkLst>
            <pc:docMk/>
            <pc:sldMk cId="3772032319" sldId="290"/>
            <ac:picMk id="8" creationId="{242CA90B-F4B0-1C56-CEE2-B9B721DAE21E}"/>
          </ac:picMkLst>
        </pc:picChg>
        <pc:picChg chg="add mod">
          <ac:chgData name="Neemias Informatica Lima" userId="b77af7bd85500281" providerId="LiveId" clId="{79F3AD96-29E7-44ED-92E3-815F496D6231}" dt="2022-11-04T13:44:44.209" v="57"/>
          <ac:picMkLst>
            <pc:docMk/>
            <pc:sldMk cId="3772032319" sldId="290"/>
            <ac:picMk id="15" creationId="{14E9709A-4040-12FD-A36F-C7F9915A102D}"/>
          </ac:picMkLst>
        </pc:picChg>
      </pc:sldChg>
      <pc:sldChg chg="addSp delSp modSp mod">
        <pc:chgData name="Neemias Informatica Lima" userId="b77af7bd85500281" providerId="LiveId" clId="{79F3AD96-29E7-44ED-92E3-815F496D6231}" dt="2022-11-04T16:35:35.011" v="214"/>
        <pc:sldMkLst>
          <pc:docMk/>
          <pc:sldMk cId="1768216317" sldId="291"/>
        </pc:sldMkLst>
        <pc:spChg chg="del">
          <ac:chgData name="Neemias Informatica Lima" userId="b77af7bd85500281" providerId="LiveId" clId="{79F3AD96-29E7-44ED-92E3-815F496D6231}" dt="2022-11-04T13:45:01.468" v="60" actId="478"/>
          <ac:spMkLst>
            <pc:docMk/>
            <pc:sldMk cId="1768216317" sldId="291"/>
            <ac:spMk id="2" creationId="{DFA26DDA-8727-91B2-206C-C95B83F7DFF4}"/>
          </ac:spMkLst>
        </pc:spChg>
        <pc:spChg chg="del">
          <ac:chgData name="Neemias Informatica Lima" userId="b77af7bd85500281" providerId="LiveId" clId="{79F3AD96-29E7-44ED-92E3-815F496D6231}" dt="2022-11-04T13:45:01.468" v="60" actId="478"/>
          <ac:spMkLst>
            <pc:docMk/>
            <pc:sldMk cId="1768216317" sldId="291"/>
            <ac:spMk id="3" creationId="{EA986F5A-EAD0-8595-F895-802C74720CF8}"/>
          </ac:spMkLst>
        </pc:spChg>
        <pc:spChg chg="add mod">
          <ac:chgData name="Neemias Informatica Lima" userId="b77af7bd85500281" providerId="LiveId" clId="{79F3AD96-29E7-44ED-92E3-815F496D6231}" dt="2022-11-04T13:45:01.801" v="61"/>
          <ac:spMkLst>
            <pc:docMk/>
            <pc:sldMk cId="1768216317" sldId="291"/>
            <ac:spMk id="6" creationId="{D2854416-9831-823C-065C-D858E102C3A4}"/>
          </ac:spMkLst>
        </pc:spChg>
        <pc:spChg chg="add mod">
          <ac:chgData name="Neemias Informatica Lima" userId="b77af7bd85500281" providerId="LiveId" clId="{79F3AD96-29E7-44ED-92E3-815F496D6231}" dt="2022-11-04T13:45:01.801" v="61"/>
          <ac:spMkLst>
            <pc:docMk/>
            <pc:sldMk cId="1768216317" sldId="291"/>
            <ac:spMk id="7" creationId="{64F47B91-89A9-FBB6-4CAB-78920D060B88}"/>
          </ac:spMkLst>
        </pc:spChg>
        <pc:spChg chg="mod">
          <ac:chgData name="Neemias Informatica Lima" userId="b77af7bd85500281" providerId="LiveId" clId="{79F3AD96-29E7-44ED-92E3-815F496D6231}" dt="2022-11-04T16:35:35.011" v="214"/>
          <ac:spMkLst>
            <pc:docMk/>
            <pc:sldMk cId="1768216317" sldId="291"/>
            <ac:spMk id="12" creationId="{FD5EC092-AC81-4728-9A45-4C4BB5B95C65}"/>
          </ac:spMkLst>
        </pc:spChg>
        <pc:spChg chg="mod">
          <ac:chgData name="Neemias Informatica Lima" userId="b77af7bd85500281" providerId="LiveId" clId="{79F3AD96-29E7-44ED-92E3-815F496D6231}" dt="2022-11-04T16:33:00.767" v="182"/>
          <ac:spMkLst>
            <pc:docMk/>
            <pc:sldMk cId="1768216317" sldId="291"/>
            <ac:spMk id="14" creationId="{00000000-0000-0000-0000-000000000000}"/>
          </ac:spMkLst>
        </pc:spChg>
        <pc:picChg chg="del">
          <ac:chgData name="Neemias Informatica Lima" userId="b77af7bd85500281" providerId="LiveId" clId="{79F3AD96-29E7-44ED-92E3-815F496D6231}" dt="2022-11-04T13:45:01.468" v="60" actId="478"/>
          <ac:picMkLst>
            <pc:docMk/>
            <pc:sldMk cId="1768216317" sldId="291"/>
            <ac:picMk id="4" creationId="{533B823B-7A52-755A-9019-DA13091ED02F}"/>
          </ac:picMkLst>
        </pc:picChg>
        <pc:picChg chg="add mod">
          <ac:chgData name="Neemias Informatica Lima" userId="b77af7bd85500281" providerId="LiveId" clId="{79F3AD96-29E7-44ED-92E3-815F496D6231}" dt="2022-11-04T13:45:01.801" v="61"/>
          <ac:picMkLst>
            <pc:docMk/>
            <pc:sldMk cId="1768216317" sldId="291"/>
            <ac:picMk id="8" creationId="{D832F352-19C8-75B2-45BF-2F1707887F61}"/>
          </ac:picMkLst>
        </pc:picChg>
      </pc:sldChg>
      <pc:sldChg chg="addSp delSp modSp mod">
        <pc:chgData name="Neemias Informatica Lima" userId="b77af7bd85500281" providerId="LiveId" clId="{79F3AD96-29E7-44ED-92E3-815F496D6231}" dt="2022-11-04T16:37:26.711" v="232"/>
        <pc:sldMkLst>
          <pc:docMk/>
          <pc:sldMk cId="3757265641" sldId="292"/>
        </pc:sldMkLst>
        <pc:spChg chg="del">
          <ac:chgData name="Neemias Informatica Lima" userId="b77af7bd85500281" providerId="LiveId" clId="{79F3AD96-29E7-44ED-92E3-815F496D6231}" dt="2022-11-04T13:45:14.917" v="64" actId="478"/>
          <ac:spMkLst>
            <pc:docMk/>
            <pc:sldMk cId="3757265641" sldId="292"/>
            <ac:spMk id="2" creationId="{50398738-543B-E63C-A7A4-198B1FCA4621}"/>
          </ac:spMkLst>
        </pc:spChg>
        <pc:spChg chg="del">
          <ac:chgData name="Neemias Informatica Lima" userId="b77af7bd85500281" providerId="LiveId" clId="{79F3AD96-29E7-44ED-92E3-815F496D6231}" dt="2022-11-04T13:45:14.917" v="64" actId="478"/>
          <ac:spMkLst>
            <pc:docMk/>
            <pc:sldMk cId="3757265641" sldId="292"/>
            <ac:spMk id="3" creationId="{52BE1020-8F88-6B37-678F-9F7A6E46E656}"/>
          </ac:spMkLst>
        </pc:spChg>
        <pc:spChg chg="add mod">
          <ac:chgData name="Neemias Informatica Lima" userId="b77af7bd85500281" providerId="LiveId" clId="{79F3AD96-29E7-44ED-92E3-815F496D6231}" dt="2022-11-04T13:45:15.369" v="65"/>
          <ac:spMkLst>
            <pc:docMk/>
            <pc:sldMk cId="3757265641" sldId="292"/>
            <ac:spMk id="6" creationId="{411C2D8A-3DE9-D595-4BAF-D7367A80FC6E}"/>
          </ac:spMkLst>
        </pc:spChg>
        <pc:spChg chg="add mod">
          <ac:chgData name="Neemias Informatica Lima" userId="b77af7bd85500281" providerId="LiveId" clId="{79F3AD96-29E7-44ED-92E3-815F496D6231}" dt="2022-11-04T13:45:15.369" v="65"/>
          <ac:spMkLst>
            <pc:docMk/>
            <pc:sldMk cId="3757265641" sldId="292"/>
            <ac:spMk id="7" creationId="{66838F73-084C-F123-50DE-B8AE61398AC2}"/>
          </ac:spMkLst>
        </pc:spChg>
        <pc:spChg chg="mod">
          <ac:chgData name="Neemias Informatica Lima" userId="b77af7bd85500281" providerId="LiveId" clId="{79F3AD96-29E7-44ED-92E3-815F496D6231}" dt="2022-11-04T16:37:26.711" v="232"/>
          <ac:spMkLst>
            <pc:docMk/>
            <pc:sldMk cId="3757265641" sldId="292"/>
            <ac:spMk id="12" creationId="{1EC42BAA-B890-43DD-B4F0-9AB5685AF2FE}"/>
          </ac:spMkLst>
        </pc:spChg>
        <pc:spChg chg="mod">
          <ac:chgData name="Neemias Informatica Lima" userId="b77af7bd85500281" providerId="LiveId" clId="{79F3AD96-29E7-44ED-92E3-815F496D6231}" dt="2022-11-04T16:36:04.437" v="220"/>
          <ac:spMkLst>
            <pc:docMk/>
            <pc:sldMk cId="3757265641" sldId="292"/>
            <ac:spMk id="14" creationId="{00000000-0000-0000-0000-000000000000}"/>
          </ac:spMkLst>
        </pc:spChg>
        <pc:picChg chg="del">
          <ac:chgData name="Neemias Informatica Lima" userId="b77af7bd85500281" providerId="LiveId" clId="{79F3AD96-29E7-44ED-92E3-815F496D6231}" dt="2022-11-04T13:45:14.917" v="64" actId="478"/>
          <ac:picMkLst>
            <pc:docMk/>
            <pc:sldMk cId="3757265641" sldId="292"/>
            <ac:picMk id="4" creationId="{CC9E39E8-9102-D986-09FE-0D8FFD052221}"/>
          </ac:picMkLst>
        </pc:picChg>
        <pc:picChg chg="add mod">
          <ac:chgData name="Neemias Informatica Lima" userId="b77af7bd85500281" providerId="LiveId" clId="{79F3AD96-29E7-44ED-92E3-815F496D6231}" dt="2022-11-04T13:45:15.369" v="65"/>
          <ac:picMkLst>
            <pc:docMk/>
            <pc:sldMk cId="3757265641" sldId="292"/>
            <ac:picMk id="8" creationId="{644AE15F-2046-458E-90F7-DB588E80EF7B}"/>
          </ac:picMkLst>
        </pc:picChg>
      </pc:sldChg>
      <pc:sldChg chg="addSp delSp modSp mod">
        <pc:chgData name="Neemias Informatica Lima" userId="b77af7bd85500281" providerId="LiveId" clId="{79F3AD96-29E7-44ED-92E3-815F496D6231}" dt="2022-11-04T16:37:59.192" v="239" actId="6549"/>
        <pc:sldMkLst>
          <pc:docMk/>
          <pc:sldMk cId="3114938747" sldId="293"/>
        </pc:sldMkLst>
        <pc:spChg chg="del">
          <ac:chgData name="Neemias Informatica Lima" userId="b77af7bd85500281" providerId="LiveId" clId="{79F3AD96-29E7-44ED-92E3-815F496D6231}" dt="2022-11-04T13:45:22.932" v="66" actId="478"/>
          <ac:spMkLst>
            <pc:docMk/>
            <pc:sldMk cId="3114938747" sldId="293"/>
            <ac:spMk id="2" creationId="{BB00AD61-B173-33C5-F274-BD913027EB91}"/>
          </ac:spMkLst>
        </pc:spChg>
        <pc:spChg chg="del">
          <ac:chgData name="Neemias Informatica Lima" userId="b77af7bd85500281" providerId="LiveId" clId="{79F3AD96-29E7-44ED-92E3-815F496D6231}" dt="2022-11-04T13:45:22.932" v="66" actId="478"/>
          <ac:spMkLst>
            <pc:docMk/>
            <pc:sldMk cId="3114938747" sldId="293"/>
            <ac:spMk id="3" creationId="{00FFE219-6750-6DCC-4423-E08390D5217D}"/>
          </ac:spMkLst>
        </pc:spChg>
        <pc:spChg chg="add mod">
          <ac:chgData name="Neemias Informatica Lima" userId="b77af7bd85500281" providerId="LiveId" clId="{79F3AD96-29E7-44ED-92E3-815F496D6231}" dt="2022-11-04T13:45:23.233" v="67"/>
          <ac:spMkLst>
            <pc:docMk/>
            <pc:sldMk cId="3114938747" sldId="293"/>
            <ac:spMk id="6" creationId="{8E6BF73C-1D2B-BFF8-C7C4-2CF188FA606E}"/>
          </ac:spMkLst>
        </pc:spChg>
        <pc:spChg chg="add mod">
          <ac:chgData name="Neemias Informatica Lima" userId="b77af7bd85500281" providerId="LiveId" clId="{79F3AD96-29E7-44ED-92E3-815F496D6231}" dt="2022-11-04T13:45:23.233" v="67"/>
          <ac:spMkLst>
            <pc:docMk/>
            <pc:sldMk cId="3114938747" sldId="293"/>
            <ac:spMk id="7" creationId="{465F0B55-FEF8-4375-2191-13834B0CD7E2}"/>
          </ac:spMkLst>
        </pc:spChg>
        <pc:spChg chg="mod">
          <ac:chgData name="Neemias Informatica Lima" userId="b77af7bd85500281" providerId="LiveId" clId="{79F3AD96-29E7-44ED-92E3-815F496D6231}" dt="2022-11-04T16:37:59.192" v="239" actId="6549"/>
          <ac:spMkLst>
            <pc:docMk/>
            <pc:sldMk cId="3114938747" sldId="293"/>
            <ac:spMk id="16" creationId="{CFC8B9D9-C6ED-4706-A104-65D118A5B7F9}"/>
          </ac:spMkLst>
        </pc:spChg>
        <pc:picChg chg="del">
          <ac:chgData name="Neemias Informatica Lima" userId="b77af7bd85500281" providerId="LiveId" clId="{79F3AD96-29E7-44ED-92E3-815F496D6231}" dt="2022-11-04T13:45:22.932" v="66" actId="478"/>
          <ac:picMkLst>
            <pc:docMk/>
            <pc:sldMk cId="3114938747" sldId="293"/>
            <ac:picMk id="4" creationId="{2055A0DC-EAC7-92A4-D696-1D85EC329571}"/>
          </ac:picMkLst>
        </pc:picChg>
        <pc:picChg chg="add mod">
          <ac:chgData name="Neemias Informatica Lima" userId="b77af7bd85500281" providerId="LiveId" clId="{79F3AD96-29E7-44ED-92E3-815F496D6231}" dt="2022-11-04T13:45:23.233" v="67"/>
          <ac:picMkLst>
            <pc:docMk/>
            <pc:sldMk cId="3114938747" sldId="293"/>
            <ac:picMk id="8" creationId="{28A6D5A3-F38E-CBEE-ED3C-4CF05B67A5C9}"/>
          </ac:picMkLst>
        </pc:picChg>
      </pc:sldChg>
    </pc:docChg>
  </pc:docChgLst>
  <pc:docChgLst>
    <pc:chgData name="Neemias Informatica Lima" userId="b77af7bd85500281" providerId="LiveId" clId="{88520B54-82A9-42A3-BC49-58E043C430AB}"/>
    <pc:docChg chg="undo redo custSel modSld">
      <pc:chgData name="Neemias Informatica Lima" userId="b77af7bd85500281" providerId="LiveId" clId="{88520B54-82A9-42A3-BC49-58E043C430AB}" dt="2022-11-03T00:46:39.210" v="253" actId="20577"/>
      <pc:docMkLst>
        <pc:docMk/>
      </pc:docMkLst>
      <pc:sldChg chg="addSp delSp modSp mod">
        <pc:chgData name="Neemias Informatica Lima" userId="b77af7bd85500281" providerId="LiveId" clId="{88520B54-82A9-42A3-BC49-58E043C430AB}" dt="2022-11-02T23:53:44.867" v="38"/>
        <pc:sldMkLst>
          <pc:docMk/>
          <pc:sldMk cId="2232331225" sldId="280"/>
        </pc:sldMkLst>
        <pc:spChg chg="mod">
          <ac:chgData name="Neemias Informatica Lima" userId="b77af7bd85500281" providerId="LiveId" clId="{88520B54-82A9-42A3-BC49-58E043C430AB}" dt="2022-11-02T23:47:06.120" v="10"/>
          <ac:spMkLst>
            <pc:docMk/>
            <pc:sldMk cId="2232331225" sldId="280"/>
            <ac:spMk id="6" creationId="{00000000-0000-0000-0000-000000000000}"/>
          </ac:spMkLst>
        </pc:spChg>
        <pc:spChg chg="mod">
          <ac:chgData name="Neemias Informatica Lima" userId="b77af7bd85500281" providerId="LiveId" clId="{88520B54-82A9-42A3-BC49-58E043C430AB}" dt="2022-11-02T23:49:28.367" v="27" actId="20577"/>
          <ac:spMkLst>
            <pc:docMk/>
            <pc:sldMk cId="2232331225" sldId="280"/>
            <ac:spMk id="9" creationId="{00000000-0000-0000-0000-000000000000}"/>
          </ac:spMkLst>
        </pc:spChg>
        <pc:spChg chg="mod">
          <ac:chgData name="Neemias Informatica Lima" userId="b77af7bd85500281" providerId="LiveId" clId="{88520B54-82A9-42A3-BC49-58E043C430AB}" dt="2022-11-02T23:48:56.957" v="24" actId="14100"/>
          <ac:spMkLst>
            <pc:docMk/>
            <pc:sldMk cId="2232331225" sldId="280"/>
            <ac:spMk id="16" creationId="{00000000-0000-0000-0000-000000000000}"/>
          </ac:spMkLst>
        </pc:spChg>
        <pc:picChg chg="add mod">
          <ac:chgData name="Neemias Informatica Lima" userId="b77af7bd85500281" providerId="LiveId" clId="{88520B54-82A9-42A3-BC49-58E043C430AB}" dt="2022-11-02T23:46:32.915" v="7" actId="1076"/>
          <ac:picMkLst>
            <pc:docMk/>
            <pc:sldMk cId="2232331225" sldId="280"/>
            <ac:picMk id="3" creationId="{357C7B3F-BD2E-AB7E-10EB-BAD6DD50E7A7}"/>
          </ac:picMkLst>
        </pc:picChg>
        <pc:picChg chg="del">
          <ac:chgData name="Neemias Informatica Lima" userId="b77af7bd85500281" providerId="LiveId" clId="{88520B54-82A9-42A3-BC49-58E043C430AB}" dt="2022-11-02T23:46:26.760" v="6" actId="478"/>
          <ac:picMkLst>
            <pc:docMk/>
            <pc:sldMk cId="2232331225" sldId="280"/>
            <ac:picMk id="4" creationId="{4B4273A5-AB6A-D615-30E8-0FF6C5B3049D}"/>
          </ac:picMkLst>
        </pc:picChg>
        <pc:picChg chg="add mod">
          <ac:chgData name="Neemias Informatica Lima" userId="b77af7bd85500281" providerId="LiveId" clId="{88520B54-82A9-42A3-BC49-58E043C430AB}" dt="2022-11-02T23:53:44.867" v="38"/>
          <ac:picMkLst>
            <pc:docMk/>
            <pc:sldMk cId="2232331225" sldId="280"/>
            <ac:picMk id="13" creationId="{4CAB6FDA-3BA3-11A9-92E7-82DBFC7035BD}"/>
          </ac:picMkLst>
        </pc:picChg>
        <pc:picChg chg="del">
          <ac:chgData name="Neemias Informatica Lima" userId="b77af7bd85500281" providerId="LiveId" clId="{88520B54-82A9-42A3-BC49-58E043C430AB}" dt="2022-11-02T23:48:00.135" v="16" actId="478"/>
          <ac:picMkLst>
            <pc:docMk/>
            <pc:sldMk cId="2232331225" sldId="280"/>
            <ac:picMk id="14" creationId="{09F8BC57-6388-0C56-DC99-61616FE0AAEA}"/>
          </ac:picMkLst>
        </pc:picChg>
      </pc:sldChg>
      <pc:sldChg chg="addSp delSp modSp mod">
        <pc:chgData name="Neemias Informatica Lima" userId="b77af7bd85500281" providerId="LiveId" clId="{88520B54-82A9-42A3-BC49-58E043C430AB}" dt="2022-11-03T00:23:41.693" v="108" actId="6549"/>
        <pc:sldMkLst>
          <pc:docMk/>
          <pc:sldMk cId="2103443556" sldId="281"/>
        </pc:sldMkLst>
        <pc:spChg chg="mod">
          <ac:chgData name="Neemias Informatica Lima" userId="b77af7bd85500281" providerId="LiveId" clId="{88520B54-82A9-42A3-BC49-58E043C430AB}" dt="2022-11-03T00:23:41.693" v="108" actId="6549"/>
          <ac:spMkLst>
            <pc:docMk/>
            <pc:sldMk cId="2103443556" sldId="281"/>
            <ac:spMk id="8" creationId="{00000000-0000-0000-0000-000000000000}"/>
          </ac:spMkLst>
        </pc:spChg>
        <pc:spChg chg="mod">
          <ac:chgData name="Neemias Informatica Lima" userId="b77af7bd85500281" providerId="LiveId" clId="{88520B54-82A9-42A3-BC49-58E043C430AB}" dt="2022-11-03T00:01:08.507" v="48" actId="207"/>
          <ac:spMkLst>
            <pc:docMk/>
            <pc:sldMk cId="2103443556" sldId="281"/>
            <ac:spMk id="18" creationId="{00000000-0000-0000-0000-000000000000}"/>
          </ac:spMkLst>
        </pc:spChg>
        <pc:picChg chg="add mod">
          <ac:chgData name="Neemias Informatica Lima" userId="b77af7bd85500281" providerId="LiveId" clId="{88520B54-82A9-42A3-BC49-58E043C430AB}" dt="2022-11-02T23:58:06.884" v="44" actId="14100"/>
          <ac:picMkLst>
            <pc:docMk/>
            <pc:sldMk cId="2103443556" sldId="281"/>
            <ac:picMk id="2" creationId="{83F58DA6-0CBC-3FB8-DA88-B72D7392B9AE}"/>
          </ac:picMkLst>
        </pc:picChg>
        <pc:picChg chg="add mod">
          <ac:chgData name="Neemias Informatica Lima" userId="b77af7bd85500281" providerId="LiveId" clId="{88520B54-82A9-42A3-BC49-58E043C430AB}" dt="2022-11-03T00:03:16.742" v="63" actId="1038"/>
          <ac:picMkLst>
            <pc:docMk/>
            <pc:sldMk cId="2103443556" sldId="281"/>
            <ac:picMk id="3" creationId="{F49570C7-A113-A678-6305-5DD2D0DCB942}"/>
          </ac:picMkLst>
        </pc:picChg>
        <pc:picChg chg="del">
          <ac:chgData name="Neemias Informatica Lima" userId="b77af7bd85500281" providerId="LiveId" clId="{88520B54-82A9-42A3-BC49-58E043C430AB}" dt="2022-11-02T23:57:44.781" v="39" actId="478"/>
          <ac:picMkLst>
            <pc:docMk/>
            <pc:sldMk cId="2103443556" sldId="281"/>
            <ac:picMk id="12" creationId="{D09963E5-8B2E-E145-DDF5-46C52412620C}"/>
          </ac:picMkLst>
        </pc:picChg>
        <pc:picChg chg="del">
          <ac:chgData name="Neemias Informatica Lima" userId="b77af7bd85500281" providerId="LiveId" clId="{88520B54-82A9-42A3-BC49-58E043C430AB}" dt="2022-11-03T00:03:06.838" v="55" actId="478"/>
          <ac:picMkLst>
            <pc:docMk/>
            <pc:sldMk cId="2103443556" sldId="281"/>
            <ac:picMk id="13" creationId="{4F6CBAF4-ABA1-A5B8-BACC-1D85CAF9D153}"/>
          </ac:picMkLst>
        </pc:picChg>
      </pc:sldChg>
      <pc:sldChg chg="addSp delSp modSp mod">
        <pc:chgData name="Neemias Informatica Lima" userId="b77af7bd85500281" providerId="LiveId" clId="{88520B54-82A9-42A3-BC49-58E043C430AB}" dt="2022-11-03T00:38:53.446" v="139" actId="20577"/>
        <pc:sldMkLst>
          <pc:docMk/>
          <pc:sldMk cId="3683219421" sldId="282"/>
        </pc:sldMkLst>
        <pc:spChg chg="add mod">
          <ac:chgData name="Neemias Informatica Lima" userId="b77af7bd85500281" providerId="LiveId" clId="{88520B54-82A9-42A3-BC49-58E043C430AB}" dt="2022-11-03T00:05:31.857" v="68"/>
          <ac:spMkLst>
            <pc:docMk/>
            <pc:sldMk cId="3683219421" sldId="282"/>
            <ac:spMk id="2" creationId="{1C9C029D-9F7E-59EB-7D97-AE3C4DEF7A1F}"/>
          </ac:spMkLst>
        </pc:spChg>
        <pc:spChg chg="add mod">
          <ac:chgData name="Neemias Informatica Lima" userId="b77af7bd85500281" providerId="LiveId" clId="{88520B54-82A9-42A3-BC49-58E043C430AB}" dt="2022-11-03T00:05:31.857" v="68"/>
          <ac:spMkLst>
            <pc:docMk/>
            <pc:sldMk cId="3683219421" sldId="282"/>
            <ac:spMk id="4" creationId="{0ACD4FE8-0FB3-DEF9-E952-6F2B2FE7E622}"/>
          </ac:spMkLst>
        </pc:spChg>
        <pc:spChg chg="mod">
          <ac:chgData name="Neemias Informatica Lima" userId="b77af7bd85500281" providerId="LiveId" clId="{88520B54-82A9-42A3-BC49-58E043C430AB}" dt="2022-11-03T00:38:53.446" v="139" actId="20577"/>
          <ac:spMkLst>
            <pc:docMk/>
            <pc:sldMk cId="3683219421" sldId="282"/>
            <ac:spMk id="12" creationId="{00000000-0000-0000-0000-000000000000}"/>
          </ac:spMkLst>
        </pc:spChg>
        <pc:spChg chg="mod">
          <ac:chgData name="Neemias Informatica Lima" userId="b77af7bd85500281" providerId="LiveId" clId="{88520B54-82A9-42A3-BC49-58E043C430AB}" dt="2022-11-03T00:35:01.328" v="114"/>
          <ac:spMkLst>
            <pc:docMk/>
            <pc:sldMk cId="3683219421" sldId="282"/>
            <ac:spMk id="14" creationId="{00000000-0000-0000-0000-000000000000}"/>
          </ac:spMkLst>
        </pc:spChg>
        <pc:spChg chg="del">
          <ac:chgData name="Neemias Informatica Lima" userId="b77af7bd85500281" providerId="LiveId" clId="{88520B54-82A9-42A3-BC49-58E043C430AB}" dt="2022-11-03T00:05:31.445" v="67" actId="478"/>
          <ac:spMkLst>
            <pc:docMk/>
            <pc:sldMk cId="3683219421" sldId="282"/>
            <ac:spMk id="18" creationId="{9F1D3AA1-38DD-4E05-8F1D-84A75359B716}"/>
          </ac:spMkLst>
        </pc:spChg>
        <pc:spChg chg="del">
          <ac:chgData name="Neemias Informatica Lima" userId="b77af7bd85500281" providerId="LiveId" clId="{88520B54-82A9-42A3-BC49-58E043C430AB}" dt="2022-11-03T00:05:31.445" v="67" actId="478"/>
          <ac:spMkLst>
            <pc:docMk/>
            <pc:sldMk cId="3683219421" sldId="282"/>
            <ac:spMk id="19" creationId="{24E6A572-7F48-44FD-EB61-74B6A81632C2}"/>
          </ac:spMkLst>
        </pc:spChg>
        <pc:picChg chg="add mod">
          <ac:chgData name="Neemias Informatica Lima" userId="b77af7bd85500281" providerId="LiveId" clId="{88520B54-82A9-42A3-BC49-58E043C430AB}" dt="2022-11-03T00:05:31.857" v="68"/>
          <ac:picMkLst>
            <pc:docMk/>
            <pc:sldMk cId="3683219421" sldId="282"/>
            <ac:picMk id="5" creationId="{2751C383-E816-AE2A-6374-722941101A36}"/>
          </ac:picMkLst>
        </pc:picChg>
        <pc:picChg chg="add mod">
          <ac:chgData name="Neemias Informatica Lima" userId="b77af7bd85500281" providerId="LiveId" clId="{88520B54-82A9-42A3-BC49-58E043C430AB}" dt="2022-11-03T00:05:31.857" v="68"/>
          <ac:picMkLst>
            <pc:docMk/>
            <pc:sldMk cId="3683219421" sldId="282"/>
            <ac:picMk id="6" creationId="{F5890864-04D7-A6F0-DE98-98C6033A4E54}"/>
          </ac:picMkLst>
        </pc:picChg>
        <pc:picChg chg="del">
          <ac:chgData name="Neemias Informatica Lima" userId="b77af7bd85500281" providerId="LiveId" clId="{88520B54-82A9-42A3-BC49-58E043C430AB}" dt="2022-11-03T00:05:31.445" v="67" actId="478"/>
          <ac:picMkLst>
            <pc:docMk/>
            <pc:sldMk cId="3683219421" sldId="282"/>
            <ac:picMk id="21" creationId="{A77C6FE8-86E7-BE98-D472-870B782DF71F}"/>
          </ac:picMkLst>
        </pc:picChg>
        <pc:picChg chg="del">
          <ac:chgData name="Neemias Informatica Lima" userId="b77af7bd85500281" providerId="LiveId" clId="{88520B54-82A9-42A3-BC49-58E043C430AB}" dt="2022-11-03T00:05:31.445" v="67" actId="478"/>
          <ac:picMkLst>
            <pc:docMk/>
            <pc:sldMk cId="3683219421" sldId="282"/>
            <ac:picMk id="22" creationId="{CBBE69CD-6B1B-71F5-5112-E694CD0DCA88}"/>
          </ac:picMkLst>
        </pc:picChg>
      </pc:sldChg>
      <pc:sldChg chg="addSp delSp modSp mod">
        <pc:chgData name="Neemias Informatica Lima" userId="b77af7bd85500281" providerId="LiveId" clId="{88520B54-82A9-42A3-BC49-58E043C430AB}" dt="2022-11-03T00:39:49.477" v="151"/>
        <pc:sldMkLst>
          <pc:docMk/>
          <pc:sldMk cId="3902406419" sldId="283"/>
        </pc:sldMkLst>
        <pc:spChg chg="add mod">
          <ac:chgData name="Neemias Informatica Lima" userId="b77af7bd85500281" providerId="LiveId" clId="{88520B54-82A9-42A3-BC49-58E043C430AB}" dt="2022-11-03T00:05:44.906" v="70"/>
          <ac:spMkLst>
            <pc:docMk/>
            <pc:sldMk cId="3902406419" sldId="283"/>
            <ac:spMk id="2" creationId="{D88BD668-7F1F-2AE3-3C00-7DBC4EF53153}"/>
          </ac:spMkLst>
        </pc:spChg>
        <pc:spChg chg="add mod">
          <ac:chgData name="Neemias Informatica Lima" userId="b77af7bd85500281" providerId="LiveId" clId="{88520B54-82A9-42A3-BC49-58E043C430AB}" dt="2022-11-03T00:05:44.906" v="70"/>
          <ac:spMkLst>
            <pc:docMk/>
            <pc:sldMk cId="3902406419" sldId="283"/>
            <ac:spMk id="3" creationId="{747716D4-7329-CA80-1DE2-16B7F1FF2047}"/>
          </ac:spMkLst>
        </pc:spChg>
        <pc:spChg chg="mod">
          <ac:chgData name="Neemias Informatica Lima" userId="b77af7bd85500281" providerId="LiveId" clId="{88520B54-82A9-42A3-BC49-58E043C430AB}" dt="2022-11-03T00:39:12.765" v="142"/>
          <ac:spMkLst>
            <pc:docMk/>
            <pc:sldMk cId="3902406419" sldId="283"/>
            <ac:spMk id="14" creationId="{00000000-0000-0000-0000-000000000000}"/>
          </ac:spMkLst>
        </pc:spChg>
        <pc:spChg chg="mod">
          <ac:chgData name="Neemias Informatica Lima" userId="b77af7bd85500281" providerId="LiveId" clId="{88520B54-82A9-42A3-BC49-58E043C430AB}" dt="2022-11-03T00:39:49.477" v="151"/>
          <ac:spMkLst>
            <pc:docMk/>
            <pc:sldMk cId="3902406419" sldId="283"/>
            <ac:spMk id="15" creationId="{D5C09FDA-172B-4732-BD2E-A9BBEF8B191B}"/>
          </ac:spMkLst>
        </pc:spChg>
        <pc:spChg chg="del">
          <ac:chgData name="Neemias Informatica Lima" userId="b77af7bd85500281" providerId="LiveId" clId="{88520B54-82A9-42A3-BC49-58E043C430AB}" dt="2022-11-03T00:05:44.479" v="69" actId="478"/>
          <ac:spMkLst>
            <pc:docMk/>
            <pc:sldMk cId="3902406419" sldId="283"/>
            <ac:spMk id="19" creationId="{3F6C734C-8D4A-D0D4-2312-AE2E4BDD23BF}"/>
          </ac:spMkLst>
        </pc:spChg>
        <pc:spChg chg="del">
          <ac:chgData name="Neemias Informatica Lima" userId="b77af7bd85500281" providerId="LiveId" clId="{88520B54-82A9-42A3-BC49-58E043C430AB}" dt="2022-11-03T00:05:44.479" v="69" actId="478"/>
          <ac:spMkLst>
            <pc:docMk/>
            <pc:sldMk cId="3902406419" sldId="283"/>
            <ac:spMk id="21" creationId="{88813284-6EA8-5FC1-C883-B6D66386147A}"/>
          </ac:spMkLst>
        </pc:spChg>
        <pc:picChg chg="add mod">
          <ac:chgData name="Neemias Informatica Lima" userId="b77af7bd85500281" providerId="LiveId" clId="{88520B54-82A9-42A3-BC49-58E043C430AB}" dt="2022-11-03T00:05:44.906" v="70"/>
          <ac:picMkLst>
            <pc:docMk/>
            <pc:sldMk cId="3902406419" sldId="283"/>
            <ac:picMk id="4" creationId="{EC420E64-DCEA-8F1E-2BF3-37A69DAD7F77}"/>
          </ac:picMkLst>
        </pc:picChg>
        <pc:picChg chg="add mod">
          <ac:chgData name="Neemias Informatica Lima" userId="b77af7bd85500281" providerId="LiveId" clId="{88520B54-82A9-42A3-BC49-58E043C430AB}" dt="2022-11-03T00:05:44.906" v="70"/>
          <ac:picMkLst>
            <pc:docMk/>
            <pc:sldMk cId="3902406419" sldId="283"/>
            <ac:picMk id="5" creationId="{89FC7583-ED25-F725-DD3D-7E2647D6D873}"/>
          </ac:picMkLst>
        </pc:picChg>
        <pc:picChg chg="del">
          <ac:chgData name="Neemias Informatica Lima" userId="b77af7bd85500281" providerId="LiveId" clId="{88520B54-82A9-42A3-BC49-58E043C430AB}" dt="2022-11-03T00:05:44.479" v="69" actId="478"/>
          <ac:picMkLst>
            <pc:docMk/>
            <pc:sldMk cId="3902406419" sldId="283"/>
            <ac:picMk id="23" creationId="{A3AC8448-D682-73A4-3671-C62F1AAFD02E}"/>
          </ac:picMkLst>
        </pc:picChg>
        <pc:picChg chg="del">
          <ac:chgData name="Neemias Informatica Lima" userId="b77af7bd85500281" providerId="LiveId" clId="{88520B54-82A9-42A3-BC49-58E043C430AB}" dt="2022-11-03T00:05:44.479" v="69" actId="478"/>
          <ac:picMkLst>
            <pc:docMk/>
            <pc:sldMk cId="3902406419" sldId="283"/>
            <ac:picMk id="24" creationId="{82A89DC5-14CC-A657-30C1-2667D69769BA}"/>
          </ac:picMkLst>
        </pc:picChg>
      </pc:sldChg>
      <pc:sldChg chg="addSp delSp modSp mod">
        <pc:chgData name="Neemias Informatica Lima" userId="b77af7bd85500281" providerId="LiveId" clId="{88520B54-82A9-42A3-BC49-58E043C430AB}" dt="2022-11-03T00:41:21.548" v="168" actId="20577"/>
        <pc:sldMkLst>
          <pc:docMk/>
          <pc:sldMk cId="2424059023" sldId="284"/>
        </pc:sldMkLst>
        <pc:spChg chg="add mod">
          <ac:chgData name="Neemias Informatica Lima" userId="b77af7bd85500281" providerId="LiveId" clId="{88520B54-82A9-42A3-BC49-58E043C430AB}" dt="2022-11-03T00:06:06.913" v="74"/>
          <ac:spMkLst>
            <pc:docMk/>
            <pc:sldMk cId="2424059023" sldId="284"/>
            <ac:spMk id="2" creationId="{C686CA8A-D3C0-C1D6-6E9C-77F482E7261F}"/>
          </ac:spMkLst>
        </pc:spChg>
        <pc:spChg chg="add mod">
          <ac:chgData name="Neemias Informatica Lima" userId="b77af7bd85500281" providerId="LiveId" clId="{88520B54-82A9-42A3-BC49-58E043C430AB}" dt="2022-11-03T00:06:06.913" v="74"/>
          <ac:spMkLst>
            <pc:docMk/>
            <pc:sldMk cId="2424059023" sldId="284"/>
            <ac:spMk id="3" creationId="{058CE0CD-27AC-DDCA-6726-05BFB8F59F92}"/>
          </ac:spMkLst>
        </pc:spChg>
        <pc:spChg chg="mod">
          <ac:chgData name="Neemias Informatica Lima" userId="b77af7bd85500281" providerId="LiveId" clId="{88520B54-82A9-42A3-BC49-58E043C430AB}" dt="2022-11-03T00:40:41.786" v="161"/>
          <ac:spMkLst>
            <pc:docMk/>
            <pc:sldMk cId="2424059023" sldId="284"/>
            <ac:spMk id="14" creationId="{00000000-0000-0000-0000-000000000000}"/>
          </ac:spMkLst>
        </pc:spChg>
        <pc:spChg chg="mod">
          <ac:chgData name="Neemias Informatica Lima" userId="b77af7bd85500281" providerId="LiveId" clId="{88520B54-82A9-42A3-BC49-58E043C430AB}" dt="2022-11-03T00:41:21.548" v="168" actId="20577"/>
          <ac:spMkLst>
            <pc:docMk/>
            <pc:sldMk cId="2424059023" sldId="284"/>
            <ac:spMk id="15" creationId="{C3A1BEFC-B9B8-4142-B09F-1F5B330F4265}"/>
          </ac:spMkLst>
        </pc:spChg>
        <pc:spChg chg="del">
          <ac:chgData name="Neemias Informatica Lima" userId="b77af7bd85500281" providerId="LiveId" clId="{88520B54-82A9-42A3-BC49-58E043C430AB}" dt="2022-11-03T00:06:06.501" v="73" actId="478"/>
          <ac:spMkLst>
            <pc:docMk/>
            <pc:sldMk cId="2424059023" sldId="284"/>
            <ac:spMk id="25" creationId="{F1038972-0797-D559-8B5F-A0FD2C628DB2}"/>
          </ac:spMkLst>
        </pc:spChg>
        <pc:spChg chg="del">
          <ac:chgData name="Neemias Informatica Lima" userId="b77af7bd85500281" providerId="LiveId" clId="{88520B54-82A9-42A3-BC49-58E043C430AB}" dt="2022-11-03T00:06:06.501" v="73" actId="478"/>
          <ac:spMkLst>
            <pc:docMk/>
            <pc:sldMk cId="2424059023" sldId="284"/>
            <ac:spMk id="26" creationId="{48F6DC35-4D54-E7B9-891C-B45D4BEF800C}"/>
          </ac:spMkLst>
        </pc:spChg>
        <pc:picChg chg="add mod">
          <ac:chgData name="Neemias Informatica Lima" userId="b77af7bd85500281" providerId="LiveId" clId="{88520B54-82A9-42A3-BC49-58E043C430AB}" dt="2022-11-03T00:06:06.913" v="74"/>
          <ac:picMkLst>
            <pc:docMk/>
            <pc:sldMk cId="2424059023" sldId="284"/>
            <ac:picMk id="4" creationId="{8F80192C-BF49-A4D8-1B4F-6EE99DAF555A}"/>
          </ac:picMkLst>
        </pc:picChg>
        <pc:picChg chg="add mod">
          <ac:chgData name="Neemias Informatica Lima" userId="b77af7bd85500281" providerId="LiveId" clId="{88520B54-82A9-42A3-BC49-58E043C430AB}" dt="2022-11-03T00:06:06.913" v="74"/>
          <ac:picMkLst>
            <pc:docMk/>
            <pc:sldMk cId="2424059023" sldId="284"/>
            <ac:picMk id="5" creationId="{555945AA-4EBD-BE25-AABC-B2C38DC6ECEF}"/>
          </ac:picMkLst>
        </pc:picChg>
        <pc:picChg chg="del">
          <ac:chgData name="Neemias Informatica Lima" userId="b77af7bd85500281" providerId="LiveId" clId="{88520B54-82A9-42A3-BC49-58E043C430AB}" dt="2022-11-03T00:06:06.501" v="73" actId="478"/>
          <ac:picMkLst>
            <pc:docMk/>
            <pc:sldMk cId="2424059023" sldId="284"/>
            <ac:picMk id="27" creationId="{4921CBAF-AEA2-9B16-1E4C-A1A6A3E6F295}"/>
          </ac:picMkLst>
        </pc:picChg>
        <pc:picChg chg="del">
          <ac:chgData name="Neemias Informatica Lima" userId="b77af7bd85500281" providerId="LiveId" clId="{88520B54-82A9-42A3-BC49-58E043C430AB}" dt="2022-11-03T00:06:06.501" v="73" actId="478"/>
          <ac:picMkLst>
            <pc:docMk/>
            <pc:sldMk cId="2424059023" sldId="284"/>
            <ac:picMk id="28" creationId="{189C9364-EF98-F7C8-8EF7-F4C2AB4B4BC0}"/>
          </ac:picMkLst>
        </pc:picChg>
      </pc:sldChg>
      <pc:sldChg chg="addSp delSp modSp mod">
        <pc:chgData name="Neemias Informatica Lima" userId="b77af7bd85500281" providerId="LiveId" clId="{88520B54-82A9-42A3-BC49-58E043C430AB}" dt="2022-11-03T00:43:02.563" v="198" actId="20577"/>
        <pc:sldMkLst>
          <pc:docMk/>
          <pc:sldMk cId="2241968852" sldId="285"/>
        </pc:sldMkLst>
        <pc:spChg chg="add mod">
          <ac:chgData name="Neemias Informatica Lima" userId="b77af7bd85500281" providerId="LiveId" clId="{88520B54-82A9-42A3-BC49-58E043C430AB}" dt="2022-11-03T00:06:45.105" v="78"/>
          <ac:spMkLst>
            <pc:docMk/>
            <pc:sldMk cId="2241968852" sldId="285"/>
            <ac:spMk id="2" creationId="{E1206968-400B-5C94-D865-88123E5ED0EA}"/>
          </ac:spMkLst>
        </pc:spChg>
        <pc:spChg chg="add mod">
          <ac:chgData name="Neemias Informatica Lima" userId="b77af7bd85500281" providerId="LiveId" clId="{88520B54-82A9-42A3-BC49-58E043C430AB}" dt="2022-11-03T00:06:45.105" v="78"/>
          <ac:spMkLst>
            <pc:docMk/>
            <pc:sldMk cId="2241968852" sldId="285"/>
            <ac:spMk id="3" creationId="{8B4B812B-5D20-AF2D-E03D-583E2267FE2F}"/>
          </ac:spMkLst>
        </pc:spChg>
        <pc:spChg chg="mod">
          <ac:chgData name="Neemias Informatica Lima" userId="b77af7bd85500281" providerId="LiveId" clId="{88520B54-82A9-42A3-BC49-58E043C430AB}" dt="2022-11-03T00:42:14.689" v="177"/>
          <ac:spMkLst>
            <pc:docMk/>
            <pc:sldMk cId="2241968852" sldId="285"/>
            <ac:spMk id="14" creationId="{00000000-0000-0000-0000-000000000000}"/>
          </ac:spMkLst>
        </pc:spChg>
        <pc:spChg chg="mod">
          <ac:chgData name="Neemias Informatica Lima" userId="b77af7bd85500281" providerId="LiveId" clId="{88520B54-82A9-42A3-BC49-58E043C430AB}" dt="2022-11-03T00:43:02.563" v="198" actId="20577"/>
          <ac:spMkLst>
            <pc:docMk/>
            <pc:sldMk cId="2241968852" sldId="285"/>
            <ac:spMk id="15" creationId="{0F091E13-8EAD-4FFB-9473-BC74E5ABDC64}"/>
          </ac:spMkLst>
        </pc:spChg>
        <pc:spChg chg="del">
          <ac:chgData name="Neemias Informatica Lima" userId="b77af7bd85500281" providerId="LiveId" clId="{88520B54-82A9-42A3-BC49-58E043C430AB}" dt="2022-11-03T00:06:42.005" v="77" actId="478"/>
          <ac:spMkLst>
            <pc:docMk/>
            <pc:sldMk cId="2241968852" sldId="285"/>
            <ac:spMk id="20" creationId="{15B94819-4A1B-680D-87F8-6C6E84139A39}"/>
          </ac:spMkLst>
        </pc:spChg>
        <pc:spChg chg="del">
          <ac:chgData name="Neemias Informatica Lima" userId="b77af7bd85500281" providerId="LiveId" clId="{88520B54-82A9-42A3-BC49-58E043C430AB}" dt="2022-11-03T00:06:42.005" v="77" actId="478"/>
          <ac:spMkLst>
            <pc:docMk/>
            <pc:sldMk cId="2241968852" sldId="285"/>
            <ac:spMk id="21" creationId="{7E3F948D-8B5B-0638-A09B-E439EF9101DA}"/>
          </ac:spMkLst>
        </pc:spChg>
        <pc:picChg chg="add mod">
          <ac:chgData name="Neemias Informatica Lima" userId="b77af7bd85500281" providerId="LiveId" clId="{88520B54-82A9-42A3-BC49-58E043C430AB}" dt="2022-11-03T00:06:45.105" v="78"/>
          <ac:picMkLst>
            <pc:docMk/>
            <pc:sldMk cId="2241968852" sldId="285"/>
            <ac:picMk id="4" creationId="{41CB568F-2909-5705-C551-BC8C33B27D95}"/>
          </ac:picMkLst>
        </pc:picChg>
        <pc:picChg chg="add mod">
          <ac:chgData name="Neemias Informatica Lima" userId="b77af7bd85500281" providerId="LiveId" clId="{88520B54-82A9-42A3-BC49-58E043C430AB}" dt="2022-11-03T00:07:00.070" v="86" actId="1038"/>
          <ac:picMkLst>
            <pc:docMk/>
            <pc:sldMk cId="2241968852" sldId="285"/>
            <ac:picMk id="5" creationId="{1BA36714-53AD-66B4-1CEE-08B210D334AF}"/>
          </ac:picMkLst>
        </pc:picChg>
        <pc:picChg chg="del">
          <ac:chgData name="Neemias Informatica Lima" userId="b77af7bd85500281" providerId="LiveId" clId="{88520B54-82A9-42A3-BC49-58E043C430AB}" dt="2022-11-03T00:06:50.774" v="81" actId="478"/>
          <ac:picMkLst>
            <pc:docMk/>
            <pc:sldMk cId="2241968852" sldId="285"/>
            <ac:picMk id="17" creationId="{8D25678F-A623-6407-E24B-47282DC3F2D4}"/>
          </ac:picMkLst>
        </pc:picChg>
        <pc:picChg chg="del">
          <ac:chgData name="Neemias Informatica Lima" userId="b77af7bd85500281" providerId="LiveId" clId="{88520B54-82A9-42A3-BC49-58E043C430AB}" dt="2022-11-03T00:06:42.005" v="77" actId="478"/>
          <ac:picMkLst>
            <pc:docMk/>
            <pc:sldMk cId="2241968852" sldId="285"/>
            <ac:picMk id="23" creationId="{00DD47A8-DFB3-8359-117B-A1F291C04EC5}"/>
          </ac:picMkLst>
        </pc:picChg>
        <pc:picChg chg="del">
          <ac:chgData name="Neemias Informatica Lima" userId="b77af7bd85500281" providerId="LiveId" clId="{88520B54-82A9-42A3-BC49-58E043C430AB}" dt="2022-11-03T00:06:42.005" v="77" actId="478"/>
          <ac:picMkLst>
            <pc:docMk/>
            <pc:sldMk cId="2241968852" sldId="285"/>
            <ac:picMk id="24" creationId="{8039E5DF-DACF-D668-5178-23A7B5F6E4C9}"/>
          </ac:picMkLst>
        </pc:picChg>
      </pc:sldChg>
      <pc:sldChg chg="addSp delSp modSp mod">
        <pc:chgData name="Neemias Informatica Lima" userId="b77af7bd85500281" providerId="LiveId" clId="{88520B54-82A9-42A3-BC49-58E043C430AB}" dt="2022-11-03T00:44:46.202" v="226" actId="20577"/>
        <pc:sldMkLst>
          <pc:docMk/>
          <pc:sldMk cId="1959249856" sldId="286"/>
        </pc:sldMkLst>
        <pc:spChg chg="add mod">
          <ac:chgData name="Neemias Informatica Lima" userId="b77af7bd85500281" providerId="LiveId" clId="{88520B54-82A9-42A3-BC49-58E043C430AB}" dt="2022-11-03T00:07:45.161" v="90"/>
          <ac:spMkLst>
            <pc:docMk/>
            <pc:sldMk cId="1959249856" sldId="286"/>
            <ac:spMk id="2" creationId="{DEA700FC-83C8-2605-485E-50D061C7B75F}"/>
          </ac:spMkLst>
        </pc:spChg>
        <pc:spChg chg="add mod">
          <ac:chgData name="Neemias Informatica Lima" userId="b77af7bd85500281" providerId="LiveId" clId="{88520B54-82A9-42A3-BC49-58E043C430AB}" dt="2022-11-03T00:07:45.161" v="90"/>
          <ac:spMkLst>
            <pc:docMk/>
            <pc:sldMk cId="1959249856" sldId="286"/>
            <ac:spMk id="3" creationId="{5720F88F-7EE6-42C3-FCB3-16C133F24E65}"/>
          </ac:spMkLst>
        </pc:spChg>
        <pc:spChg chg="mod">
          <ac:chgData name="Neemias Informatica Lima" userId="b77af7bd85500281" providerId="LiveId" clId="{88520B54-82A9-42A3-BC49-58E043C430AB}" dt="2022-11-03T00:43:49.369" v="210"/>
          <ac:spMkLst>
            <pc:docMk/>
            <pc:sldMk cId="1959249856" sldId="286"/>
            <ac:spMk id="14" creationId="{00000000-0000-0000-0000-000000000000}"/>
          </ac:spMkLst>
        </pc:spChg>
        <pc:spChg chg="mod">
          <ac:chgData name="Neemias Informatica Lima" userId="b77af7bd85500281" providerId="LiveId" clId="{88520B54-82A9-42A3-BC49-58E043C430AB}" dt="2022-11-03T00:44:46.202" v="226" actId="20577"/>
          <ac:spMkLst>
            <pc:docMk/>
            <pc:sldMk cId="1959249856" sldId="286"/>
            <ac:spMk id="15" creationId="{863BB09B-C8C1-4354-BC51-D930C951E507}"/>
          </ac:spMkLst>
        </pc:spChg>
        <pc:spChg chg="del">
          <ac:chgData name="Neemias Informatica Lima" userId="b77af7bd85500281" providerId="LiveId" clId="{88520B54-82A9-42A3-BC49-58E043C430AB}" dt="2022-11-03T00:07:44.654" v="89" actId="478"/>
          <ac:spMkLst>
            <pc:docMk/>
            <pc:sldMk cId="1959249856" sldId="286"/>
            <ac:spMk id="19" creationId="{387C7993-C455-9A2C-9273-C04DC6CF0AC9}"/>
          </ac:spMkLst>
        </pc:spChg>
        <pc:spChg chg="del">
          <ac:chgData name="Neemias Informatica Lima" userId="b77af7bd85500281" providerId="LiveId" clId="{88520B54-82A9-42A3-BC49-58E043C430AB}" dt="2022-11-03T00:07:44.654" v="89" actId="478"/>
          <ac:spMkLst>
            <pc:docMk/>
            <pc:sldMk cId="1959249856" sldId="286"/>
            <ac:spMk id="20" creationId="{5AB982A1-9F2A-93FE-3819-5969FCE34165}"/>
          </ac:spMkLst>
        </pc:spChg>
        <pc:picChg chg="add mod">
          <ac:chgData name="Neemias Informatica Lima" userId="b77af7bd85500281" providerId="LiveId" clId="{88520B54-82A9-42A3-BC49-58E043C430AB}" dt="2022-11-03T00:07:45.161" v="90"/>
          <ac:picMkLst>
            <pc:docMk/>
            <pc:sldMk cId="1959249856" sldId="286"/>
            <ac:picMk id="4" creationId="{CC597FA2-FD4F-2277-BD7A-7F51C4F50101}"/>
          </ac:picMkLst>
        </pc:picChg>
        <pc:picChg chg="add mod">
          <ac:chgData name="Neemias Informatica Lima" userId="b77af7bd85500281" providerId="LiveId" clId="{88520B54-82A9-42A3-BC49-58E043C430AB}" dt="2022-11-03T00:07:45.161" v="90"/>
          <ac:picMkLst>
            <pc:docMk/>
            <pc:sldMk cId="1959249856" sldId="286"/>
            <ac:picMk id="5" creationId="{6F49CCFF-4D1D-A065-D837-CD26D5929E49}"/>
          </ac:picMkLst>
        </pc:picChg>
        <pc:picChg chg="del">
          <ac:chgData name="Neemias Informatica Lima" userId="b77af7bd85500281" providerId="LiveId" clId="{88520B54-82A9-42A3-BC49-58E043C430AB}" dt="2022-11-03T00:07:44.654" v="89" actId="478"/>
          <ac:picMkLst>
            <pc:docMk/>
            <pc:sldMk cId="1959249856" sldId="286"/>
            <ac:picMk id="23" creationId="{643E76BC-C878-DA80-06F5-90DA144862B5}"/>
          </ac:picMkLst>
        </pc:picChg>
        <pc:picChg chg="del">
          <ac:chgData name="Neemias Informatica Lima" userId="b77af7bd85500281" providerId="LiveId" clId="{88520B54-82A9-42A3-BC49-58E043C430AB}" dt="2022-11-03T00:07:44.654" v="89" actId="478"/>
          <ac:picMkLst>
            <pc:docMk/>
            <pc:sldMk cId="1959249856" sldId="286"/>
            <ac:picMk id="24" creationId="{25F46719-481C-E7D1-4304-7F703A466B73}"/>
          </ac:picMkLst>
        </pc:picChg>
      </pc:sldChg>
      <pc:sldChg chg="addSp delSp modSp mod">
        <pc:chgData name="Neemias Informatica Lima" userId="b77af7bd85500281" providerId="LiveId" clId="{88520B54-82A9-42A3-BC49-58E043C430AB}" dt="2022-11-03T00:46:39.210" v="253" actId="20577"/>
        <pc:sldMkLst>
          <pc:docMk/>
          <pc:sldMk cId="2857006406" sldId="287"/>
        </pc:sldMkLst>
        <pc:spChg chg="add mod">
          <ac:chgData name="Neemias Informatica Lima" userId="b77af7bd85500281" providerId="LiveId" clId="{88520B54-82A9-42A3-BC49-58E043C430AB}" dt="2022-11-03T00:09:22.025" v="96"/>
          <ac:spMkLst>
            <pc:docMk/>
            <pc:sldMk cId="2857006406" sldId="287"/>
            <ac:spMk id="2" creationId="{30190CB2-F69F-6A96-48AF-4667AADE9D62}"/>
          </ac:spMkLst>
        </pc:spChg>
        <pc:spChg chg="add mod">
          <ac:chgData name="Neemias Informatica Lima" userId="b77af7bd85500281" providerId="LiveId" clId="{88520B54-82A9-42A3-BC49-58E043C430AB}" dt="2022-11-03T00:09:22.025" v="96"/>
          <ac:spMkLst>
            <pc:docMk/>
            <pc:sldMk cId="2857006406" sldId="287"/>
            <ac:spMk id="3" creationId="{DB376BF7-6AD9-7423-F7BA-554C13BDD0C2}"/>
          </ac:spMkLst>
        </pc:spChg>
        <pc:spChg chg="mod">
          <ac:chgData name="Neemias Informatica Lima" userId="b77af7bd85500281" providerId="LiveId" clId="{88520B54-82A9-42A3-BC49-58E043C430AB}" dt="2022-11-03T00:46:39.210" v="253" actId="20577"/>
          <ac:spMkLst>
            <pc:docMk/>
            <pc:sldMk cId="2857006406" sldId="287"/>
            <ac:spMk id="16" creationId="{28D68641-D640-4BD7-9D5B-B3803DCCF9B3}"/>
          </ac:spMkLst>
        </pc:spChg>
        <pc:spChg chg="del">
          <ac:chgData name="Neemias Informatica Lima" userId="b77af7bd85500281" providerId="LiveId" clId="{88520B54-82A9-42A3-BC49-58E043C430AB}" dt="2022-11-03T00:09:21.654" v="95" actId="478"/>
          <ac:spMkLst>
            <pc:docMk/>
            <pc:sldMk cId="2857006406" sldId="287"/>
            <ac:spMk id="17" creationId="{6751E9B5-3C07-B9C1-E29E-B1EA494C8A41}"/>
          </ac:spMkLst>
        </pc:spChg>
        <pc:spChg chg="del">
          <ac:chgData name="Neemias Informatica Lima" userId="b77af7bd85500281" providerId="LiveId" clId="{88520B54-82A9-42A3-BC49-58E043C430AB}" dt="2022-11-03T00:09:21.654" v="95" actId="478"/>
          <ac:spMkLst>
            <pc:docMk/>
            <pc:sldMk cId="2857006406" sldId="287"/>
            <ac:spMk id="19" creationId="{B46F9E12-FE8D-F872-0EDB-EEEF504A6E69}"/>
          </ac:spMkLst>
        </pc:spChg>
        <pc:picChg chg="add mod">
          <ac:chgData name="Neemias Informatica Lima" userId="b77af7bd85500281" providerId="LiveId" clId="{88520B54-82A9-42A3-BC49-58E043C430AB}" dt="2022-11-03T00:09:22.025" v="96"/>
          <ac:picMkLst>
            <pc:docMk/>
            <pc:sldMk cId="2857006406" sldId="287"/>
            <ac:picMk id="4" creationId="{3589F04D-E640-DC07-2FFB-FB64F4DF31B0}"/>
          </ac:picMkLst>
        </pc:picChg>
        <pc:picChg chg="add mod">
          <ac:chgData name="Neemias Informatica Lima" userId="b77af7bd85500281" providerId="LiveId" clId="{88520B54-82A9-42A3-BC49-58E043C430AB}" dt="2022-11-03T00:09:22.025" v="96"/>
          <ac:picMkLst>
            <pc:docMk/>
            <pc:sldMk cId="2857006406" sldId="287"/>
            <ac:picMk id="5" creationId="{2587AF40-2D6F-F693-2FFD-260922B5024A}"/>
          </ac:picMkLst>
        </pc:picChg>
        <pc:picChg chg="del">
          <ac:chgData name="Neemias Informatica Lima" userId="b77af7bd85500281" providerId="LiveId" clId="{88520B54-82A9-42A3-BC49-58E043C430AB}" dt="2022-11-03T00:09:21.654" v="95" actId="478"/>
          <ac:picMkLst>
            <pc:docMk/>
            <pc:sldMk cId="2857006406" sldId="287"/>
            <ac:picMk id="21" creationId="{C4B59F2A-FF88-06B0-002F-C6C924C2F4C0}"/>
          </ac:picMkLst>
        </pc:picChg>
        <pc:picChg chg="del">
          <ac:chgData name="Neemias Informatica Lima" userId="b77af7bd85500281" providerId="LiveId" clId="{88520B54-82A9-42A3-BC49-58E043C430AB}" dt="2022-11-03T00:09:21.654" v="95" actId="478"/>
          <ac:picMkLst>
            <pc:docMk/>
            <pc:sldMk cId="2857006406" sldId="287"/>
            <ac:picMk id="23" creationId="{354791D1-B1AB-A6CA-C891-5EBD405676E4}"/>
          </ac:picMkLst>
        </pc:picChg>
      </pc:sldChg>
      <pc:sldChg chg="addSp delSp modSp mod">
        <pc:chgData name="Neemias Informatica Lima" userId="b77af7bd85500281" providerId="LiveId" clId="{88520B54-82A9-42A3-BC49-58E043C430AB}" dt="2022-11-03T00:35:57.223" v="126"/>
        <pc:sldMkLst>
          <pc:docMk/>
          <pc:sldMk cId="2630436816" sldId="288"/>
        </pc:sldMkLst>
        <pc:spChg chg="add mod">
          <ac:chgData name="Neemias Informatica Lima" userId="b77af7bd85500281" providerId="LiveId" clId="{88520B54-82A9-42A3-BC49-58E043C430AB}" dt="2022-11-03T00:05:22.698" v="66"/>
          <ac:spMkLst>
            <pc:docMk/>
            <pc:sldMk cId="2630436816" sldId="288"/>
            <ac:spMk id="2" creationId="{ED5E2C5E-D515-C7A1-0E45-9ED32A00A4FC}"/>
          </ac:spMkLst>
        </pc:spChg>
        <pc:spChg chg="add mod">
          <ac:chgData name="Neemias Informatica Lima" userId="b77af7bd85500281" providerId="LiveId" clId="{88520B54-82A9-42A3-BC49-58E043C430AB}" dt="2022-11-03T00:05:22.698" v="66"/>
          <ac:spMkLst>
            <pc:docMk/>
            <pc:sldMk cId="2630436816" sldId="288"/>
            <ac:spMk id="3" creationId="{6234C521-A3F7-7431-ECA2-D12BA10AB993}"/>
          </ac:spMkLst>
        </pc:spChg>
        <pc:spChg chg="mod">
          <ac:chgData name="Neemias Informatica Lima" userId="b77af7bd85500281" providerId="LiveId" clId="{88520B54-82A9-42A3-BC49-58E043C430AB}" dt="2022-11-03T00:35:57.223" v="126"/>
          <ac:spMkLst>
            <pc:docMk/>
            <pc:sldMk cId="2630436816" sldId="288"/>
            <ac:spMk id="13" creationId="{00000000-0000-0000-0000-000000000000}"/>
          </ac:spMkLst>
        </pc:spChg>
        <pc:spChg chg="mod">
          <ac:chgData name="Neemias Informatica Lima" userId="b77af7bd85500281" providerId="LiveId" clId="{88520B54-82A9-42A3-BC49-58E043C430AB}" dt="2022-11-03T00:34:55.624" v="111"/>
          <ac:spMkLst>
            <pc:docMk/>
            <pc:sldMk cId="2630436816" sldId="288"/>
            <ac:spMk id="14" creationId="{00000000-0000-0000-0000-000000000000}"/>
          </ac:spMkLst>
        </pc:spChg>
        <pc:spChg chg="del">
          <ac:chgData name="Neemias Informatica Lima" userId="b77af7bd85500281" providerId="LiveId" clId="{88520B54-82A9-42A3-BC49-58E043C430AB}" dt="2022-11-03T00:05:19.501" v="64" actId="478"/>
          <ac:spMkLst>
            <pc:docMk/>
            <pc:sldMk cId="2630436816" sldId="288"/>
            <ac:spMk id="20" creationId="{D6526FEC-EB68-F83D-B431-B52E071AD1E0}"/>
          </ac:spMkLst>
        </pc:spChg>
        <pc:spChg chg="del">
          <ac:chgData name="Neemias Informatica Lima" userId="b77af7bd85500281" providerId="LiveId" clId="{88520B54-82A9-42A3-BC49-58E043C430AB}" dt="2022-11-03T00:05:22.189" v="65" actId="478"/>
          <ac:spMkLst>
            <pc:docMk/>
            <pc:sldMk cId="2630436816" sldId="288"/>
            <ac:spMk id="21" creationId="{5EF49A57-7EC5-1403-D32B-4AC7C6DE07C5}"/>
          </ac:spMkLst>
        </pc:spChg>
        <pc:picChg chg="add mod">
          <ac:chgData name="Neemias Informatica Lima" userId="b77af7bd85500281" providerId="LiveId" clId="{88520B54-82A9-42A3-BC49-58E043C430AB}" dt="2022-11-03T00:05:22.698" v="66"/>
          <ac:picMkLst>
            <pc:docMk/>
            <pc:sldMk cId="2630436816" sldId="288"/>
            <ac:picMk id="4" creationId="{F7A120D6-E2B2-9229-C1C5-98AA3F15143C}"/>
          </ac:picMkLst>
        </pc:picChg>
        <pc:picChg chg="add mod">
          <ac:chgData name="Neemias Informatica Lima" userId="b77af7bd85500281" providerId="LiveId" clId="{88520B54-82A9-42A3-BC49-58E043C430AB}" dt="2022-11-03T00:05:22.698" v="66"/>
          <ac:picMkLst>
            <pc:docMk/>
            <pc:sldMk cId="2630436816" sldId="288"/>
            <ac:picMk id="5" creationId="{877110B8-FABC-C765-1A77-564F6074D66E}"/>
          </ac:picMkLst>
        </pc:picChg>
        <pc:picChg chg="del">
          <ac:chgData name="Neemias Informatica Lima" userId="b77af7bd85500281" providerId="LiveId" clId="{88520B54-82A9-42A3-BC49-58E043C430AB}" dt="2022-11-03T00:05:19.501" v="64" actId="478"/>
          <ac:picMkLst>
            <pc:docMk/>
            <pc:sldMk cId="2630436816" sldId="288"/>
            <ac:picMk id="23" creationId="{33E2C160-9CCF-C365-B85A-15E5426F6009}"/>
          </ac:picMkLst>
        </pc:picChg>
        <pc:picChg chg="del">
          <ac:chgData name="Neemias Informatica Lima" userId="b77af7bd85500281" providerId="LiveId" clId="{88520B54-82A9-42A3-BC49-58E043C430AB}" dt="2022-11-03T00:05:19.501" v="64" actId="478"/>
          <ac:picMkLst>
            <pc:docMk/>
            <pc:sldMk cId="2630436816" sldId="288"/>
            <ac:picMk id="24" creationId="{C12D9D07-D3E0-8905-8CEA-9F9923EBC3CD}"/>
          </ac:picMkLst>
        </pc:picChg>
      </pc:sldChg>
      <pc:sldChg chg="addSp delSp modSp mod">
        <pc:chgData name="Neemias Informatica Lima" userId="b77af7bd85500281" providerId="LiveId" clId="{88520B54-82A9-42A3-BC49-58E043C430AB}" dt="2022-11-03T00:40:22.041" v="158" actId="6549"/>
        <pc:sldMkLst>
          <pc:docMk/>
          <pc:sldMk cId="3032827026" sldId="289"/>
        </pc:sldMkLst>
        <pc:spChg chg="add mod">
          <ac:chgData name="Neemias Informatica Lima" userId="b77af7bd85500281" providerId="LiveId" clId="{88520B54-82A9-42A3-BC49-58E043C430AB}" dt="2022-11-03T00:05:53.689" v="72"/>
          <ac:spMkLst>
            <pc:docMk/>
            <pc:sldMk cId="3032827026" sldId="289"/>
            <ac:spMk id="2" creationId="{5BD05C22-0AE5-584D-5454-3A9A3B1A78EA}"/>
          </ac:spMkLst>
        </pc:spChg>
        <pc:spChg chg="add mod">
          <ac:chgData name="Neemias Informatica Lima" userId="b77af7bd85500281" providerId="LiveId" clId="{88520B54-82A9-42A3-BC49-58E043C430AB}" dt="2022-11-03T00:05:53.689" v="72"/>
          <ac:spMkLst>
            <pc:docMk/>
            <pc:sldMk cId="3032827026" sldId="289"/>
            <ac:spMk id="3" creationId="{3BA32948-7EBA-098A-D46A-16D38A909AF5}"/>
          </ac:spMkLst>
        </pc:spChg>
        <pc:spChg chg="mod">
          <ac:chgData name="Neemias Informatica Lima" userId="b77af7bd85500281" providerId="LiveId" clId="{88520B54-82A9-42A3-BC49-58E043C430AB}" dt="2022-11-03T00:40:22.041" v="158" actId="6549"/>
          <ac:spMkLst>
            <pc:docMk/>
            <pc:sldMk cId="3032827026" sldId="289"/>
            <ac:spMk id="12" creationId="{A64B78EF-EDA8-421A-88C9-45544BBCA9D1}"/>
          </ac:spMkLst>
        </pc:spChg>
        <pc:spChg chg="mod">
          <ac:chgData name="Neemias Informatica Lima" userId="b77af7bd85500281" providerId="LiveId" clId="{88520B54-82A9-42A3-BC49-58E043C430AB}" dt="2022-11-03T00:39:17.881" v="145"/>
          <ac:spMkLst>
            <pc:docMk/>
            <pc:sldMk cId="3032827026" sldId="289"/>
            <ac:spMk id="14" creationId="{00000000-0000-0000-0000-000000000000}"/>
          </ac:spMkLst>
        </pc:spChg>
        <pc:spChg chg="del">
          <ac:chgData name="Neemias Informatica Lima" userId="b77af7bd85500281" providerId="LiveId" clId="{88520B54-82A9-42A3-BC49-58E043C430AB}" dt="2022-11-03T00:05:52.510" v="71" actId="478"/>
          <ac:spMkLst>
            <pc:docMk/>
            <pc:sldMk cId="3032827026" sldId="289"/>
            <ac:spMk id="19" creationId="{816A717C-BA29-AF3F-BB95-FEC1AB764B0B}"/>
          </ac:spMkLst>
        </pc:spChg>
        <pc:spChg chg="del">
          <ac:chgData name="Neemias Informatica Lima" userId="b77af7bd85500281" providerId="LiveId" clId="{88520B54-82A9-42A3-BC49-58E043C430AB}" dt="2022-11-03T00:05:52.510" v="71" actId="478"/>
          <ac:spMkLst>
            <pc:docMk/>
            <pc:sldMk cId="3032827026" sldId="289"/>
            <ac:spMk id="21" creationId="{7A9B1D12-257D-4154-03AB-107BE5D3E1C7}"/>
          </ac:spMkLst>
        </pc:spChg>
        <pc:picChg chg="add mod">
          <ac:chgData name="Neemias Informatica Lima" userId="b77af7bd85500281" providerId="LiveId" clId="{88520B54-82A9-42A3-BC49-58E043C430AB}" dt="2022-11-03T00:05:53.689" v="72"/>
          <ac:picMkLst>
            <pc:docMk/>
            <pc:sldMk cId="3032827026" sldId="289"/>
            <ac:picMk id="4" creationId="{69ED12D6-D1B0-D573-D85D-53CEC6274ABD}"/>
          </ac:picMkLst>
        </pc:picChg>
        <pc:picChg chg="add mod">
          <ac:chgData name="Neemias Informatica Lima" userId="b77af7bd85500281" providerId="LiveId" clId="{88520B54-82A9-42A3-BC49-58E043C430AB}" dt="2022-11-03T00:05:53.689" v="72"/>
          <ac:picMkLst>
            <pc:docMk/>
            <pc:sldMk cId="3032827026" sldId="289"/>
            <ac:picMk id="5" creationId="{9E8A4BE6-F927-AFCA-007B-E0DE1A0AE467}"/>
          </ac:picMkLst>
        </pc:picChg>
        <pc:picChg chg="del">
          <ac:chgData name="Neemias Informatica Lima" userId="b77af7bd85500281" providerId="LiveId" clId="{88520B54-82A9-42A3-BC49-58E043C430AB}" dt="2022-11-03T00:05:52.510" v="71" actId="478"/>
          <ac:picMkLst>
            <pc:docMk/>
            <pc:sldMk cId="3032827026" sldId="289"/>
            <ac:picMk id="22" creationId="{128D03AF-74AD-F678-F769-A1B2BB7EF9EA}"/>
          </ac:picMkLst>
        </pc:picChg>
        <pc:picChg chg="del">
          <ac:chgData name="Neemias Informatica Lima" userId="b77af7bd85500281" providerId="LiveId" clId="{88520B54-82A9-42A3-BC49-58E043C430AB}" dt="2022-11-03T00:05:52.510" v="71" actId="478"/>
          <ac:picMkLst>
            <pc:docMk/>
            <pc:sldMk cId="3032827026" sldId="289"/>
            <ac:picMk id="23" creationId="{5A9AE0D8-71E4-F15F-D001-CC39E1D10BB6}"/>
          </ac:picMkLst>
        </pc:picChg>
      </pc:sldChg>
      <pc:sldChg chg="addSp delSp modSp mod">
        <pc:chgData name="Neemias Informatica Lima" userId="b77af7bd85500281" providerId="LiveId" clId="{88520B54-82A9-42A3-BC49-58E043C430AB}" dt="2022-11-03T00:41:48.042" v="174" actId="14100"/>
        <pc:sldMkLst>
          <pc:docMk/>
          <pc:sldMk cId="3772032319" sldId="290"/>
        </pc:sldMkLst>
        <pc:spChg chg="add mod">
          <ac:chgData name="Neemias Informatica Lima" userId="b77af7bd85500281" providerId="LiveId" clId="{88520B54-82A9-42A3-BC49-58E043C430AB}" dt="2022-11-03T00:06:16.473" v="76"/>
          <ac:spMkLst>
            <pc:docMk/>
            <pc:sldMk cId="3772032319" sldId="290"/>
            <ac:spMk id="2" creationId="{4328107A-83C1-222D-E707-4EF785F7F12A}"/>
          </ac:spMkLst>
        </pc:spChg>
        <pc:spChg chg="add mod">
          <ac:chgData name="Neemias Informatica Lima" userId="b77af7bd85500281" providerId="LiveId" clId="{88520B54-82A9-42A3-BC49-58E043C430AB}" dt="2022-11-03T00:06:16.473" v="76"/>
          <ac:spMkLst>
            <pc:docMk/>
            <pc:sldMk cId="3772032319" sldId="290"/>
            <ac:spMk id="3" creationId="{F1287257-8226-823D-6201-774C9847F783}"/>
          </ac:spMkLst>
        </pc:spChg>
        <pc:spChg chg="mod">
          <ac:chgData name="Neemias Informatica Lima" userId="b77af7bd85500281" providerId="LiveId" clId="{88520B54-82A9-42A3-BC49-58E043C430AB}" dt="2022-11-03T00:41:48.042" v="174" actId="14100"/>
          <ac:spMkLst>
            <pc:docMk/>
            <pc:sldMk cId="3772032319" sldId="290"/>
            <ac:spMk id="12" creationId="{8D5A143D-15FB-4DFE-B0EC-FEEB77A92B2C}"/>
          </ac:spMkLst>
        </pc:spChg>
        <pc:spChg chg="mod">
          <ac:chgData name="Neemias Informatica Lima" userId="b77af7bd85500281" providerId="LiveId" clId="{88520B54-82A9-42A3-BC49-58E043C430AB}" dt="2022-11-03T00:40:48.794" v="164"/>
          <ac:spMkLst>
            <pc:docMk/>
            <pc:sldMk cId="3772032319" sldId="290"/>
            <ac:spMk id="14" creationId="{00000000-0000-0000-0000-000000000000}"/>
          </ac:spMkLst>
        </pc:spChg>
        <pc:spChg chg="del">
          <ac:chgData name="Neemias Informatica Lima" userId="b77af7bd85500281" providerId="LiveId" clId="{88520B54-82A9-42A3-BC49-58E043C430AB}" dt="2022-11-03T00:06:16.142" v="75" actId="478"/>
          <ac:spMkLst>
            <pc:docMk/>
            <pc:sldMk cId="3772032319" sldId="290"/>
            <ac:spMk id="19" creationId="{00C92B14-0C95-8E60-782D-892713F0750E}"/>
          </ac:spMkLst>
        </pc:spChg>
        <pc:spChg chg="del">
          <ac:chgData name="Neemias Informatica Lima" userId="b77af7bd85500281" providerId="LiveId" clId="{88520B54-82A9-42A3-BC49-58E043C430AB}" dt="2022-11-03T00:06:16.142" v="75" actId="478"/>
          <ac:spMkLst>
            <pc:docMk/>
            <pc:sldMk cId="3772032319" sldId="290"/>
            <ac:spMk id="20" creationId="{CD3A8BC1-6772-7699-E2CB-EF07B65FF6DF}"/>
          </ac:spMkLst>
        </pc:spChg>
        <pc:picChg chg="add mod">
          <ac:chgData name="Neemias Informatica Lima" userId="b77af7bd85500281" providerId="LiveId" clId="{88520B54-82A9-42A3-BC49-58E043C430AB}" dt="2022-11-03T00:06:16.473" v="76"/>
          <ac:picMkLst>
            <pc:docMk/>
            <pc:sldMk cId="3772032319" sldId="290"/>
            <ac:picMk id="4" creationId="{94A5ABA2-6C2E-5E01-3244-89849BA1D3E3}"/>
          </ac:picMkLst>
        </pc:picChg>
        <pc:picChg chg="add mod">
          <ac:chgData name="Neemias Informatica Lima" userId="b77af7bd85500281" providerId="LiveId" clId="{88520B54-82A9-42A3-BC49-58E043C430AB}" dt="2022-11-03T00:06:16.473" v="76"/>
          <ac:picMkLst>
            <pc:docMk/>
            <pc:sldMk cId="3772032319" sldId="290"/>
            <ac:picMk id="5" creationId="{0E223C39-F311-EEFE-8EC1-C1DE87B13AE9}"/>
          </ac:picMkLst>
        </pc:picChg>
        <pc:picChg chg="del">
          <ac:chgData name="Neemias Informatica Lima" userId="b77af7bd85500281" providerId="LiveId" clId="{88520B54-82A9-42A3-BC49-58E043C430AB}" dt="2022-11-03T00:06:16.142" v="75" actId="478"/>
          <ac:picMkLst>
            <pc:docMk/>
            <pc:sldMk cId="3772032319" sldId="290"/>
            <ac:picMk id="22" creationId="{A53743F0-0FFC-D21D-11E6-230F3E3D9CE5}"/>
          </ac:picMkLst>
        </pc:picChg>
        <pc:picChg chg="del">
          <ac:chgData name="Neemias Informatica Lima" userId="b77af7bd85500281" providerId="LiveId" clId="{88520B54-82A9-42A3-BC49-58E043C430AB}" dt="2022-11-03T00:06:16.142" v="75" actId="478"/>
          <ac:picMkLst>
            <pc:docMk/>
            <pc:sldMk cId="3772032319" sldId="290"/>
            <ac:picMk id="23" creationId="{70E16F0B-69E1-6EBD-19DF-9BCDB8896616}"/>
          </ac:picMkLst>
        </pc:picChg>
      </pc:sldChg>
      <pc:sldChg chg="addSp delSp modSp mod">
        <pc:chgData name="Neemias Informatica Lima" userId="b77af7bd85500281" providerId="LiveId" clId="{88520B54-82A9-42A3-BC49-58E043C430AB}" dt="2022-11-03T00:43:36.983" v="207"/>
        <pc:sldMkLst>
          <pc:docMk/>
          <pc:sldMk cId="1768216317" sldId="291"/>
        </pc:sldMkLst>
        <pc:spChg chg="add mod">
          <ac:chgData name="Neemias Informatica Lima" userId="b77af7bd85500281" providerId="LiveId" clId="{88520B54-82A9-42A3-BC49-58E043C430AB}" dt="2022-11-03T00:07:33.417" v="88"/>
          <ac:spMkLst>
            <pc:docMk/>
            <pc:sldMk cId="1768216317" sldId="291"/>
            <ac:spMk id="2" creationId="{7A4E58ED-0553-F336-1435-795FF50FB452}"/>
          </ac:spMkLst>
        </pc:spChg>
        <pc:spChg chg="add mod">
          <ac:chgData name="Neemias Informatica Lima" userId="b77af7bd85500281" providerId="LiveId" clId="{88520B54-82A9-42A3-BC49-58E043C430AB}" dt="2022-11-03T00:07:33.417" v="88"/>
          <ac:spMkLst>
            <pc:docMk/>
            <pc:sldMk cId="1768216317" sldId="291"/>
            <ac:spMk id="3" creationId="{A418F0A0-C4B5-FCA5-5EB3-B7A1B7918546}"/>
          </ac:spMkLst>
        </pc:spChg>
        <pc:spChg chg="mod">
          <ac:chgData name="Neemias Informatica Lima" userId="b77af7bd85500281" providerId="LiveId" clId="{88520B54-82A9-42A3-BC49-58E043C430AB}" dt="2022-11-03T00:43:36.983" v="207"/>
          <ac:spMkLst>
            <pc:docMk/>
            <pc:sldMk cId="1768216317" sldId="291"/>
            <ac:spMk id="12" creationId="{FD5EC092-AC81-4728-9A45-4C4BB5B95C65}"/>
          </ac:spMkLst>
        </pc:spChg>
        <pc:spChg chg="mod">
          <ac:chgData name="Neemias Informatica Lima" userId="b77af7bd85500281" providerId="LiveId" clId="{88520B54-82A9-42A3-BC49-58E043C430AB}" dt="2022-11-03T00:42:19.769" v="182"/>
          <ac:spMkLst>
            <pc:docMk/>
            <pc:sldMk cId="1768216317" sldId="291"/>
            <ac:spMk id="14" creationId="{00000000-0000-0000-0000-000000000000}"/>
          </ac:spMkLst>
        </pc:spChg>
        <pc:spChg chg="del">
          <ac:chgData name="Neemias Informatica Lima" userId="b77af7bd85500281" providerId="LiveId" clId="{88520B54-82A9-42A3-BC49-58E043C430AB}" dt="2022-11-03T00:07:33.014" v="87" actId="478"/>
          <ac:spMkLst>
            <pc:docMk/>
            <pc:sldMk cId="1768216317" sldId="291"/>
            <ac:spMk id="19" creationId="{AAAD057F-A1EA-6C53-FD94-27E51E9B4D6F}"/>
          </ac:spMkLst>
        </pc:spChg>
        <pc:spChg chg="del">
          <ac:chgData name="Neemias Informatica Lima" userId="b77af7bd85500281" providerId="LiveId" clId="{88520B54-82A9-42A3-BC49-58E043C430AB}" dt="2022-11-03T00:07:33.014" v="87" actId="478"/>
          <ac:spMkLst>
            <pc:docMk/>
            <pc:sldMk cId="1768216317" sldId="291"/>
            <ac:spMk id="20" creationId="{66E10D6B-3CF9-2CA2-9C20-251E8A5925FB}"/>
          </ac:spMkLst>
        </pc:spChg>
        <pc:picChg chg="add mod">
          <ac:chgData name="Neemias Informatica Lima" userId="b77af7bd85500281" providerId="LiveId" clId="{88520B54-82A9-42A3-BC49-58E043C430AB}" dt="2022-11-03T00:07:33.417" v="88"/>
          <ac:picMkLst>
            <pc:docMk/>
            <pc:sldMk cId="1768216317" sldId="291"/>
            <ac:picMk id="4" creationId="{E78C97A7-55BB-2839-06AD-64E13B539707}"/>
          </ac:picMkLst>
        </pc:picChg>
        <pc:picChg chg="add mod">
          <ac:chgData name="Neemias Informatica Lima" userId="b77af7bd85500281" providerId="LiveId" clId="{88520B54-82A9-42A3-BC49-58E043C430AB}" dt="2022-11-03T00:07:33.417" v="88"/>
          <ac:picMkLst>
            <pc:docMk/>
            <pc:sldMk cId="1768216317" sldId="291"/>
            <ac:picMk id="5" creationId="{599BA734-ABEA-8744-9F6B-93F9113EE17D}"/>
          </ac:picMkLst>
        </pc:picChg>
        <pc:picChg chg="del">
          <ac:chgData name="Neemias Informatica Lima" userId="b77af7bd85500281" providerId="LiveId" clId="{88520B54-82A9-42A3-BC49-58E043C430AB}" dt="2022-11-03T00:07:33.014" v="87" actId="478"/>
          <ac:picMkLst>
            <pc:docMk/>
            <pc:sldMk cId="1768216317" sldId="291"/>
            <ac:picMk id="22" creationId="{4276A418-815A-F3C1-D3C8-E305559F061F}"/>
          </ac:picMkLst>
        </pc:picChg>
        <pc:picChg chg="del">
          <ac:chgData name="Neemias Informatica Lima" userId="b77af7bd85500281" providerId="LiveId" clId="{88520B54-82A9-42A3-BC49-58E043C430AB}" dt="2022-11-03T00:07:33.014" v="87" actId="478"/>
          <ac:picMkLst>
            <pc:docMk/>
            <pc:sldMk cId="1768216317" sldId="291"/>
            <ac:picMk id="23" creationId="{66AA25B6-8D6D-6D0B-79C9-CC8B268E56BB}"/>
          </ac:picMkLst>
        </pc:picChg>
      </pc:sldChg>
      <pc:sldChg chg="addSp delSp modSp mod">
        <pc:chgData name="Neemias Informatica Lima" userId="b77af7bd85500281" providerId="LiveId" clId="{88520B54-82A9-42A3-BC49-58E043C430AB}" dt="2022-11-03T00:45:38.449" v="239"/>
        <pc:sldMkLst>
          <pc:docMk/>
          <pc:sldMk cId="3757265641" sldId="292"/>
        </pc:sldMkLst>
        <pc:spChg chg="add mod">
          <ac:chgData name="Neemias Informatica Lima" userId="b77af7bd85500281" providerId="LiveId" clId="{88520B54-82A9-42A3-BC49-58E043C430AB}" dt="2022-11-03T00:07:57.866" v="92"/>
          <ac:spMkLst>
            <pc:docMk/>
            <pc:sldMk cId="3757265641" sldId="292"/>
            <ac:spMk id="2" creationId="{A0DB44E6-F58E-D2CB-9196-3FBA999267F4}"/>
          </ac:spMkLst>
        </pc:spChg>
        <pc:spChg chg="add mod">
          <ac:chgData name="Neemias Informatica Lima" userId="b77af7bd85500281" providerId="LiveId" clId="{88520B54-82A9-42A3-BC49-58E043C430AB}" dt="2022-11-03T00:07:57.866" v="92"/>
          <ac:spMkLst>
            <pc:docMk/>
            <pc:sldMk cId="3757265641" sldId="292"/>
            <ac:spMk id="3" creationId="{965A8417-251A-448F-1059-583FAAEEEF93}"/>
          </ac:spMkLst>
        </pc:spChg>
        <pc:spChg chg="mod">
          <ac:chgData name="Neemias Informatica Lima" userId="b77af7bd85500281" providerId="LiveId" clId="{88520B54-82A9-42A3-BC49-58E043C430AB}" dt="2022-11-03T00:45:38.449" v="239"/>
          <ac:spMkLst>
            <pc:docMk/>
            <pc:sldMk cId="3757265641" sldId="292"/>
            <ac:spMk id="12" creationId="{1EC42BAA-B890-43DD-B4F0-9AB5685AF2FE}"/>
          </ac:spMkLst>
        </pc:spChg>
        <pc:spChg chg="mod">
          <ac:chgData name="Neemias Informatica Lima" userId="b77af7bd85500281" providerId="LiveId" clId="{88520B54-82A9-42A3-BC49-58E043C430AB}" dt="2022-11-03T00:44:19.757" v="220"/>
          <ac:spMkLst>
            <pc:docMk/>
            <pc:sldMk cId="3757265641" sldId="292"/>
            <ac:spMk id="14" creationId="{00000000-0000-0000-0000-000000000000}"/>
          </ac:spMkLst>
        </pc:spChg>
        <pc:spChg chg="del">
          <ac:chgData name="Neemias Informatica Lima" userId="b77af7bd85500281" providerId="LiveId" clId="{88520B54-82A9-42A3-BC49-58E043C430AB}" dt="2022-11-03T00:07:57.453" v="91" actId="478"/>
          <ac:spMkLst>
            <pc:docMk/>
            <pc:sldMk cId="3757265641" sldId="292"/>
            <ac:spMk id="19" creationId="{11600A93-D245-BD6B-834E-1F48A6117C99}"/>
          </ac:spMkLst>
        </pc:spChg>
        <pc:spChg chg="del">
          <ac:chgData name="Neemias Informatica Lima" userId="b77af7bd85500281" providerId="LiveId" clId="{88520B54-82A9-42A3-BC49-58E043C430AB}" dt="2022-11-03T00:07:57.453" v="91" actId="478"/>
          <ac:spMkLst>
            <pc:docMk/>
            <pc:sldMk cId="3757265641" sldId="292"/>
            <ac:spMk id="20" creationId="{FCD68828-95CD-D6CA-3109-0EEB5D83B0B7}"/>
          </ac:spMkLst>
        </pc:spChg>
        <pc:picChg chg="add mod">
          <ac:chgData name="Neemias Informatica Lima" userId="b77af7bd85500281" providerId="LiveId" clId="{88520B54-82A9-42A3-BC49-58E043C430AB}" dt="2022-11-03T00:07:57.866" v="92"/>
          <ac:picMkLst>
            <pc:docMk/>
            <pc:sldMk cId="3757265641" sldId="292"/>
            <ac:picMk id="4" creationId="{D3796CFA-A66B-827B-7FF8-0C436647E422}"/>
          </ac:picMkLst>
        </pc:picChg>
        <pc:picChg chg="add mod">
          <ac:chgData name="Neemias Informatica Lima" userId="b77af7bd85500281" providerId="LiveId" clId="{88520B54-82A9-42A3-BC49-58E043C430AB}" dt="2022-11-03T00:07:57.866" v="92"/>
          <ac:picMkLst>
            <pc:docMk/>
            <pc:sldMk cId="3757265641" sldId="292"/>
            <ac:picMk id="5" creationId="{C4AB9179-3C2D-A2FE-F400-58AE681347C6}"/>
          </ac:picMkLst>
        </pc:picChg>
        <pc:picChg chg="del">
          <ac:chgData name="Neemias Informatica Lima" userId="b77af7bd85500281" providerId="LiveId" clId="{88520B54-82A9-42A3-BC49-58E043C430AB}" dt="2022-11-03T00:07:57.453" v="91" actId="478"/>
          <ac:picMkLst>
            <pc:docMk/>
            <pc:sldMk cId="3757265641" sldId="292"/>
            <ac:picMk id="22" creationId="{F5F9E04E-23A3-9057-9C6C-D9871FF91F3E}"/>
          </ac:picMkLst>
        </pc:picChg>
        <pc:picChg chg="del">
          <ac:chgData name="Neemias Informatica Lima" userId="b77af7bd85500281" providerId="LiveId" clId="{88520B54-82A9-42A3-BC49-58E043C430AB}" dt="2022-11-03T00:07:57.453" v="91" actId="478"/>
          <ac:picMkLst>
            <pc:docMk/>
            <pc:sldMk cId="3757265641" sldId="292"/>
            <ac:picMk id="23" creationId="{C52A1168-3248-7A4F-74F0-65C74C57551E}"/>
          </ac:picMkLst>
        </pc:picChg>
      </pc:sldChg>
      <pc:sldChg chg="addSp delSp modSp mod">
        <pc:chgData name="Neemias Informatica Lima" userId="b77af7bd85500281" providerId="LiveId" clId="{88520B54-82A9-42A3-BC49-58E043C430AB}" dt="2022-11-03T00:46:12.763" v="249" actId="20577"/>
        <pc:sldMkLst>
          <pc:docMk/>
          <pc:sldMk cId="3114938747" sldId="293"/>
        </pc:sldMkLst>
        <pc:spChg chg="add mod">
          <ac:chgData name="Neemias Informatica Lima" userId="b77af7bd85500281" providerId="LiveId" clId="{88520B54-82A9-42A3-BC49-58E043C430AB}" dt="2022-11-03T00:09:02.746" v="94"/>
          <ac:spMkLst>
            <pc:docMk/>
            <pc:sldMk cId="3114938747" sldId="293"/>
            <ac:spMk id="2" creationId="{707BD544-9DC0-219B-192F-4926D39E14D5}"/>
          </ac:spMkLst>
        </pc:spChg>
        <pc:spChg chg="add mod">
          <ac:chgData name="Neemias Informatica Lima" userId="b77af7bd85500281" providerId="LiveId" clId="{88520B54-82A9-42A3-BC49-58E043C430AB}" dt="2022-11-03T00:09:02.746" v="94"/>
          <ac:spMkLst>
            <pc:docMk/>
            <pc:sldMk cId="3114938747" sldId="293"/>
            <ac:spMk id="3" creationId="{C4BFDC45-8EB1-3FFB-B91A-8B48C0DEF2C5}"/>
          </ac:spMkLst>
        </pc:spChg>
        <pc:spChg chg="mod">
          <ac:chgData name="Neemias Informatica Lima" userId="b77af7bd85500281" providerId="LiveId" clId="{88520B54-82A9-42A3-BC49-58E043C430AB}" dt="2022-11-03T00:46:12.763" v="249" actId="20577"/>
          <ac:spMkLst>
            <pc:docMk/>
            <pc:sldMk cId="3114938747" sldId="293"/>
            <ac:spMk id="16" creationId="{CFC8B9D9-C6ED-4706-A104-65D118A5B7F9}"/>
          </ac:spMkLst>
        </pc:spChg>
        <pc:spChg chg="del">
          <ac:chgData name="Neemias Informatica Lima" userId="b77af7bd85500281" providerId="LiveId" clId="{88520B54-82A9-42A3-BC49-58E043C430AB}" dt="2022-11-03T00:09:00.565" v="93" actId="478"/>
          <ac:spMkLst>
            <pc:docMk/>
            <pc:sldMk cId="3114938747" sldId="293"/>
            <ac:spMk id="19" creationId="{3E159966-457F-0B1E-0FD4-77FA23AAFD56}"/>
          </ac:spMkLst>
        </pc:spChg>
        <pc:spChg chg="del">
          <ac:chgData name="Neemias Informatica Lima" userId="b77af7bd85500281" providerId="LiveId" clId="{88520B54-82A9-42A3-BC49-58E043C430AB}" dt="2022-11-03T00:09:00.565" v="93" actId="478"/>
          <ac:spMkLst>
            <pc:docMk/>
            <pc:sldMk cId="3114938747" sldId="293"/>
            <ac:spMk id="20" creationId="{11FB4594-29C2-BA18-6F24-DD0ED63032B6}"/>
          </ac:spMkLst>
        </pc:spChg>
        <pc:picChg chg="add mod">
          <ac:chgData name="Neemias Informatica Lima" userId="b77af7bd85500281" providerId="LiveId" clId="{88520B54-82A9-42A3-BC49-58E043C430AB}" dt="2022-11-03T00:09:02.746" v="94"/>
          <ac:picMkLst>
            <pc:docMk/>
            <pc:sldMk cId="3114938747" sldId="293"/>
            <ac:picMk id="4" creationId="{D82CB1C8-C947-B595-410B-F44E50AFAF1A}"/>
          </ac:picMkLst>
        </pc:picChg>
        <pc:picChg chg="add mod">
          <ac:chgData name="Neemias Informatica Lima" userId="b77af7bd85500281" providerId="LiveId" clId="{88520B54-82A9-42A3-BC49-58E043C430AB}" dt="2022-11-03T00:09:02.746" v="94"/>
          <ac:picMkLst>
            <pc:docMk/>
            <pc:sldMk cId="3114938747" sldId="293"/>
            <ac:picMk id="5" creationId="{72B65B44-EA53-AAB5-4183-55BDD5BE2BB5}"/>
          </ac:picMkLst>
        </pc:picChg>
        <pc:picChg chg="del">
          <ac:chgData name="Neemias Informatica Lima" userId="b77af7bd85500281" providerId="LiveId" clId="{88520B54-82A9-42A3-BC49-58E043C430AB}" dt="2022-11-03T00:09:00.565" v="93" actId="478"/>
          <ac:picMkLst>
            <pc:docMk/>
            <pc:sldMk cId="3114938747" sldId="293"/>
            <ac:picMk id="22" creationId="{FBFA9D5C-6C26-C88E-ECE7-7608B240F309}"/>
          </ac:picMkLst>
        </pc:picChg>
        <pc:picChg chg="del">
          <ac:chgData name="Neemias Informatica Lima" userId="b77af7bd85500281" providerId="LiveId" clId="{88520B54-82A9-42A3-BC49-58E043C430AB}" dt="2022-11-03T00:09:00.565" v="93" actId="478"/>
          <ac:picMkLst>
            <pc:docMk/>
            <pc:sldMk cId="3114938747" sldId="293"/>
            <ac:picMk id="23" creationId="{A92603AB-D266-0A43-D309-E309C3929705}"/>
          </ac:picMkLst>
        </pc:picChg>
      </pc:sldChg>
    </pc:docChg>
  </pc:docChgLst>
  <pc:docChgLst>
    <pc:chgData name="Neemias Informatica Lima" userId="b77af7bd85500281" providerId="LiveId" clId="{33F8152A-0F54-4056-A65F-BA99A2A0D88B}"/>
    <pc:docChg chg="undo redo custSel modSld">
      <pc:chgData name="Neemias Informatica Lima" userId="b77af7bd85500281" providerId="LiveId" clId="{33F8152A-0F54-4056-A65F-BA99A2A0D88B}" dt="2022-11-04T17:01:14.898" v="206" actId="20577"/>
      <pc:docMkLst>
        <pc:docMk/>
      </pc:docMkLst>
      <pc:sldChg chg="addSp delSp modSp mod">
        <pc:chgData name="Neemias Informatica Lima" userId="b77af7bd85500281" providerId="LiveId" clId="{33F8152A-0F54-4056-A65F-BA99A2A0D88B}" dt="2022-11-04T16:43:43.323" v="27" actId="20577"/>
        <pc:sldMkLst>
          <pc:docMk/>
          <pc:sldMk cId="2232331225" sldId="280"/>
        </pc:sldMkLst>
        <pc:spChg chg="mod">
          <ac:chgData name="Neemias Informatica Lima" userId="b77af7bd85500281" providerId="LiveId" clId="{33F8152A-0F54-4056-A65F-BA99A2A0D88B}" dt="2022-11-04T16:42:07.015" v="12"/>
          <ac:spMkLst>
            <pc:docMk/>
            <pc:sldMk cId="2232331225" sldId="280"/>
            <ac:spMk id="6" creationId="{00000000-0000-0000-0000-000000000000}"/>
          </ac:spMkLst>
        </pc:spChg>
        <pc:spChg chg="mod">
          <ac:chgData name="Neemias Informatica Lima" userId="b77af7bd85500281" providerId="LiveId" clId="{33F8152A-0F54-4056-A65F-BA99A2A0D88B}" dt="2022-11-04T16:41:39.947" v="6" actId="20577"/>
          <ac:spMkLst>
            <pc:docMk/>
            <pc:sldMk cId="2232331225" sldId="280"/>
            <ac:spMk id="7" creationId="{00000000-0000-0000-0000-000000000000}"/>
          </ac:spMkLst>
        </pc:spChg>
        <pc:spChg chg="mod">
          <ac:chgData name="Neemias Informatica Lima" userId="b77af7bd85500281" providerId="LiveId" clId="{33F8152A-0F54-4056-A65F-BA99A2A0D88B}" dt="2022-11-04T16:43:22.821" v="21"/>
          <ac:spMkLst>
            <pc:docMk/>
            <pc:sldMk cId="2232331225" sldId="280"/>
            <ac:spMk id="9" creationId="{00000000-0000-0000-0000-000000000000}"/>
          </ac:spMkLst>
        </pc:spChg>
        <pc:spChg chg="mod">
          <ac:chgData name="Neemias Informatica Lima" userId="b77af7bd85500281" providerId="LiveId" clId="{33F8152A-0F54-4056-A65F-BA99A2A0D88B}" dt="2022-11-04T16:41:35.267" v="2" actId="20577"/>
          <ac:spMkLst>
            <pc:docMk/>
            <pc:sldMk cId="2232331225" sldId="280"/>
            <ac:spMk id="11" creationId="{00000000-0000-0000-0000-000000000000}"/>
          </ac:spMkLst>
        </pc:spChg>
        <pc:spChg chg="mod">
          <ac:chgData name="Neemias Informatica Lima" userId="b77af7bd85500281" providerId="LiveId" clId="{33F8152A-0F54-4056-A65F-BA99A2A0D88B}" dt="2022-11-04T16:43:43.323" v="27" actId="20577"/>
          <ac:spMkLst>
            <pc:docMk/>
            <pc:sldMk cId="2232331225" sldId="280"/>
            <ac:spMk id="16" creationId="{00000000-0000-0000-0000-000000000000}"/>
          </ac:spMkLst>
        </pc:spChg>
        <pc:picChg chg="del">
          <ac:chgData name="Neemias Informatica Lima" userId="b77af7bd85500281" providerId="LiveId" clId="{33F8152A-0F54-4056-A65F-BA99A2A0D88B}" dt="2022-11-04T16:41:33.612" v="0" actId="478"/>
          <ac:picMkLst>
            <pc:docMk/>
            <pc:sldMk cId="2232331225" sldId="280"/>
            <ac:picMk id="4" creationId="{CAF76669-31D4-281E-E5AA-093FDEC699B3}"/>
          </ac:picMkLst>
        </pc:picChg>
        <pc:picChg chg="add mod">
          <ac:chgData name="Neemias Informatica Lima" userId="b77af7bd85500281" providerId="LiveId" clId="{33F8152A-0F54-4056-A65F-BA99A2A0D88B}" dt="2022-11-04T16:42:44.740" v="18"/>
          <ac:picMkLst>
            <pc:docMk/>
            <pc:sldMk cId="2232331225" sldId="280"/>
            <ac:picMk id="8" creationId="{8311FA12-B2AA-9C38-2972-63367EA8CF8A}"/>
          </ac:picMkLst>
        </pc:picChg>
      </pc:sldChg>
      <pc:sldChg chg="addSp delSp modSp mod">
        <pc:chgData name="Neemias Informatica Lima" userId="b77af7bd85500281" providerId="LiveId" clId="{33F8152A-0F54-4056-A65F-BA99A2A0D88B}" dt="2022-11-04T16:45:23.004" v="45" actId="14100"/>
        <pc:sldMkLst>
          <pc:docMk/>
          <pc:sldMk cId="2103443556" sldId="281"/>
        </pc:sldMkLst>
        <pc:spChg chg="mod">
          <ac:chgData name="Neemias Informatica Lima" userId="b77af7bd85500281" providerId="LiveId" clId="{33F8152A-0F54-4056-A65F-BA99A2A0D88B}" dt="2022-11-04T16:44:16.129" v="34" actId="6549"/>
          <ac:spMkLst>
            <pc:docMk/>
            <pc:sldMk cId="2103443556" sldId="281"/>
            <ac:spMk id="8" creationId="{00000000-0000-0000-0000-000000000000}"/>
          </ac:spMkLst>
        </pc:spChg>
        <pc:spChg chg="mod">
          <ac:chgData name="Neemias Informatica Lima" userId="b77af7bd85500281" providerId="LiveId" clId="{33F8152A-0F54-4056-A65F-BA99A2A0D88B}" dt="2022-11-04T16:45:12.835" v="41" actId="20577"/>
          <ac:spMkLst>
            <pc:docMk/>
            <pc:sldMk cId="2103443556" sldId="281"/>
            <ac:spMk id="11" creationId="{00000000-0000-0000-0000-000000000000}"/>
          </ac:spMkLst>
        </pc:spChg>
        <pc:spChg chg="mod">
          <ac:chgData name="Neemias Informatica Lima" userId="b77af7bd85500281" providerId="LiveId" clId="{33F8152A-0F54-4056-A65F-BA99A2A0D88B}" dt="2022-11-04T16:45:00.236" v="38" actId="6549"/>
          <ac:spMkLst>
            <pc:docMk/>
            <pc:sldMk cId="2103443556" sldId="281"/>
            <ac:spMk id="18" creationId="{00000000-0000-0000-0000-000000000000}"/>
          </ac:spMkLst>
        </pc:spChg>
        <pc:picChg chg="add mod">
          <ac:chgData name="Neemias Informatica Lima" userId="b77af7bd85500281" providerId="LiveId" clId="{33F8152A-0F54-4056-A65F-BA99A2A0D88B}" dt="2022-11-04T16:45:23.004" v="45" actId="14100"/>
          <ac:picMkLst>
            <pc:docMk/>
            <pc:sldMk cId="2103443556" sldId="281"/>
            <ac:picMk id="2" creationId="{25442C44-4695-69B0-20CD-42BCD04AA8CB}"/>
          </ac:picMkLst>
        </pc:picChg>
        <pc:picChg chg="del">
          <ac:chgData name="Neemias Informatica Lima" userId="b77af7bd85500281" providerId="LiveId" clId="{33F8152A-0F54-4056-A65F-BA99A2A0D88B}" dt="2022-11-04T16:45:10.906" v="39" actId="478"/>
          <ac:picMkLst>
            <pc:docMk/>
            <pc:sldMk cId="2103443556" sldId="281"/>
            <ac:picMk id="4" creationId="{0A4FC539-2859-C6A5-AD20-E3317DEB8ECC}"/>
          </ac:picMkLst>
        </pc:picChg>
      </pc:sldChg>
      <pc:sldChg chg="addSp delSp modSp mod">
        <pc:chgData name="Neemias Informatica Lima" userId="b77af7bd85500281" providerId="LiveId" clId="{33F8152A-0F54-4056-A65F-BA99A2A0D88B}" dt="2022-11-04T16:49:52.208" v="87"/>
        <pc:sldMkLst>
          <pc:docMk/>
          <pc:sldMk cId="3683219421" sldId="282"/>
        </pc:sldMkLst>
        <pc:spChg chg="add mod">
          <ac:chgData name="Neemias Informatica Lima" userId="b77af7bd85500281" providerId="LiveId" clId="{33F8152A-0F54-4056-A65F-BA99A2A0D88B}" dt="2022-11-04T16:46:16.359" v="49"/>
          <ac:spMkLst>
            <pc:docMk/>
            <pc:sldMk cId="3683219421" sldId="282"/>
            <ac:spMk id="2" creationId="{315F98F5-0A3B-E0DA-CB0F-A226BA43269A}"/>
          </ac:spMkLst>
        </pc:spChg>
        <pc:spChg chg="add mod">
          <ac:chgData name="Neemias Informatica Lima" userId="b77af7bd85500281" providerId="LiveId" clId="{33F8152A-0F54-4056-A65F-BA99A2A0D88B}" dt="2022-11-04T16:46:16.359" v="49"/>
          <ac:spMkLst>
            <pc:docMk/>
            <pc:sldMk cId="3683219421" sldId="282"/>
            <ac:spMk id="4" creationId="{6C7FCAD9-84E9-174E-EB4D-8FC9CE8AF812}"/>
          </ac:spMkLst>
        </pc:spChg>
        <pc:spChg chg="del">
          <ac:chgData name="Neemias Informatica Lima" userId="b77af7bd85500281" providerId="LiveId" clId="{33F8152A-0F54-4056-A65F-BA99A2A0D88B}" dt="2022-11-04T16:46:16.001" v="48" actId="478"/>
          <ac:spMkLst>
            <pc:docMk/>
            <pc:sldMk cId="3683219421" sldId="282"/>
            <ac:spMk id="7" creationId="{D3783E25-CAC8-EC6D-CEB8-FD12A7C11707}"/>
          </ac:spMkLst>
        </pc:spChg>
        <pc:spChg chg="del">
          <ac:chgData name="Neemias Informatica Lima" userId="b77af7bd85500281" providerId="LiveId" clId="{33F8152A-0F54-4056-A65F-BA99A2A0D88B}" dt="2022-11-04T16:46:16.001" v="48" actId="478"/>
          <ac:spMkLst>
            <pc:docMk/>
            <pc:sldMk cId="3683219421" sldId="282"/>
            <ac:spMk id="8" creationId="{7A37D8F4-AFBE-7B21-0DB8-E480D808D745}"/>
          </ac:spMkLst>
        </pc:spChg>
        <pc:spChg chg="mod">
          <ac:chgData name="Neemias Informatica Lima" userId="b77af7bd85500281" providerId="LiveId" clId="{33F8152A-0F54-4056-A65F-BA99A2A0D88B}" dt="2022-11-04T16:49:52.208" v="87"/>
          <ac:spMkLst>
            <pc:docMk/>
            <pc:sldMk cId="3683219421" sldId="282"/>
            <ac:spMk id="12" creationId="{00000000-0000-0000-0000-000000000000}"/>
          </ac:spMkLst>
        </pc:spChg>
        <pc:spChg chg="mod">
          <ac:chgData name="Neemias Informatica Lima" userId="b77af7bd85500281" providerId="LiveId" clId="{33F8152A-0F54-4056-A65F-BA99A2A0D88B}" dt="2022-11-04T16:48:28.485" v="75"/>
          <ac:spMkLst>
            <pc:docMk/>
            <pc:sldMk cId="3683219421" sldId="282"/>
            <ac:spMk id="14" creationId="{00000000-0000-0000-0000-000000000000}"/>
          </ac:spMkLst>
        </pc:spChg>
        <pc:picChg chg="add mod">
          <ac:chgData name="Neemias Informatica Lima" userId="b77af7bd85500281" providerId="LiveId" clId="{33F8152A-0F54-4056-A65F-BA99A2A0D88B}" dt="2022-11-04T16:46:16.359" v="49"/>
          <ac:picMkLst>
            <pc:docMk/>
            <pc:sldMk cId="3683219421" sldId="282"/>
            <ac:picMk id="5" creationId="{92F5FA67-BC88-A0D5-5B6E-C2F4B669BAE2}"/>
          </ac:picMkLst>
        </pc:picChg>
        <pc:picChg chg="del">
          <ac:chgData name="Neemias Informatica Lima" userId="b77af7bd85500281" providerId="LiveId" clId="{33F8152A-0F54-4056-A65F-BA99A2A0D88B}" dt="2022-11-04T16:46:16.001" v="48" actId="478"/>
          <ac:picMkLst>
            <pc:docMk/>
            <pc:sldMk cId="3683219421" sldId="282"/>
            <ac:picMk id="9" creationId="{43FEA459-FDA2-79C8-F28F-3D69FF67B34D}"/>
          </ac:picMkLst>
        </pc:picChg>
      </pc:sldChg>
      <pc:sldChg chg="addSp delSp modSp mod">
        <pc:chgData name="Neemias Informatica Lima" userId="b77af7bd85500281" providerId="LiveId" clId="{33F8152A-0F54-4056-A65F-BA99A2A0D88B}" dt="2022-11-04T16:52:11.421" v="109" actId="20577"/>
        <pc:sldMkLst>
          <pc:docMk/>
          <pc:sldMk cId="3902406419" sldId="283"/>
        </pc:sldMkLst>
        <pc:spChg chg="add mod">
          <ac:chgData name="Neemias Informatica Lima" userId="b77af7bd85500281" providerId="LiveId" clId="{33F8152A-0F54-4056-A65F-BA99A2A0D88B}" dt="2022-11-04T16:46:23.777" v="51"/>
          <ac:spMkLst>
            <pc:docMk/>
            <pc:sldMk cId="3902406419" sldId="283"/>
            <ac:spMk id="2" creationId="{18BCA608-F212-C053-A6E8-F562E539B552}"/>
          </ac:spMkLst>
        </pc:spChg>
        <pc:spChg chg="add mod">
          <ac:chgData name="Neemias Informatica Lima" userId="b77af7bd85500281" providerId="LiveId" clId="{33F8152A-0F54-4056-A65F-BA99A2A0D88B}" dt="2022-11-04T16:46:23.777" v="51"/>
          <ac:spMkLst>
            <pc:docMk/>
            <pc:sldMk cId="3902406419" sldId="283"/>
            <ac:spMk id="3" creationId="{2FDD0BF8-32E7-F359-A3FE-4C8F56AE35CA}"/>
          </ac:spMkLst>
        </pc:spChg>
        <pc:spChg chg="del">
          <ac:chgData name="Neemias Informatica Lima" userId="b77af7bd85500281" providerId="LiveId" clId="{33F8152A-0F54-4056-A65F-BA99A2A0D88B}" dt="2022-11-04T16:46:23.482" v="50" actId="478"/>
          <ac:spMkLst>
            <pc:docMk/>
            <pc:sldMk cId="3902406419" sldId="283"/>
            <ac:spMk id="6" creationId="{5B76BBF2-32A8-1C67-3986-EABC85376DB8}"/>
          </ac:spMkLst>
        </pc:spChg>
        <pc:spChg chg="del">
          <ac:chgData name="Neemias Informatica Lima" userId="b77af7bd85500281" providerId="LiveId" clId="{33F8152A-0F54-4056-A65F-BA99A2A0D88B}" dt="2022-11-04T16:46:23.482" v="50" actId="478"/>
          <ac:spMkLst>
            <pc:docMk/>
            <pc:sldMk cId="3902406419" sldId="283"/>
            <ac:spMk id="7" creationId="{E2762F37-1996-8448-2ADB-9ACE19300024}"/>
          </ac:spMkLst>
        </pc:spChg>
        <pc:spChg chg="mod">
          <ac:chgData name="Neemias Informatica Lima" userId="b77af7bd85500281" providerId="LiveId" clId="{33F8152A-0F54-4056-A65F-BA99A2A0D88B}" dt="2022-11-04T16:50:09.061" v="90"/>
          <ac:spMkLst>
            <pc:docMk/>
            <pc:sldMk cId="3902406419" sldId="283"/>
            <ac:spMk id="14" creationId="{00000000-0000-0000-0000-000000000000}"/>
          </ac:spMkLst>
        </pc:spChg>
        <pc:spChg chg="mod">
          <ac:chgData name="Neemias Informatica Lima" userId="b77af7bd85500281" providerId="LiveId" clId="{33F8152A-0F54-4056-A65F-BA99A2A0D88B}" dt="2022-11-04T16:52:11.421" v="109" actId="20577"/>
          <ac:spMkLst>
            <pc:docMk/>
            <pc:sldMk cId="3902406419" sldId="283"/>
            <ac:spMk id="15" creationId="{D5C09FDA-172B-4732-BD2E-A9BBEF8B191B}"/>
          </ac:spMkLst>
        </pc:spChg>
        <pc:picChg chg="add mod">
          <ac:chgData name="Neemias Informatica Lima" userId="b77af7bd85500281" providerId="LiveId" clId="{33F8152A-0F54-4056-A65F-BA99A2A0D88B}" dt="2022-11-04T16:46:23.777" v="51"/>
          <ac:picMkLst>
            <pc:docMk/>
            <pc:sldMk cId="3902406419" sldId="283"/>
            <ac:picMk id="4" creationId="{90894389-095B-5AF6-CC7D-4B94ABAA4D96}"/>
          </ac:picMkLst>
        </pc:picChg>
        <pc:picChg chg="del">
          <ac:chgData name="Neemias Informatica Lima" userId="b77af7bd85500281" providerId="LiveId" clId="{33F8152A-0F54-4056-A65F-BA99A2A0D88B}" dt="2022-11-04T16:46:23.482" v="50" actId="478"/>
          <ac:picMkLst>
            <pc:docMk/>
            <pc:sldMk cId="3902406419" sldId="283"/>
            <ac:picMk id="8" creationId="{24AFD2E4-EA7F-51D8-576B-A43CCB688751}"/>
          </ac:picMkLst>
        </pc:picChg>
      </pc:sldChg>
      <pc:sldChg chg="addSp delSp modSp mod">
        <pc:chgData name="Neemias Informatica Lima" userId="b77af7bd85500281" providerId="LiveId" clId="{33F8152A-0F54-4056-A65F-BA99A2A0D88B}" dt="2022-11-04T16:53:49.075" v="132" actId="20577"/>
        <pc:sldMkLst>
          <pc:docMk/>
          <pc:sldMk cId="2424059023" sldId="284"/>
        </pc:sldMkLst>
        <pc:spChg chg="add mod">
          <ac:chgData name="Neemias Informatica Lima" userId="b77af7bd85500281" providerId="LiveId" clId="{33F8152A-0F54-4056-A65F-BA99A2A0D88B}" dt="2022-11-04T16:46:37.687" v="55"/>
          <ac:spMkLst>
            <pc:docMk/>
            <pc:sldMk cId="2424059023" sldId="284"/>
            <ac:spMk id="2" creationId="{BD34EE6B-D44E-2D30-B99C-3EFBCF425135}"/>
          </ac:spMkLst>
        </pc:spChg>
        <pc:spChg chg="add mod">
          <ac:chgData name="Neemias Informatica Lima" userId="b77af7bd85500281" providerId="LiveId" clId="{33F8152A-0F54-4056-A65F-BA99A2A0D88B}" dt="2022-11-04T16:46:37.687" v="55"/>
          <ac:spMkLst>
            <pc:docMk/>
            <pc:sldMk cId="2424059023" sldId="284"/>
            <ac:spMk id="3" creationId="{12435F73-030A-6D6C-9709-39AFE4A2A0EC}"/>
          </ac:spMkLst>
        </pc:spChg>
        <pc:spChg chg="del">
          <ac:chgData name="Neemias Informatica Lima" userId="b77af7bd85500281" providerId="LiveId" clId="{33F8152A-0F54-4056-A65F-BA99A2A0D88B}" dt="2022-11-04T16:46:37.410" v="54" actId="478"/>
          <ac:spMkLst>
            <pc:docMk/>
            <pc:sldMk cId="2424059023" sldId="284"/>
            <ac:spMk id="6" creationId="{66BCE9E4-ED96-C9B4-A283-C95755487F6E}"/>
          </ac:spMkLst>
        </pc:spChg>
        <pc:spChg chg="del">
          <ac:chgData name="Neemias Informatica Lima" userId="b77af7bd85500281" providerId="LiveId" clId="{33F8152A-0F54-4056-A65F-BA99A2A0D88B}" dt="2022-11-04T16:46:37.410" v="54" actId="478"/>
          <ac:spMkLst>
            <pc:docMk/>
            <pc:sldMk cId="2424059023" sldId="284"/>
            <ac:spMk id="7" creationId="{EB5D03D9-06CE-5991-03BF-5FCA32C78132}"/>
          </ac:spMkLst>
        </pc:spChg>
        <pc:spChg chg="mod">
          <ac:chgData name="Neemias Informatica Lima" userId="b77af7bd85500281" providerId="LiveId" clId="{33F8152A-0F54-4056-A65F-BA99A2A0D88B}" dt="2022-11-04T16:52:58.095" v="119"/>
          <ac:spMkLst>
            <pc:docMk/>
            <pc:sldMk cId="2424059023" sldId="284"/>
            <ac:spMk id="14" creationId="{00000000-0000-0000-0000-000000000000}"/>
          </ac:spMkLst>
        </pc:spChg>
        <pc:spChg chg="mod">
          <ac:chgData name="Neemias Informatica Lima" userId="b77af7bd85500281" providerId="LiveId" clId="{33F8152A-0F54-4056-A65F-BA99A2A0D88B}" dt="2022-11-04T16:53:49.075" v="132" actId="20577"/>
          <ac:spMkLst>
            <pc:docMk/>
            <pc:sldMk cId="2424059023" sldId="284"/>
            <ac:spMk id="15" creationId="{C3A1BEFC-B9B8-4142-B09F-1F5B330F4265}"/>
          </ac:spMkLst>
        </pc:spChg>
        <pc:picChg chg="add mod">
          <ac:chgData name="Neemias Informatica Lima" userId="b77af7bd85500281" providerId="LiveId" clId="{33F8152A-0F54-4056-A65F-BA99A2A0D88B}" dt="2022-11-04T16:46:37.687" v="55"/>
          <ac:picMkLst>
            <pc:docMk/>
            <pc:sldMk cId="2424059023" sldId="284"/>
            <ac:picMk id="4" creationId="{83411703-5C54-B2BA-7483-B55E017A1C33}"/>
          </ac:picMkLst>
        </pc:picChg>
        <pc:picChg chg="del">
          <ac:chgData name="Neemias Informatica Lima" userId="b77af7bd85500281" providerId="LiveId" clId="{33F8152A-0F54-4056-A65F-BA99A2A0D88B}" dt="2022-11-04T16:46:37.410" v="54" actId="478"/>
          <ac:picMkLst>
            <pc:docMk/>
            <pc:sldMk cId="2424059023" sldId="284"/>
            <ac:picMk id="8" creationId="{F4B2BD2A-77BA-EDE8-5856-BB3C0A345FC1}"/>
          </ac:picMkLst>
        </pc:picChg>
      </pc:sldChg>
      <pc:sldChg chg="addSp delSp modSp mod">
        <pc:chgData name="Neemias Informatica Lima" userId="b77af7bd85500281" providerId="LiveId" clId="{33F8152A-0F54-4056-A65F-BA99A2A0D88B}" dt="2022-11-04T16:56:22.964" v="162" actId="20577"/>
        <pc:sldMkLst>
          <pc:docMk/>
          <pc:sldMk cId="2241968852" sldId="285"/>
        </pc:sldMkLst>
        <pc:spChg chg="add mod">
          <ac:chgData name="Neemias Informatica Lima" userId="b77af7bd85500281" providerId="LiveId" clId="{33F8152A-0F54-4056-A65F-BA99A2A0D88B}" dt="2022-11-04T16:46:57.439" v="59"/>
          <ac:spMkLst>
            <pc:docMk/>
            <pc:sldMk cId="2241968852" sldId="285"/>
            <ac:spMk id="2" creationId="{9CE1213A-32D9-514F-0A70-05E6185DF6A8}"/>
          </ac:spMkLst>
        </pc:spChg>
        <pc:spChg chg="add mod">
          <ac:chgData name="Neemias Informatica Lima" userId="b77af7bd85500281" providerId="LiveId" clId="{33F8152A-0F54-4056-A65F-BA99A2A0D88B}" dt="2022-11-04T16:46:57.439" v="59"/>
          <ac:spMkLst>
            <pc:docMk/>
            <pc:sldMk cId="2241968852" sldId="285"/>
            <ac:spMk id="3" creationId="{27A78947-447F-2017-2FA0-EF40ED31F5C5}"/>
          </ac:spMkLst>
        </pc:spChg>
        <pc:spChg chg="del">
          <ac:chgData name="Neemias Informatica Lima" userId="b77af7bd85500281" providerId="LiveId" clId="{33F8152A-0F54-4056-A65F-BA99A2A0D88B}" dt="2022-11-04T16:46:57.186" v="58" actId="478"/>
          <ac:spMkLst>
            <pc:docMk/>
            <pc:sldMk cId="2241968852" sldId="285"/>
            <ac:spMk id="6" creationId="{FFA41BB4-AB61-7B64-5500-15FE3BAC0301}"/>
          </ac:spMkLst>
        </pc:spChg>
        <pc:spChg chg="del">
          <ac:chgData name="Neemias Informatica Lima" userId="b77af7bd85500281" providerId="LiveId" clId="{33F8152A-0F54-4056-A65F-BA99A2A0D88B}" dt="2022-11-04T16:46:57.186" v="58" actId="478"/>
          <ac:spMkLst>
            <pc:docMk/>
            <pc:sldMk cId="2241968852" sldId="285"/>
            <ac:spMk id="7" creationId="{187F97F6-7D46-877D-22D7-D5746E04E60F}"/>
          </ac:spMkLst>
        </pc:spChg>
        <pc:spChg chg="mod">
          <ac:chgData name="Neemias Informatica Lima" userId="b77af7bd85500281" providerId="LiveId" clId="{33F8152A-0F54-4056-A65F-BA99A2A0D88B}" dt="2022-11-04T16:54:44.759" v="150"/>
          <ac:spMkLst>
            <pc:docMk/>
            <pc:sldMk cId="2241968852" sldId="285"/>
            <ac:spMk id="14" creationId="{00000000-0000-0000-0000-000000000000}"/>
          </ac:spMkLst>
        </pc:spChg>
        <pc:spChg chg="mod">
          <ac:chgData name="Neemias Informatica Lima" userId="b77af7bd85500281" providerId="LiveId" clId="{33F8152A-0F54-4056-A65F-BA99A2A0D88B}" dt="2022-11-04T16:56:22.964" v="162" actId="20577"/>
          <ac:spMkLst>
            <pc:docMk/>
            <pc:sldMk cId="2241968852" sldId="285"/>
            <ac:spMk id="15" creationId="{0F091E13-8EAD-4FFB-9473-BC74E5ABDC64}"/>
          </ac:spMkLst>
        </pc:spChg>
        <pc:picChg chg="add mod">
          <ac:chgData name="Neemias Informatica Lima" userId="b77af7bd85500281" providerId="LiveId" clId="{33F8152A-0F54-4056-A65F-BA99A2A0D88B}" dt="2022-11-04T16:46:57.439" v="59"/>
          <ac:picMkLst>
            <pc:docMk/>
            <pc:sldMk cId="2241968852" sldId="285"/>
            <ac:picMk id="4" creationId="{89362A6E-653D-1BC9-E779-65E0CA5B448A}"/>
          </ac:picMkLst>
        </pc:picChg>
        <pc:picChg chg="del">
          <ac:chgData name="Neemias Informatica Lima" userId="b77af7bd85500281" providerId="LiveId" clId="{33F8152A-0F54-4056-A65F-BA99A2A0D88B}" dt="2022-11-04T16:46:57.186" v="58" actId="478"/>
          <ac:picMkLst>
            <pc:docMk/>
            <pc:sldMk cId="2241968852" sldId="285"/>
            <ac:picMk id="8" creationId="{8F077027-1D02-6606-0A53-1B07FBBAEAB8}"/>
          </ac:picMkLst>
        </pc:picChg>
      </pc:sldChg>
      <pc:sldChg chg="addSp delSp modSp mod">
        <pc:chgData name="Neemias Informatica Lima" userId="b77af7bd85500281" providerId="LiveId" clId="{33F8152A-0F54-4056-A65F-BA99A2A0D88B}" dt="2022-11-04T17:01:14.898" v="206" actId="20577"/>
        <pc:sldMkLst>
          <pc:docMk/>
          <pc:sldMk cId="1959249856" sldId="286"/>
        </pc:sldMkLst>
        <pc:spChg chg="add mod">
          <ac:chgData name="Neemias Informatica Lima" userId="b77af7bd85500281" providerId="LiveId" clId="{33F8152A-0F54-4056-A65F-BA99A2A0D88B}" dt="2022-11-04T16:47:10.887" v="63"/>
          <ac:spMkLst>
            <pc:docMk/>
            <pc:sldMk cId="1959249856" sldId="286"/>
            <ac:spMk id="2" creationId="{EEB20626-1BF1-F5E8-CE4A-E37CAEF65501}"/>
          </ac:spMkLst>
        </pc:spChg>
        <pc:spChg chg="add mod">
          <ac:chgData name="Neemias Informatica Lima" userId="b77af7bd85500281" providerId="LiveId" clId="{33F8152A-0F54-4056-A65F-BA99A2A0D88B}" dt="2022-11-04T16:47:10.887" v="63"/>
          <ac:spMkLst>
            <pc:docMk/>
            <pc:sldMk cId="1959249856" sldId="286"/>
            <ac:spMk id="3" creationId="{54E781A8-C21B-75E5-201C-1A0AF70D9BBE}"/>
          </ac:spMkLst>
        </pc:spChg>
        <pc:spChg chg="del">
          <ac:chgData name="Neemias Informatica Lima" userId="b77af7bd85500281" providerId="LiveId" clId="{33F8152A-0F54-4056-A65F-BA99A2A0D88B}" dt="2022-11-04T16:47:10.618" v="62" actId="478"/>
          <ac:spMkLst>
            <pc:docMk/>
            <pc:sldMk cId="1959249856" sldId="286"/>
            <ac:spMk id="6" creationId="{C4C60838-3DF2-DEE4-984A-45E7857356B0}"/>
          </ac:spMkLst>
        </pc:spChg>
        <pc:spChg chg="del">
          <ac:chgData name="Neemias Informatica Lima" userId="b77af7bd85500281" providerId="LiveId" clId="{33F8152A-0F54-4056-A65F-BA99A2A0D88B}" dt="2022-11-04T16:47:10.618" v="62" actId="478"/>
          <ac:spMkLst>
            <pc:docMk/>
            <pc:sldMk cId="1959249856" sldId="286"/>
            <ac:spMk id="7" creationId="{5D5926E0-EFCC-7E81-9F74-CE87C4FC0214}"/>
          </ac:spMkLst>
        </pc:spChg>
        <pc:spChg chg="mod">
          <ac:chgData name="Neemias Informatica Lima" userId="b77af7bd85500281" providerId="LiveId" clId="{33F8152A-0F54-4056-A65F-BA99A2A0D88B}" dt="2022-11-04T16:57:24.121" v="173" actId="20577"/>
          <ac:spMkLst>
            <pc:docMk/>
            <pc:sldMk cId="1959249856" sldId="286"/>
            <ac:spMk id="14" creationId="{00000000-0000-0000-0000-000000000000}"/>
          </ac:spMkLst>
        </pc:spChg>
        <pc:spChg chg="mod">
          <ac:chgData name="Neemias Informatica Lima" userId="b77af7bd85500281" providerId="LiveId" clId="{33F8152A-0F54-4056-A65F-BA99A2A0D88B}" dt="2022-11-04T17:01:14.898" v="206" actId="20577"/>
          <ac:spMkLst>
            <pc:docMk/>
            <pc:sldMk cId="1959249856" sldId="286"/>
            <ac:spMk id="15" creationId="{863BB09B-C8C1-4354-BC51-D930C951E507}"/>
          </ac:spMkLst>
        </pc:spChg>
        <pc:picChg chg="add mod">
          <ac:chgData name="Neemias Informatica Lima" userId="b77af7bd85500281" providerId="LiveId" clId="{33F8152A-0F54-4056-A65F-BA99A2A0D88B}" dt="2022-11-04T16:47:10.887" v="63"/>
          <ac:picMkLst>
            <pc:docMk/>
            <pc:sldMk cId="1959249856" sldId="286"/>
            <ac:picMk id="4" creationId="{449FF02E-D547-D707-1029-C9E0EA2E8339}"/>
          </ac:picMkLst>
        </pc:picChg>
        <pc:picChg chg="del">
          <ac:chgData name="Neemias Informatica Lima" userId="b77af7bd85500281" providerId="LiveId" clId="{33F8152A-0F54-4056-A65F-BA99A2A0D88B}" dt="2022-11-04T16:47:10.618" v="62" actId="478"/>
          <ac:picMkLst>
            <pc:docMk/>
            <pc:sldMk cId="1959249856" sldId="286"/>
            <ac:picMk id="8" creationId="{57ADC139-5BE4-CCD5-32AC-6473F17C1358}"/>
          </ac:picMkLst>
        </pc:picChg>
      </pc:sldChg>
      <pc:sldChg chg="addSp delSp modSp mod">
        <pc:chgData name="Neemias Informatica Lima" userId="b77af7bd85500281" providerId="LiveId" clId="{33F8152A-0F54-4056-A65F-BA99A2A0D88B}" dt="2022-11-04T17:00:32.260" v="204"/>
        <pc:sldMkLst>
          <pc:docMk/>
          <pc:sldMk cId="2857006406" sldId="287"/>
        </pc:sldMkLst>
        <pc:spChg chg="add mod">
          <ac:chgData name="Neemias Informatica Lima" userId="b77af7bd85500281" providerId="LiveId" clId="{33F8152A-0F54-4056-A65F-BA99A2A0D88B}" dt="2022-11-04T16:47:30.495" v="69"/>
          <ac:spMkLst>
            <pc:docMk/>
            <pc:sldMk cId="2857006406" sldId="287"/>
            <ac:spMk id="2" creationId="{5C10464F-4A61-F7D3-F9BC-38FBD97C66DC}"/>
          </ac:spMkLst>
        </pc:spChg>
        <pc:spChg chg="add mod">
          <ac:chgData name="Neemias Informatica Lima" userId="b77af7bd85500281" providerId="LiveId" clId="{33F8152A-0F54-4056-A65F-BA99A2A0D88B}" dt="2022-11-04T16:47:30.495" v="69"/>
          <ac:spMkLst>
            <pc:docMk/>
            <pc:sldMk cId="2857006406" sldId="287"/>
            <ac:spMk id="3" creationId="{4C01FBB0-DB12-0A01-FE0E-259C3294B285}"/>
          </ac:spMkLst>
        </pc:spChg>
        <pc:spChg chg="del">
          <ac:chgData name="Neemias Informatica Lima" userId="b77af7bd85500281" providerId="LiveId" clId="{33F8152A-0F54-4056-A65F-BA99A2A0D88B}" dt="2022-11-04T16:47:30.227" v="68" actId="478"/>
          <ac:spMkLst>
            <pc:docMk/>
            <pc:sldMk cId="2857006406" sldId="287"/>
            <ac:spMk id="6" creationId="{597C2996-3FC9-6D7D-7A20-542DD909AD54}"/>
          </ac:spMkLst>
        </pc:spChg>
        <pc:spChg chg="del">
          <ac:chgData name="Neemias Informatica Lima" userId="b77af7bd85500281" providerId="LiveId" clId="{33F8152A-0F54-4056-A65F-BA99A2A0D88B}" dt="2022-11-04T16:47:30.227" v="68" actId="478"/>
          <ac:spMkLst>
            <pc:docMk/>
            <pc:sldMk cId="2857006406" sldId="287"/>
            <ac:spMk id="7" creationId="{332AB40E-C5E2-F95A-1233-921C8DCE3AD5}"/>
          </ac:spMkLst>
        </pc:spChg>
        <pc:spChg chg="mod">
          <ac:chgData name="Neemias Informatica Lima" userId="b77af7bd85500281" providerId="LiveId" clId="{33F8152A-0F54-4056-A65F-BA99A2A0D88B}" dt="2022-11-04T17:00:32.260" v="204"/>
          <ac:spMkLst>
            <pc:docMk/>
            <pc:sldMk cId="2857006406" sldId="287"/>
            <ac:spMk id="16" creationId="{28D68641-D640-4BD7-9D5B-B3803DCCF9B3}"/>
          </ac:spMkLst>
        </pc:spChg>
        <pc:picChg chg="add mod">
          <ac:chgData name="Neemias Informatica Lima" userId="b77af7bd85500281" providerId="LiveId" clId="{33F8152A-0F54-4056-A65F-BA99A2A0D88B}" dt="2022-11-04T16:47:30.495" v="69"/>
          <ac:picMkLst>
            <pc:docMk/>
            <pc:sldMk cId="2857006406" sldId="287"/>
            <ac:picMk id="4" creationId="{0E871703-534A-25B8-B7EE-D0A371CE0AFF}"/>
          </ac:picMkLst>
        </pc:picChg>
        <pc:picChg chg="del">
          <ac:chgData name="Neemias Informatica Lima" userId="b77af7bd85500281" providerId="LiveId" clId="{33F8152A-0F54-4056-A65F-BA99A2A0D88B}" dt="2022-11-04T16:47:30.227" v="68" actId="478"/>
          <ac:picMkLst>
            <pc:docMk/>
            <pc:sldMk cId="2857006406" sldId="287"/>
            <ac:picMk id="8" creationId="{411A6773-57D2-A499-2921-910F3A17F3A1}"/>
          </ac:picMkLst>
        </pc:picChg>
      </pc:sldChg>
      <pc:sldChg chg="addSp delSp modSp mod">
        <pc:chgData name="Neemias Informatica Lima" userId="b77af7bd85500281" providerId="LiveId" clId="{33F8152A-0F54-4056-A65F-BA99A2A0D88B}" dt="2022-11-04T16:48:57.686" v="84" actId="20577"/>
        <pc:sldMkLst>
          <pc:docMk/>
          <pc:sldMk cId="2630436816" sldId="288"/>
        </pc:sldMkLst>
        <pc:spChg chg="add mod">
          <ac:chgData name="Neemias Informatica Lima" userId="b77af7bd85500281" providerId="LiveId" clId="{33F8152A-0F54-4056-A65F-BA99A2A0D88B}" dt="2022-11-04T16:45:59.351" v="47"/>
          <ac:spMkLst>
            <pc:docMk/>
            <pc:sldMk cId="2630436816" sldId="288"/>
            <ac:spMk id="2" creationId="{138D5642-4D64-794A-8C9E-7893CBA59D09}"/>
          </ac:spMkLst>
        </pc:spChg>
        <pc:spChg chg="add mod">
          <ac:chgData name="Neemias Informatica Lima" userId="b77af7bd85500281" providerId="LiveId" clId="{33F8152A-0F54-4056-A65F-BA99A2A0D88B}" dt="2022-11-04T16:45:59.351" v="47"/>
          <ac:spMkLst>
            <pc:docMk/>
            <pc:sldMk cId="2630436816" sldId="288"/>
            <ac:spMk id="3" creationId="{7CC09D18-F7DB-886F-DDCD-4D31581BB086}"/>
          </ac:spMkLst>
        </pc:spChg>
        <pc:spChg chg="del">
          <ac:chgData name="Neemias Informatica Lima" userId="b77af7bd85500281" providerId="LiveId" clId="{33F8152A-0F54-4056-A65F-BA99A2A0D88B}" dt="2022-11-04T16:45:59.034" v="46" actId="478"/>
          <ac:spMkLst>
            <pc:docMk/>
            <pc:sldMk cId="2630436816" sldId="288"/>
            <ac:spMk id="6" creationId="{26D9B219-5EDF-4909-4688-80D9EBD68CAC}"/>
          </ac:spMkLst>
        </pc:spChg>
        <pc:spChg chg="del">
          <ac:chgData name="Neemias Informatica Lima" userId="b77af7bd85500281" providerId="LiveId" clId="{33F8152A-0F54-4056-A65F-BA99A2A0D88B}" dt="2022-11-04T16:45:59.034" v="46" actId="478"/>
          <ac:spMkLst>
            <pc:docMk/>
            <pc:sldMk cId="2630436816" sldId="288"/>
            <ac:spMk id="7" creationId="{51FDFBAB-A9B6-DA4E-DD5E-8495E5D095A1}"/>
          </ac:spMkLst>
        </pc:spChg>
        <pc:spChg chg="mod">
          <ac:chgData name="Neemias Informatica Lima" userId="b77af7bd85500281" providerId="LiveId" clId="{33F8152A-0F54-4056-A65F-BA99A2A0D88B}" dt="2022-11-04T16:48:57.686" v="84" actId="20577"/>
          <ac:spMkLst>
            <pc:docMk/>
            <pc:sldMk cId="2630436816" sldId="288"/>
            <ac:spMk id="13" creationId="{00000000-0000-0000-0000-000000000000}"/>
          </ac:spMkLst>
        </pc:spChg>
        <pc:spChg chg="mod">
          <ac:chgData name="Neemias Informatica Lima" userId="b77af7bd85500281" providerId="LiveId" clId="{33F8152A-0F54-4056-A65F-BA99A2A0D88B}" dt="2022-11-04T16:48:24.354" v="72"/>
          <ac:spMkLst>
            <pc:docMk/>
            <pc:sldMk cId="2630436816" sldId="288"/>
            <ac:spMk id="14" creationId="{00000000-0000-0000-0000-000000000000}"/>
          </ac:spMkLst>
        </pc:spChg>
        <pc:picChg chg="add mod">
          <ac:chgData name="Neemias Informatica Lima" userId="b77af7bd85500281" providerId="LiveId" clId="{33F8152A-0F54-4056-A65F-BA99A2A0D88B}" dt="2022-11-04T16:45:59.351" v="47"/>
          <ac:picMkLst>
            <pc:docMk/>
            <pc:sldMk cId="2630436816" sldId="288"/>
            <ac:picMk id="4" creationId="{A0C4A5F1-B3F5-7D83-9EE6-446D2FA782C1}"/>
          </ac:picMkLst>
        </pc:picChg>
        <pc:picChg chg="del">
          <ac:chgData name="Neemias Informatica Lima" userId="b77af7bd85500281" providerId="LiveId" clId="{33F8152A-0F54-4056-A65F-BA99A2A0D88B}" dt="2022-11-04T16:45:59.034" v="46" actId="478"/>
          <ac:picMkLst>
            <pc:docMk/>
            <pc:sldMk cId="2630436816" sldId="288"/>
            <ac:picMk id="8" creationId="{EABDD0B6-38FE-6556-234B-2B8C11049D2E}"/>
          </ac:picMkLst>
        </pc:picChg>
      </pc:sldChg>
      <pc:sldChg chg="addSp delSp modSp mod">
        <pc:chgData name="Neemias Informatica Lima" userId="b77af7bd85500281" providerId="LiveId" clId="{33F8152A-0F54-4056-A65F-BA99A2A0D88B}" dt="2022-11-04T16:52:34.595" v="116" actId="6549"/>
        <pc:sldMkLst>
          <pc:docMk/>
          <pc:sldMk cId="3032827026" sldId="289"/>
        </pc:sldMkLst>
        <pc:spChg chg="add mod">
          <ac:chgData name="Neemias Informatica Lima" userId="b77af7bd85500281" providerId="LiveId" clId="{33F8152A-0F54-4056-A65F-BA99A2A0D88B}" dt="2022-11-04T16:46:30.151" v="53"/>
          <ac:spMkLst>
            <pc:docMk/>
            <pc:sldMk cId="3032827026" sldId="289"/>
            <ac:spMk id="2" creationId="{CA236641-AFC3-F218-0998-C6524DC659B7}"/>
          </ac:spMkLst>
        </pc:spChg>
        <pc:spChg chg="add mod">
          <ac:chgData name="Neemias Informatica Lima" userId="b77af7bd85500281" providerId="LiveId" clId="{33F8152A-0F54-4056-A65F-BA99A2A0D88B}" dt="2022-11-04T16:46:30.151" v="53"/>
          <ac:spMkLst>
            <pc:docMk/>
            <pc:sldMk cId="3032827026" sldId="289"/>
            <ac:spMk id="3" creationId="{D867DE3C-FBF6-3384-F48D-D55AA8191AF9}"/>
          </ac:spMkLst>
        </pc:spChg>
        <pc:spChg chg="del">
          <ac:chgData name="Neemias Informatica Lima" userId="b77af7bd85500281" providerId="LiveId" clId="{33F8152A-0F54-4056-A65F-BA99A2A0D88B}" dt="2022-11-04T16:46:29.811" v="52" actId="478"/>
          <ac:spMkLst>
            <pc:docMk/>
            <pc:sldMk cId="3032827026" sldId="289"/>
            <ac:spMk id="6" creationId="{9AF1E3AE-6175-BDCA-71FE-255465363FA6}"/>
          </ac:spMkLst>
        </pc:spChg>
        <pc:spChg chg="del">
          <ac:chgData name="Neemias Informatica Lima" userId="b77af7bd85500281" providerId="LiveId" clId="{33F8152A-0F54-4056-A65F-BA99A2A0D88B}" dt="2022-11-04T16:46:29.811" v="52" actId="478"/>
          <ac:spMkLst>
            <pc:docMk/>
            <pc:sldMk cId="3032827026" sldId="289"/>
            <ac:spMk id="7" creationId="{4ABD3B24-6608-F0AB-5E69-66ABC2FDB444}"/>
          </ac:spMkLst>
        </pc:spChg>
        <pc:spChg chg="mod">
          <ac:chgData name="Neemias Informatica Lima" userId="b77af7bd85500281" providerId="LiveId" clId="{33F8152A-0F54-4056-A65F-BA99A2A0D88B}" dt="2022-11-04T16:52:34.595" v="116" actId="6549"/>
          <ac:spMkLst>
            <pc:docMk/>
            <pc:sldMk cId="3032827026" sldId="289"/>
            <ac:spMk id="12" creationId="{A64B78EF-EDA8-421A-88C9-45544BBCA9D1}"/>
          </ac:spMkLst>
        </pc:spChg>
        <pc:spChg chg="mod">
          <ac:chgData name="Neemias Informatica Lima" userId="b77af7bd85500281" providerId="LiveId" clId="{33F8152A-0F54-4056-A65F-BA99A2A0D88B}" dt="2022-11-04T16:50:28.864" v="99"/>
          <ac:spMkLst>
            <pc:docMk/>
            <pc:sldMk cId="3032827026" sldId="289"/>
            <ac:spMk id="14" creationId="{00000000-0000-0000-0000-000000000000}"/>
          </ac:spMkLst>
        </pc:spChg>
        <pc:picChg chg="add mod">
          <ac:chgData name="Neemias Informatica Lima" userId="b77af7bd85500281" providerId="LiveId" clId="{33F8152A-0F54-4056-A65F-BA99A2A0D88B}" dt="2022-11-04T16:46:30.151" v="53"/>
          <ac:picMkLst>
            <pc:docMk/>
            <pc:sldMk cId="3032827026" sldId="289"/>
            <ac:picMk id="4" creationId="{5B2BE56E-E865-C83E-1B27-7DCD04927C11}"/>
          </ac:picMkLst>
        </pc:picChg>
        <pc:picChg chg="del">
          <ac:chgData name="Neemias Informatica Lima" userId="b77af7bd85500281" providerId="LiveId" clId="{33F8152A-0F54-4056-A65F-BA99A2A0D88B}" dt="2022-11-04T16:46:29.811" v="52" actId="478"/>
          <ac:picMkLst>
            <pc:docMk/>
            <pc:sldMk cId="3032827026" sldId="289"/>
            <ac:picMk id="8" creationId="{32D513AE-6A0B-7E46-0667-6CA48F038E50}"/>
          </ac:picMkLst>
        </pc:picChg>
      </pc:sldChg>
      <pc:sldChg chg="addSp delSp modSp mod">
        <pc:chgData name="Neemias Informatica Lima" userId="b77af7bd85500281" providerId="LiveId" clId="{33F8152A-0F54-4056-A65F-BA99A2A0D88B}" dt="2022-11-04T16:54:29.339" v="147" actId="20577"/>
        <pc:sldMkLst>
          <pc:docMk/>
          <pc:sldMk cId="3772032319" sldId="290"/>
        </pc:sldMkLst>
        <pc:spChg chg="add mod">
          <ac:chgData name="Neemias Informatica Lima" userId="b77af7bd85500281" providerId="LiveId" clId="{33F8152A-0F54-4056-A65F-BA99A2A0D88B}" dt="2022-11-04T16:46:51" v="57"/>
          <ac:spMkLst>
            <pc:docMk/>
            <pc:sldMk cId="3772032319" sldId="290"/>
            <ac:spMk id="2" creationId="{198504F5-C115-0834-B009-FE8C2DF37E10}"/>
          </ac:spMkLst>
        </pc:spChg>
        <pc:spChg chg="add mod">
          <ac:chgData name="Neemias Informatica Lima" userId="b77af7bd85500281" providerId="LiveId" clId="{33F8152A-0F54-4056-A65F-BA99A2A0D88B}" dt="2022-11-04T16:46:51" v="57"/>
          <ac:spMkLst>
            <pc:docMk/>
            <pc:sldMk cId="3772032319" sldId="290"/>
            <ac:spMk id="3" creationId="{FC313DB2-C817-28B6-8C06-619BD3EB689A}"/>
          </ac:spMkLst>
        </pc:spChg>
        <pc:spChg chg="del">
          <ac:chgData name="Neemias Informatica Lima" userId="b77af7bd85500281" providerId="LiveId" clId="{33F8152A-0F54-4056-A65F-BA99A2A0D88B}" dt="2022-11-04T16:46:50.698" v="56" actId="478"/>
          <ac:spMkLst>
            <pc:docMk/>
            <pc:sldMk cId="3772032319" sldId="290"/>
            <ac:spMk id="9" creationId="{032B9489-0CAE-DC87-AE4A-90C2A0E60765}"/>
          </ac:spMkLst>
        </pc:spChg>
        <pc:spChg chg="del">
          <ac:chgData name="Neemias Informatica Lima" userId="b77af7bd85500281" providerId="LiveId" clId="{33F8152A-0F54-4056-A65F-BA99A2A0D88B}" dt="2022-11-04T16:46:50.698" v="56" actId="478"/>
          <ac:spMkLst>
            <pc:docMk/>
            <pc:sldMk cId="3772032319" sldId="290"/>
            <ac:spMk id="11" creationId="{9836A070-6F69-86BB-7877-58B4D6263ABA}"/>
          </ac:spMkLst>
        </pc:spChg>
        <pc:spChg chg="mod">
          <ac:chgData name="Neemias Informatica Lima" userId="b77af7bd85500281" providerId="LiveId" clId="{33F8152A-0F54-4056-A65F-BA99A2A0D88B}" dt="2022-11-04T16:54:29.339" v="147" actId="20577"/>
          <ac:spMkLst>
            <pc:docMk/>
            <pc:sldMk cId="3772032319" sldId="290"/>
            <ac:spMk id="12" creationId="{8D5A143D-15FB-4DFE-B0EC-FEEB77A92B2C}"/>
          </ac:spMkLst>
        </pc:spChg>
        <pc:spChg chg="mod">
          <ac:chgData name="Neemias Informatica Lima" userId="b77af7bd85500281" providerId="LiveId" clId="{33F8152A-0F54-4056-A65F-BA99A2A0D88B}" dt="2022-11-04T16:53:03.346" v="122"/>
          <ac:spMkLst>
            <pc:docMk/>
            <pc:sldMk cId="3772032319" sldId="290"/>
            <ac:spMk id="14" creationId="{00000000-0000-0000-0000-000000000000}"/>
          </ac:spMkLst>
        </pc:spChg>
        <pc:picChg chg="add mod">
          <ac:chgData name="Neemias Informatica Lima" userId="b77af7bd85500281" providerId="LiveId" clId="{33F8152A-0F54-4056-A65F-BA99A2A0D88B}" dt="2022-11-04T16:46:51" v="57"/>
          <ac:picMkLst>
            <pc:docMk/>
            <pc:sldMk cId="3772032319" sldId="290"/>
            <ac:picMk id="4" creationId="{45AF40C9-C058-5200-7D79-EB51B17324AD}"/>
          </ac:picMkLst>
        </pc:picChg>
        <pc:picChg chg="del">
          <ac:chgData name="Neemias Informatica Lima" userId="b77af7bd85500281" providerId="LiveId" clId="{33F8152A-0F54-4056-A65F-BA99A2A0D88B}" dt="2022-11-04T16:46:50.698" v="56" actId="478"/>
          <ac:picMkLst>
            <pc:docMk/>
            <pc:sldMk cId="3772032319" sldId="290"/>
            <ac:picMk id="15" creationId="{14E9709A-4040-12FD-A36F-C7F9915A102D}"/>
          </ac:picMkLst>
        </pc:picChg>
      </pc:sldChg>
      <pc:sldChg chg="addSp delSp modSp mod">
        <pc:chgData name="Neemias Informatica Lima" userId="b77af7bd85500281" providerId="LiveId" clId="{33F8152A-0F54-4056-A65F-BA99A2A0D88B}" dt="2022-11-04T16:56:46.757" v="168" actId="313"/>
        <pc:sldMkLst>
          <pc:docMk/>
          <pc:sldMk cId="1768216317" sldId="291"/>
        </pc:sldMkLst>
        <pc:spChg chg="add mod">
          <ac:chgData name="Neemias Informatica Lima" userId="b77af7bd85500281" providerId="LiveId" clId="{33F8152A-0F54-4056-A65F-BA99A2A0D88B}" dt="2022-11-04T16:47:04.695" v="61"/>
          <ac:spMkLst>
            <pc:docMk/>
            <pc:sldMk cId="1768216317" sldId="291"/>
            <ac:spMk id="2" creationId="{DAC45696-FC7B-BC9D-0D27-15F054EEBAF4}"/>
          </ac:spMkLst>
        </pc:spChg>
        <pc:spChg chg="add mod">
          <ac:chgData name="Neemias Informatica Lima" userId="b77af7bd85500281" providerId="LiveId" clId="{33F8152A-0F54-4056-A65F-BA99A2A0D88B}" dt="2022-11-04T16:47:04.695" v="61"/>
          <ac:spMkLst>
            <pc:docMk/>
            <pc:sldMk cId="1768216317" sldId="291"/>
            <ac:spMk id="3" creationId="{39110252-64D8-D7A9-9766-31CF2802DF63}"/>
          </ac:spMkLst>
        </pc:spChg>
        <pc:spChg chg="del">
          <ac:chgData name="Neemias Informatica Lima" userId="b77af7bd85500281" providerId="LiveId" clId="{33F8152A-0F54-4056-A65F-BA99A2A0D88B}" dt="2022-11-04T16:47:04.354" v="60" actId="478"/>
          <ac:spMkLst>
            <pc:docMk/>
            <pc:sldMk cId="1768216317" sldId="291"/>
            <ac:spMk id="6" creationId="{D2854416-9831-823C-065C-D858E102C3A4}"/>
          </ac:spMkLst>
        </pc:spChg>
        <pc:spChg chg="del">
          <ac:chgData name="Neemias Informatica Lima" userId="b77af7bd85500281" providerId="LiveId" clId="{33F8152A-0F54-4056-A65F-BA99A2A0D88B}" dt="2022-11-04T16:47:04.354" v="60" actId="478"/>
          <ac:spMkLst>
            <pc:docMk/>
            <pc:sldMk cId="1768216317" sldId="291"/>
            <ac:spMk id="7" creationId="{64F47B91-89A9-FBB6-4CAB-78920D060B88}"/>
          </ac:spMkLst>
        </pc:spChg>
        <pc:spChg chg="mod">
          <ac:chgData name="Neemias Informatica Lima" userId="b77af7bd85500281" providerId="LiveId" clId="{33F8152A-0F54-4056-A65F-BA99A2A0D88B}" dt="2022-11-04T16:56:46.757" v="168" actId="313"/>
          <ac:spMkLst>
            <pc:docMk/>
            <pc:sldMk cId="1768216317" sldId="291"/>
            <ac:spMk id="12" creationId="{FD5EC092-AC81-4728-9A45-4C4BB5B95C65}"/>
          </ac:spMkLst>
        </pc:spChg>
        <pc:spChg chg="mod">
          <ac:chgData name="Neemias Informatica Lima" userId="b77af7bd85500281" providerId="LiveId" clId="{33F8152A-0F54-4056-A65F-BA99A2A0D88B}" dt="2022-11-04T16:54:53.544" v="153"/>
          <ac:spMkLst>
            <pc:docMk/>
            <pc:sldMk cId="1768216317" sldId="291"/>
            <ac:spMk id="14" creationId="{00000000-0000-0000-0000-000000000000}"/>
          </ac:spMkLst>
        </pc:spChg>
        <pc:picChg chg="add mod">
          <ac:chgData name="Neemias Informatica Lima" userId="b77af7bd85500281" providerId="LiveId" clId="{33F8152A-0F54-4056-A65F-BA99A2A0D88B}" dt="2022-11-04T16:47:04.695" v="61"/>
          <ac:picMkLst>
            <pc:docMk/>
            <pc:sldMk cId="1768216317" sldId="291"/>
            <ac:picMk id="4" creationId="{28E4BF39-4967-3F6A-B460-B5DA499F1285}"/>
          </ac:picMkLst>
        </pc:picChg>
        <pc:picChg chg="del">
          <ac:chgData name="Neemias Informatica Lima" userId="b77af7bd85500281" providerId="LiveId" clId="{33F8152A-0F54-4056-A65F-BA99A2A0D88B}" dt="2022-11-04T16:47:04.354" v="60" actId="478"/>
          <ac:picMkLst>
            <pc:docMk/>
            <pc:sldMk cId="1768216317" sldId="291"/>
            <ac:picMk id="8" creationId="{D832F352-19C8-75B2-45BF-2F1707887F61}"/>
          </ac:picMkLst>
        </pc:picChg>
      </pc:sldChg>
      <pc:sldChg chg="addSp delSp modSp mod">
        <pc:chgData name="Neemias Informatica Lima" userId="b77af7bd85500281" providerId="LiveId" clId="{33F8152A-0F54-4056-A65F-BA99A2A0D88B}" dt="2022-11-04T16:59:22.256" v="201"/>
        <pc:sldMkLst>
          <pc:docMk/>
          <pc:sldMk cId="3757265641" sldId="292"/>
        </pc:sldMkLst>
        <pc:spChg chg="add mod">
          <ac:chgData name="Neemias Informatica Lima" userId="b77af7bd85500281" providerId="LiveId" clId="{33F8152A-0F54-4056-A65F-BA99A2A0D88B}" dt="2022-11-04T16:47:17.808" v="65"/>
          <ac:spMkLst>
            <pc:docMk/>
            <pc:sldMk cId="3757265641" sldId="292"/>
            <ac:spMk id="2" creationId="{7897D923-AC39-FD3A-1151-ACBE12E89547}"/>
          </ac:spMkLst>
        </pc:spChg>
        <pc:spChg chg="add mod">
          <ac:chgData name="Neemias Informatica Lima" userId="b77af7bd85500281" providerId="LiveId" clId="{33F8152A-0F54-4056-A65F-BA99A2A0D88B}" dt="2022-11-04T16:47:17.808" v="65"/>
          <ac:spMkLst>
            <pc:docMk/>
            <pc:sldMk cId="3757265641" sldId="292"/>
            <ac:spMk id="3" creationId="{7BA42C62-E00C-9281-EA2E-6067B3D098E0}"/>
          </ac:spMkLst>
        </pc:spChg>
        <pc:spChg chg="del">
          <ac:chgData name="Neemias Informatica Lima" userId="b77af7bd85500281" providerId="LiveId" clId="{33F8152A-0F54-4056-A65F-BA99A2A0D88B}" dt="2022-11-04T16:47:17.458" v="64" actId="478"/>
          <ac:spMkLst>
            <pc:docMk/>
            <pc:sldMk cId="3757265641" sldId="292"/>
            <ac:spMk id="6" creationId="{411C2D8A-3DE9-D595-4BAF-D7367A80FC6E}"/>
          </ac:spMkLst>
        </pc:spChg>
        <pc:spChg chg="del">
          <ac:chgData name="Neemias Informatica Lima" userId="b77af7bd85500281" providerId="LiveId" clId="{33F8152A-0F54-4056-A65F-BA99A2A0D88B}" dt="2022-11-04T16:47:17.458" v="64" actId="478"/>
          <ac:spMkLst>
            <pc:docMk/>
            <pc:sldMk cId="3757265641" sldId="292"/>
            <ac:spMk id="7" creationId="{66838F73-084C-F123-50DE-B8AE61398AC2}"/>
          </ac:spMkLst>
        </pc:spChg>
        <pc:spChg chg="mod">
          <ac:chgData name="Neemias Informatica Lima" userId="b77af7bd85500281" providerId="LiveId" clId="{33F8152A-0F54-4056-A65F-BA99A2A0D88B}" dt="2022-11-04T16:59:22.256" v="201"/>
          <ac:spMkLst>
            <pc:docMk/>
            <pc:sldMk cId="3757265641" sldId="292"/>
            <ac:spMk id="12" creationId="{1EC42BAA-B890-43DD-B4F0-9AB5685AF2FE}"/>
          </ac:spMkLst>
        </pc:spChg>
        <pc:spChg chg="mod">
          <ac:chgData name="Neemias Informatica Lima" userId="b77af7bd85500281" providerId="LiveId" clId="{33F8152A-0F54-4056-A65F-BA99A2A0D88B}" dt="2022-11-04T16:57:38.447" v="178"/>
          <ac:spMkLst>
            <pc:docMk/>
            <pc:sldMk cId="3757265641" sldId="292"/>
            <ac:spMk id="14" creationId="{00000000-0000-0000-0000-000000000000}"/>
          </ac:spMkLst>
        </pc:spChg>
        <pc:picChg chg="add mod">
          <ac:chgData name="Neemias Informatica Lima" userId="b77af7bd85500281" providerId="LiveId" clId="{33F8152A-0F54-4056-A65F-BA99A2A0D88B}" dt="2022-11-04T16:47:17.808" v="65"/>
          <ac:picMkLst>
            <pc:docMk/>
            <pc:sldMk cId="3757265641" sldId="292"/>
            <ac:picMk id="4" creationId="{1F6C16B1-3C55-A8F3-B334-D4DF0689CDBD}"/>
          </ac:picMkLst>
        </pc:picChg>
        <pc:picChg chg="del">
          <ac:chgData name="Neemias Informatica Lima" userId="b77af7bd85500281" providerId="LiveId" clId="{33F8152A-0F54-4056-A65F-BA99A2A0D88B}" dt="2022-11-04T16:47:17.458" v="64" actId="478"/>
          <ac:picMkLst>
            <pc:docMk/>
            <pc:sldMk cId="3757265641" sldId="292"/>
            <ac:picMk id="8" creationId="{644AE15F-2046-458E-90F7-DB588E80EF7B}"/>
          </ac:picMkLst>
        </pc:picChg>
        <pc:picChg chg="add del">
          <ac:chgData name="Neemias Informatica Lima" userId="b77af7bd85500281" providerId="LiveId" clId="{33F8152A-0F54-4056-A65F-BA99A2A0D88B}" dt="2022-11-04T16:57:36.603" v="177" actId="22"/>
          <ac:picMkLst>
            <pc:docMk/>
            <pc:sldMk cId="3757265641" sldId="292"/>
            <ac:picMk id="11" creationId="{3E3D4DFA-E7D5-F627-ED22-C5F96E07D524}"/>
          </ac:picMkLst>
        </pc:picChg>
      </pc:sldChg>
      <pc:sldChg chg="addSp delSp modSp mod">
        <pc:chgData name="Neemias Informatica Lima" userId="b77af7bd85500281" providerId="LiveId" clId="{33F8152A-0F54-4056-A65F-BA99A2A0D88B}" dt="2022-11-04T16:47:24.103" v="67"/>
        <pc:sldMkLst>
          <pc:docMk/>
          <pc:sldMk cId="3114938747" sldId="293"/>
        </pc:sldMkLst>
        <pc:spChg chg="add mod">
          <ac:chgData name="Neemias Informatica Lima" userId="b77af7bd85500281" providerId="LiveId" clId="{33F8152A-0F54-4056-A65F-BA99A2A0D88B}" dt="2022-11-04T16:47:24.103" v="67"/>
          <ac:spMkLst>
            <pc:docMk/>
            <pc:sldMk cId="3114938747" sldId="293"/>
            <ac:spMk id="2" creationId="{06C9DE1B-BEB6-840F-5B10-97E3D86786FB}"/>
          </ac:spMkLst>
        </pc:spChg>
        <pc:spChg chg="add mod">
          <ac:chgData name="Neemias Informatica Lima" userId="b77af7bd85500281" providerId="LiveId" clId="{33F8152A-0F54-4056-A65F-BA99A2A0D88B}" dt="2022-11-04T16:47:24.103" v="67"/>
          <ac:spMkLst>
            <pc:docMk/>
            <pc:sldMk cId="3114938747" sldId="293"/>
            <ac:spMk id="3" creationId="{E146FACD-3C65-DB66-8A06-DA5F69238CEA}"/>
          </ac:spMkLst>
        </pc:spChg>
        <pc:spChg chg="del">
          <ac:chgData name="Neemias Informatica Lima" userId="b77af7bd85500281" providerId="LiveId" clId="{33F8152A-0F54-4056-A65F-BA99A2A0D88B}" dt="2022-11-04T16:47:23.786" v="66" actId="478"/>
          <ac:spMkLst>
            <pc:docMk/>
            <pc:sldMk cId="3114938747" sldId="293"/>
            <ac:spMk id="6" creationId="{8E6BF73C-1D2B-BFF8-C7C4-2CF188FA606E}"/>
          </ac:spMkLst>
        </pc:spChg>
        <pc:spChg chg="del">
          <ac:chgData name="Neemias Informatica Lima" userId="b77af7bd85500281" providerId="LiveId" clId="{33F8152A-0F54-4056-A65F-BA99A2A0D88B}" dt="2022-11-04T16:47:23.786" v="66" actId="478"/>
          <ac:spMkLst>
            <pc:docMk/>
            <pc:sldMk cId="3114938747" sldId="293"/>
            <ac:spMk id="7" creationId="{465F0B55-FEF8-4375-2191-13834B0CD7E2}"/>
          </ac:spMkLst>
        </pc:spChg>
        <pc:picChg chg="add mod">
          <ac:chgData name="Neemias Informatica Lima" userId="b77af7bd85500281" providerId="LiveId" clId="{33F8152A-0F54-4056-A65F-BA99A2A0D88B}" dt="2022-11-04T16:47:24.103" v="67"/>
          <ac:picMkLst>
            <pc:docMk/>
            <pc:sldMk cId="3114938747" sldId="293"/>
            <ac:picMk id="4" creationId="{4BFE99E7-7251-6679-F860-A4E13B0F391F}"/>
          </ac:picMkLst>
        </pc:picChg>
        <pc:picChg chg="del">
          <ac:chgData name="Neemias Informatica Lima" userId="b77af7bd85500281" providerId="LiveId" clId="{33F8152A-0F54-4056-A65F-BA99A2A0D88B}" dt="2022-11-04T16:47:23.786" v="66" actId="478"/>
          <ac:picMkLst>
            <pc:docMk/>
            <pc:sldMk cId="3114938747" sldId="293"/>
            <ac:picMk id="8" creationId="{28A6D5A3-F38E-CBEE-ED3C-4CF05B67A5C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04/11/2022</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04/11/2022</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11/4/2022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11/4/2022</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11/4/2022</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Planejamento para o sucesso</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08</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505498" y="3318292"/>
            <a:ext cx="7644148" cy="830997"/>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i="1" dirty="0">
                <a:latin typeface="Arial Black" panose="020B0A04020102020204" pitchFamily="34" charset="0"/>
                <a:cs typeface="Arial" panose="020B0604020202020204" pitchFamily="34" charset="0"/>
              </a:rPr>
              <a:t>"Tudo o que fizerem, façam de todo o coração, como para o Senhor e não para as pessoas, sabendo que receberão do Senhor a recompensa da herança. É a Cristo, o Senhor, que vocês estão servindo“ (Cl 3:23, 24).</a:t>
            </a:r>
            <a:endParaRPr lang="pt-BR" altLang="pt-BR" sz="12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1415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08</a:t>
            </a:r>
          </a:p>
        </p:txBody>
      </p:sp>
      <p:sp>
        <p:nvSpPr>
          <p:cNvPr id="16" name="Retângulo 15"/>
          <p:cNvSpPr>
            <a:spLocks noChangeArrowheads="1"/>
          </p:cNvSpPr>
          <p:nvPr/>
        </p:nvSpPr>
        <p:spPr bwMode="auto">
          <a:xfrm>
            <a:off x="1517314" y="4303988"/>
            <a:ext cx="7644148" cy="276999"/>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a:t>
            </a:r>
            <a:r>
              <a:rPr lang="nl-NL" altLang="pt-BR" sz="1200" dirty="0">
                <a:latin typeface="Arial Black" panose="020B0A04020102020204" pitchFamily="34" charset="0"/>
                <a:cs typeface="Arial" panose="020B0604020202020204" pitchFamily="34" charset="0"/>
              </a:rPr>
              <a:t>Ec 12:1; Gn 2:15; 1Tm 5:8; Cl 3:23,24; Gn 39:2-5; Pv 3:5-8</a:t>
            </a:r>
            <a:endParaRPr lang="pt-BR" altLang="pt-BR" sz="1200" dirty="0">
              <a:latin typeface="Arial Black" panose="020B0A04020102020204" pitchFamily="34" charset="0"/>
              <a:cs typeface="Arial" panose="020B0604020202020204" pitchFamily="34" charset="0"/>
            </a:endParaRPr>
          </a:p>
        </p:txBody>
      </p:sp>
      <p:pic>
        <p:nvPicPr>
          <p:cNvPr id="3" name="Imagem 2">
            <a:extLst>
              <a:ext uri="{FF2B5EF4-FFF2-40B4-BE49-F238E27FC236}">
                <a16:creationId xmlns:a16="http://schemas.microsoft.com/office/drawing/2014/main" id="{357C7B3F-BD2E-AB7E-10EB-BAD6DD50E7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46" y="21990"/>
            <a:ext cx="1500968" cy="22559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Imagem 3">
            <a:extLst>
              <a:ext uri="{FF2B5EF4-FFF2-40B4-BE49-F238E27FC236}">
                <a16:creationId xmlns:a16="http://schemas.microsoft.com/office/drawing/2014/main" id="{BE7D0BB4-5B62-E755-8002-FBBDF1DC10CD}"/>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4146291" y="542177"/>
            <a:ext cx="2357747" cy="2255928"/>
          </a:xfrm>
          <a:prstGeom prst="rect">
            <a:avLst/>
          </a:prstGeom>
          <a:ln>
            <a:noFill/>
          </a:ln>
          <a:effectLst>
            <a:softEdge rad="112500"/>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Trabalhando com integridade</a:t>
            </a:r>
            <a:endParaRPr lang="pt-BR" sz="2000" dirty="0">
              <a:solidFill>
                <a:schemeClr val="tx1"/>
              </a:solidFill>
            </a:endParaRP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24368" y="1204807"/>
            <a:ext cx="8173701"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“Portanto, se vocês comem, ou bebem ou fazem qualquer outra coisa, façam tudo para a glória de Deus” (</a:t>
            </a:r>
            <a:r>
              <a:rPr lang="pt-BR" altLang="pt-BR" sz="1600" dirty="0" err="1">
                <a:latin typeface="Arial Black" panose="020B0A04020102020204" pitchFamily="34" charset="0"/>
                <a:cs typeface="Arial" panose="020B0604020202020204" pitchFamily="34" charset="0"/>
              </a:rPr>
              <a:t>ICo</a:t>
            </a:r>
            <a:r>
              <a:rPr lang="pt-BR" altLang="pt-BR" sz="1600" dirty="0">
                <a:latin typeface="Arial Black" panose="020B0A04020102020204" pitchFamily="34" charset="0"/>
                <a:cs typeface="Arial" panose="020B0604020202020204" pitchFamily="34" charset="0"/>
              </a:rPr>
              <a:t> 10:31). Por isso, no trabalho, na gestão financeira e em tudo que façamos, devemos buscar a glória de Deus. Ele é o único que nos dá o conhecimento e a força para ter sucesso na vida. “Teu, Senhor, é o poder, a grandeza, a honra, a vitória e a majestade, porque Teu é tudo o que há nos Céus e na Terra. Teu, Senhor, é o reino, e Tu Te exaltaste como chefe sobre todos. Riquezas e glória vêm de Ti. Tu dominas sobre tudo, e na Tua mão há força e poder. Contigo está o engrandecer e dar força a todos” (</a:t>
            </a:r>
            <a:r>
              <a:rPr lang="pt-BR" altLang="pt-BR" sz="1600" dirty="0" err="1">
                <a:latin typeface="Arial Black" panose="020B0A04020102020204" pitchFamily="34" charset="0"/>
                <a:cs typeface="Arial" panose="020B0604020202020204" pitchFamily="34" charset="0"/>
              </a:rPr>
              <a:t>lCr</a:t>
            </a:r>
            <a:r>
              <a:rPr lang="pt-BR" altLang="pt-BR" sz="1600" dirty="0">
                <a:latin typeface="Arial Black" panose="020B0A04020102020204" pitchFamily="34" charset="0"/>
                <a:cs typeface="Arial" panose="020B0604020202020204" pitchFamily="34" charset="0"/>
              </a:rPr>
              <a:t> 29:11,12). Deus chama Seus filhos para um padrão mais elevado no trabalho e na vida. Esse padrão é a lei de Deus escrita no coração (Jr 31:33) e refletida em nosso caráter.</a:t>
            </a: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5" name="Imagem 4">
            <a:extLst>
              <a:ext uri="{FF2B5EF4-FFF2-40B4-BE49-F238E27FC236}">
                <a16:creationId xmlns:a16="http://schemas.microsoft.com/office/drawing/2014/main" id="{599BA734-ABEA-8744-9F6B-93F9113EE1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2EB6CD05-C270-CCF4-B515-ADA54E83D7FA}"/>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08</a:t>
            </a:r>
            <a:endParaRPr lang="pt-BR" dirty="0">
              <a:solidFill>
                <a:srgbClr val="452643"/>
              </a:solidFill>
            </a:endParaRPr>
          </a:p>
        </p:txBody>
      </p:sp>
      <p:sp>
        <p:nvSpPr>
          <p:cNvPr id="7" name="Retângulo 6">
            <a:extLst>
              <a:ext uri="{FF2B5EF4-FFF2-40B4-BE49-F238E27FC236}">
                <a16:creationId xmlns:a16="http://schemas.microsoft.com/office/drawing/2014/main" id="{894C66FC-8A95-007C-001D-E027407D5B7F}"/>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t-BR" altLang="pt-BR" sz="1200" dirty="0" err="1">
                <a:solidFill>
                  <a:schemeClr val="bg1"/>
                </a:solidFill>
                <a:latin typeface="Arial Black" panose="020B0A04020102020204" pitchFamily="34" charset="0"/>
                <a:cs typeface="Arial" panose="020B0604020202020204" pitchFamily="34" charset="0"/>
              </a:rPr>
              <a:t>Ec</a:t>
            </a:r>
            <a:r>
              <a:rPr lang="pt-BR" altLang="pt-BR" sz="1200" dirty="0">
                <a:solidFill>
                  <a:schemeClr val="bg1"/>
                </a:solidFill>
                <a:latin typeface="Arial Black" panose="020B0A04020102020204" pitchFamily="34" charset="0"/>
                <a:cs typeface="Arial" panose="020B0604020202020204" pitchFamily="34" charset="0"/>
              </a:rPr>
              <a:t> 12:1; </a:t>
            </a:r>
            <a:r>
              <a:rPr lang="pt-BR" altLang="pt-BR" sz="1200" dirty="0" err="1">
                <a:solidFill>
                  <a:schemeClr val="bg1"/>
                </a:solidFill>
                <a:latin typeface="Arial Black" panose="020B0A04020102020204" pitchFamily="34" charset="0"/>
                <a:cs typeface="Arial" panose="020B0604020202020204" pitchFamily="34" charset="0"/>
              </a:rPr>
              <a:t>Gn</a:t>
            </a:r>
            <a:r>
              <a:rPr lang="pt-BR" altLang="pt-BR" sz="1200" dirty="0">
                <a:solidFill>
                  <a:schemeClr val="bg1"/>
                </a:solidFill>
                <a:latin typeface="Arial Black" panose="020B0A04020102020204" pitchFamily="34" charset="0"/>
                <a:cs typeface="Arial" panose="020B0604020202020204" pitchFamily="34" charset="0"/>
              </a:rPr>
              <a:t> 2:15; 1Tm 5:8; Cl 3:23,24; </a:t>
            </a:r>
            <a:r>
              <a:rPr lang="pt-BR" altLang="pt-BR" sz="1200" dirty="0" err="1">
                <a:solidFill>
                  <a:schemeClr val="bg1"/>
                </a:solidFill>
                <a:latin typeface="Arial Black" panose="020B0A04020102020204" pitchFamily="34" charset="0"/>
                <a:cs typeface="Arial" panose="020B0604020202020204" pitchFamily="34" charset="0"/>
              </a:rPr>
              <a:t>Gn</a:t>
            </a:r>
            <a:r>
              <a:rPr lang="pt-BR" altLang="pt-BR" sz="1200" dirty="0">
                <a:solidFill>
                  <a:schemeClr val="bg1"/>
                </a:solidFill>
                <a:latin typeface="Arial Black" panose="020B0A04020102020204" pitchFamily="34" charset="0"/>
                <a:cs typeface="Arial" panose="020B0604020202020204" pitchFamily="34" charset="0"/>
              </a:rPr>
              <a:t> 39:2-5; </a:t>
            </a:r>
            <a:r>
              <a:rPr lang="pt-BR" altLang="pt-BR" sz="1200" dirty="0" err="1">
                <a:solidFill>
                  <a:schemeClr val="bg1"/>
                </a:solidFill>
                <a:latin typeface="Arial Black" panose="020B0A04020102020204" pitchFamily="34" charset="0"/>
                <a:cs typeface="Arial" panose="020B0604020202020204" pitchFamily="34" charset="0"/>
              </a:rPr>
              <a:t>Pv</a:t>
            </a:r>
            <a:r>
              <a:rPr lang="pt-BR" altLang="pt-BR" sz="1200" dirty="0">
                <a:solidFill>
                  <a:schemeClr val="bg1"/>
                </a:solidFill>
                <a:latin typeface="Arial Black" panose="020B0A04020102020204" pitchFamily="34" charset="0"/>
                <a:cs typeface="Arial" panose="020B0604020202020204" pitchFamily="34" charset="0"/>
              </a:rPr>
              <a:t> 3:5-8</a:t>
            </a:r>
          </a:p>
        </p:txBody>
      </p:sp>
      <p:pic>
        <p:nvPicPr>
          <p:cNvPr id="8" name="Imagem 7">
            <a:extLst>
              <a:ext uri="{FF2B5EF4-FFF2-40B4-BE49-F238E27FC236}">
                <a16:creationId xmlns:a16="http://schemas.microsoft.com/office/drawing/2014/main" id="{7000514C-5DBB-775B-215F-E786B279F264}"/>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532434" y="-98010"/>
            <a:ext cx="1449109" cy="956343"/>
          </a:xfrm>
          <a:prstGeom prst="rect">
            <a:avLst/>
          </a:prstGeom>
          <a:ln>
            <a:noFill/>
          </a:ln>
          <a:effectLst>
            <a:softEdge rad="11250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Buscando conselhos piedosos</a:t>
            </a:r>
            <a:endParaRPr lang="pt-BR" sz="2000" dirty="0">
              <a:solidFill>
                <a:schemeClr val="tx1"/>
              </a:solidFill>
            </a:endParaRPr>
          </a:p>
        </p:txBody>
      </p:sp>
      <p:sp>
        <p:nvSpPr>
          <p:cNvPr id="15" name="CaixaDeTexto 15">
            <a:extLst>
              <a:ext uri="{FF2B5EF4-FFF2-40B4-BE49-F238E27FC236}">
                <a16:creationId xmlns:a16="http://schemas.microsoft.com/office/drawing/2014/main" id="{863BB09B-C8C1-4354-BC51-D930C951E507}"/>
              </a:ext>
            </a:extLst>
          </p:cNvPr>
          <p:cNvSpPr txBox="1">
            <a:spLocks noChangeArrowheads="1"/>
          </p:cNvSpPr>
          <p:nvPr/>
        </p:nvSpPr>
        <p:spPr bwMode="auto">
          <a:xfrm>
            <a:off x="33429" y="1208029"/>
            <a:ext cx="8148873"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6. Leia Provérbios 3:5-8. Como aplicamos o princípio da confiança nas questões financeiras básicas?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5" name="Imagem 4">
            <a:extLst>
              <a:ext uri="{FF2B5EF4-FFF2-40B4-BE49-F238E27FC236}">
                <a16:creationId xmlns:a16="http://schemas.microsoft.com/office/drawing/2014/main" id="{6F49CCFF-4D1D-A065-D837-CD26D5929E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C398282A-1049-4406-2C39-5D21BFCBAF6B}"/>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08</a:t>
            </a:r>
            <a:endParaRPr lang="pt-BR" dirty="0">
              <a:solidFill>
                <a:srgbClr val="452643"/>
              </a:solidFill>
            </a:endParaRPr>
          </a:p>
        </p:txBody>
      </p:sp>
      <p:sp>
        <p:nvSpPr>
          <p:cNvPr id="7" name="Retângulo 6">
            <a:extLst>
              <a:ext uri="{FF2B5EF4-FFF2-40B4-BE49-F238E27FC236}">
                <a16:creationId xmlns:a16="http://schemas.microsoft.com/office/drawing/2014/main" id="{4C063D06-8396-3AC3-9693-3E7F425B7A03}"/>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t-BR" altLang="pt-BR" sz="1200" dirty="0" err="1">
                <a:solidFill>
                  <a:schemeClr val="bg1"/>
                </a:solidFill>
                <a:latin typeface="Arial Black" panose="020B0A04020102020204" pitchFamily="34" charset="0"/>
                <a:cs typeface="Arial" panose="020B0604020202020204" pitchFamily="34" charset="0"/>
              </a:rPr>
              <a:t>Ec</a:t>
            </a:r>
            <a:r>
              <a:rPr lang="pt-BR" altLang="pt-BR" sz="1200" dirty="0">
                <a:solidFill>
                  <a:schemeClr val="bg1"/>
                </a:solidFill>
                <a:latin typeface="Arial Black" panose="020B0A04020102020204" pitchFamily="34" charset="0"/>
                <a:cs typeface="Arial" panose="020B0604020202020204" pitchFamily="34" charset="0"/>
              </a:rPr>
              <a:t> 12:1; </a:t>
            </a:r>
            <a:r>
              <a:rPr lang="pt-BR" altLang="pt-BR" sz="1200" dirty="0" err="1">
                <a:solidFill>
                  <a:schemeClr val="bg1"/>
                </a:solidFill>
                <a:latin typeface="Arial Black" panose="020B0A04020102020204" pitchFamily="34" charset="0"/>
                <a:cs typeface="Arial" panose="020B0604020202020204" pitchFamily="34" charset="0"/>
              </a:rPr>
              <a:t>Gn</a:t>
            </a:r>
            <a:r>
              <a:rPr lang="pt-BR" altLang="pt-BR" sz="1200" dirty="0">
                <a:solidFill>
                  <a:schemeClr val="bg1"/>
                </a:solidFill>
                <a:latin typeface="Arial Black" panose="020B0A04020102020204" pitchFamily="34" charset="0"/>
                <a:cs typeface="Arial" panose="020B0604020202020204" pitchFamily="34" charset="0"/>
              </a:rPr>
              <a:t> 2:15; 1Tm 5:8; Cl 3:23,24; </a:t>
            </a:r>
            <a:r>
              <a:rPr lang="pt-BR" altLang="pt-BR" sz="1200" dirty="0" err="1">
                <a:solidFill>
                  <a:schemeClr val="bg1"/>
                </a:solidFill>
                <a:latin typeface="Arial Black" panose="020B0A04020102020204" pitchFamily="34" charset="0"/>
                <a:cs typeface="Arial" panose="020B0604020202020204" pitchFamily="34" charset="0"/>
              </a:rPr>
              <a:t>Gn</a:t>
            </a:r>
            <a:r>
              <a:rPr lang="pt-BR" altLang="pt-BR" sz="1200" dirty="0">
                <a:solidFill>
                  <a:schemeClr val="bg1"/>
                </a:solidFill>
                <a:latin typeface="Arial Black" panose="020B0A04020102020204" pitchFamily="34" charset="0"/>
                <a:cs typeface="Arial" panose="020B0604020202020204" pitchFamily="34" charset="0"/>
              </a:rPr>
              <a:t> 39:2-5; </a:t>
            </a:r>
            <a:r>
              <a:rPr lang="pt-BR" altLang="pt-BR" sz="1200" dirty="0" err="1">
                <a:solidFill>
                  <a:schemeClr val="bg1"/>
                </a:solidFill>
                <a:latin typeface="Arial Black" panose="020B0A04020102020204" pitchFamily="34" charset="0"/>
                <a:cs typeface="Arial" panose="020B0604020202020204" pitchFamily="34" charset="0"/>
              </a:rPr>
              <a:t>Pv</a:t>
            </a:r>
            <a:r>
              <a:rPr lang="pt-BR" altLang="pt-BR" sz="1200" dirty="0">
                <a:solidFill>
                  <a:schemeClr val="bg1"/>
                </a:solidFill>
                <a:latin typeface="Arial Black" panose="020B0A04020102020204" pitchFamily="34" charset="0"/>
                <a:cs typeface="Arial" panose="020B0604020202020204" pitchFamily="34" charset="0"/>
              </a:rPr>
              <a:t> 3:5-8</a:t>
            </a:r>
          </a:p>
        </p:txBody>
      </p:sp>
      <p:pic>
        <p:nvPicPr>
          <p:cNvPr id="8" name="Imagem 7">
            <a:extLst>
              <a:ext uri="{FF2B5EF4-FFF2-40B4-BE49-F238E27FC236}">
                <a16:creationId xmlns:a16="http://schemas.microsoft.com/office/drawing/2014/main" id="{DF9320F7-05EE-7A2B-D46C-52D9739487F3}"/>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532434" y="-98010"/>
            <a:ext cx="1449109" cy="956343"/>
          </a:xfrm>
          <a:prstGeom prst="rect">
            <a:avLst/>
          </a:prstGeom>
          <a:ln>
            <a:noFill/>
          </a:ln>
          <a:effectLst>
            <a:softEdge rad="11250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Buscando conselhos piedosos</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217872"/>
            <a:ext cx="8173701"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Existem vários gurus de gestão financeira, mas Deus nos alertou contra consultá-los sobre a gestão dos ativos que Ele nos confiou. “Bem- aventurado é aquele que não anda no conselho dos ímpios, não se detém no caminho dos pecadores, nem se assenta na roda dos escarnecedores. Pelo contrário, o seu prazer está na lei do Senhor, e na Sua lei medita de dia e de noite. Ele é como árvore plantada junto a uma corrente de águas, que, no devido tempo, dá o seu fruto, e cuja folhagem não murcha; e tudo o que ele faz será bem-sucedido” (SI 1:1-3).</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Assim, quem se deleitar com a lei do Senhor (a lei, nesse caso, pode ser entendida de maneira mais ampla como a Palavra de Deus) será abençoado.</a:t>
            </a: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5" name="Imagem 4">
            <a:extLst>
              <a:ext uri="{FF2B5EF4-FFF2-40B4-BE49-F238E27FC236}">
                <a16:creationId xmlns:a16="http://schemas.microsoft.com/office/drawing/2014/main" id="{C4AB9179-3C2D-A2FE-F400-58AE681347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2F64361A-E8A1-7554-7D42-97C3B70FBC6E}"/>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08</a:t>
            </a:r>
            <a:endParaRPr lang="pt-BR" dirty="0">
              <a:solidFill>
                <a:srgbClr val="452643"/>
              </a:solidFill>
            </a:endParaRPr>
          </a:p>
        </p:txBody>
      </p:sp>
      <p:sp>
        <p:nvSpPr>
          <p:cNvPr id="7" name="Retângulo 6">
            <a:extLst>
              <a:ext uri="{FF2B5EF4-FFF2-40B4-BE49-F238E27FC236}">
                <a16:creationId xmlns:a16="http://schemas.microsoft.com/office/drawing/2014/main" id="{B931442D-0694-E6E5-AAD7-EE20017BA9A1}"/>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t-BR" altLang="pt-BR" sz="1200" dirty="0" err="1">
                <a:solidFill>
                  <a:schemeClr val="bg1"/>
                </a:solidFill>
                <a:latin typeface="Arial Black" panose="020B0A04020102020204" pitchFamily="34" charset="0"/>
                <a:cs typeface="Arial" panose="020B0604020202020204" pitchFamily="34" charset="0"/>
              </a:rPr>
              <a:t>Ec</a:t>
            </a:r>
            <a:r>
              <a:rPr lang="pt-BR" altLang="pt-BR" sz="1200" dirty="0">
                <a:solidFill>
                  <a:schemeClr val="bg1"/>
                </a:solidFill>
                <a:latin typeface="Arial Black" panose="020B0A04020102020204" pitchFamily="34" charset="0"/>
                <a:cs typeface="Arial" panose="020B0604020202020204" pitchFamily="34" charset="0"/>
              </a:rPr>
              <a:t> 12:1; </a:t>
            </a:r>
            <a:r>
              <a:rPr lang="pt-BR" altLang="pt-BR" sz="1200" dirty="0" err="1">
                <a:solidFill>
                  <a:schemeClr val="bg1"/>
                </a:solidFill>
                <a:latin typeface="Arial Black" panose="020B0A04020102020204" pitchFamily="34" charset="0"/>
                <a:cs typeface="Arial" panose="020B0604020202020204" pitchFamily="34" charset="0"/>
              </a:rPr>
              <a:t>Gn</a:t>
            </a:r>
            <a:r>
              <a:rPr lang="pt-BR" altLang="pt-BR" sz="1200" dirty="0">
                <a:solidFill>
                  <a:schemeClr val="bg1"/>
                </a:solidFill>
                <a:latin typeface="Arial Black" panose="020B0A04020102020204" pitchFamily="34" charset="0"/>
                <a:cs typeface="Arial" panose="020B0604020202020204" pitchFamily="34" charset="0"/>
              </a:rPr>
              <a:t> 2:15; 1Tm 5:8; Cl 3:23,24; </a:t>
            </a:r>
            <a:r>
              <a:rPr lang="pt-BR" altLang="pt-BR" sz="1200" dirty="0" err="1">
                <a:solidFill>
                  <a:schemeClr val="bg1"/>
                </a:solidFill>
                <a:latin typeface="Arial Black" panose="020B0A04020102020204" pitchFamily="34" charset="0"/>
                <a:cs typeface="Arial" panose="020B0604020202020204" pitchFamily="34" charset="0"/>
              </a:rPr>
              <a:t>Gn</a:t>
            </a:r>
            <a:r>
              <a:rPr lang="pt-BR" altLang="pt-BR" sz="1200" dirty="0">
                <a:solidFill>
                  <a:schemeClr val="bg1"/>
                </a:solidFill>
                <a:latin typeface="Arial Black" panose="020B0A04020102020204" pitchFamily="34" charset="0"/>
                <a:cs typeface="Arial" panose="020B0604020202020204" pitchFamily="34" charset="0"/>
              </a:rPr>
              <a:t> 39:2-5; </a:t>
            </a:r>
            <a:r>
              <a:rPr lang="pt-BR" altLang="pt-BR" sz="1200" dirty="0" err="1">
                <a:solidFill>
                  <a:schemeClr val="bg1"/>
                </a:solidFill>
                <a:latin typeface="Arial Black" panose="020B0A04020102020204" pitchFamily="34" charset="0"/>
                <a:cs typeface="Arial" panose="020B0604020202020204" pitchFamily="34" charset="0"/>
              </a:rPr>
              <a:t>Pv</a:t>
            </a:r>
            <a:r>
              <a:rPr lang="pt-BR" altLang="pt-BR" sz="1200" dirty="0">
                <a:solidFill>
                  <a:schemeClr val="bg1"/>
                </a:solidFill>
                <a:latin typeface="Arial Black" panose="020B0A04020102020204" pitchFamily="34" charset="0"/>
                <a:cs typeface="Arial" panose="020B0604020202020204" pitchFamily="34" charset="0"/>
              </a:rPr>
              <a:t> 3:5-8</a:t>
            </a:r>
          </a:p>
        </p:txBody>
      </p:sp>
      <p:pic>
        <p:nvPicPr>
          <p:cNvPr id="8" name="Imagem 7">
            <a:extLst>
              <a:ext uri="{FF2B5EF4-FFF2-40B4-BE49-F238E27FC236}">
                <a16:creationId xmlns:a16="http://schemas.microsoft.com/office/drawing/2014/main" id="{91C90E37-C130-30F0-BC8E-B94CDAD289A6}"/>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532434" y="-98010"/>
            <a:ext cx="1449109" cy="956343"/>
          </a:xfrm>
          <a:prstGeom prst="rect">
            <a:avLst/>
          </a:prstGeom>
          <a:ln>
            <a:noFill/>
          </a:ln>
          <a:effectLst>
            <a:softEdge rad="11250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24368" y="1199202"/>
            <a:ext cx="825360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A pressão para sustentar a nossa família pode nos levar a pensar que nosso trabalho seja apenas prover renda. Mas temos também que participar da Grande Comissão de Jesus aos Seus seguidores. Ao citar essa Comissão conforme encontrada em Marcos 16:15, Ellen G. White escreveu: “Não que todos sejam chamados para ser pastores ou missionários no sentido comum do termo; mas todos podem ser colaboradores Dele, levando as boas-novas a seus semelhantes. A todos, grandes ou pequenos, com muito ou pouco estudo, idosos ou jovens, é dada a ordem” (Educação, p. 188).</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"Precisamos seguir mais de perto o plano de Deus relativo à vida. Fazer o melhor que pudermos no trabalho que está mais perto, entregar nossos caminhos a Deus e observar as indicações de Sua providência - essas são as regras que asseguram orientação certa na escolha de uma carreira” (Ellen G. White, Educação, p. 190).</a:t>
            </a: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5" name="Imagem 4">
            <a:extLst>
              <a:ext uri="{FF2B5EF4-FFF2-40B4-BE49-F238E27FC236}">
                <a16:creationId xmlns:a16="http://schemas.microsoft.com/office/drawing/2014/main" id="{72B65B44-EA53-AAB5-4183-55BDD5BE2B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2D09138A-0382-224B-8D60-7CD7378D3F3F}"/>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08</a:t>
            </a:r>
            <a:endParaRPr lang="pt-BR" dirty="0">
              <a:solidFill>
                <a:srgbClr val="452643"/>
              </a:solidFill>
            </a:endParaRPr>
          </a:p>
        </p:txBody>
      </p:sp>
      <p:sp>
        <p:nvSpPr>
          <p:cNvPr id="7" name="Retângulo 6">
            <a:extLst>
              <a:ext uri="{FF2B5EF4-FFF2-40B4-BE49-F238E27FC236}">
                <a16:creationId xmlns:a16="http://schemas.microsoft.com/office/drawing/2014/main" id="{301BA1F2-A350-8299-B1C3-993EAE9D499E}"/>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t-BR" altLang="pt-BR" sz="1200" dirty="0" err="1">
                <a:solidFill>
                  <a:schemeClr val="bg1"/>
                </a:solidFill>
                <a:latin typeface="Arial Black" panose="020B0A04020102020204" pitchFamily="34" charset="0"/>
                <a:cs typeface="Arial" panose="020B0604020202020204" pitchFamily="34" charset="0"/>
              </a:rPr>
              <a:t>Ec</a:t>
            </a:r>
            <a:r>
              <a:rPr lang="pt-BR" altLang="pt-BR" sz="1200" dirty="0">
                <a:solidFill>
                  <a:schemeClr val="bg1"/>
                </a:solidFill>
                <a:latin typeface="Arial Black" panose="020B0A04020102020204" pitchFamily="34" charset="0"/>
                <a:cs typeface="Arial" panose="020B0604020202020204" pitchFamily="34" charset="0"/>
              </a:rPr>
              <a:t> 12:1; </a:t>
            </a:r>
            <a:r>
              <a:rPr lang="pt-BR" altLang="pt-BR" sz="1200" dirty="0" err="1">
                <a:solidFill>
                  <a:schemeClr val="bg1"/>
                </a:solidFill>
                <a:latin typeface="Arial Black" panose="020B0A04020102020204" pitchFamily="34" charset="0"/>
                <a:cs typeface="Arial" panose="020B0604020202020204" pitchFamily="34" charset="0"/>
              </a:rPr>
              <a:t>Gn</a:t>
            </a:r>
            <a:r>
              <a:rPr lang="pt-BR" altLang="pt-BR" sz="1200" dirty="0">
                <a:solidFill>
                  <a:schemeClr val="bg1"/>
                </a:solidFill>
                <a:latin typeface="Arial Black" panose="020B0A04020102020204" pitchFamily="34" charset="0"/>
                <a:cs typeface="Arial" panose="020B0604020202020204" pitchFamily="34" charset="0"/>
              </a:rPr>
              <a:t> 2:15; 1Tm 5:8; Cl 3:23,24; </a:t>
            </a:r>
            <a:r>
              <a:rPr lang="pt-BR" altLang="pt-BR" sz="1200" dirty="0" err="1">
                <a:solidFill>
                  <a:schemeClr val="bg1"/>
                </a:solidFill>
                <a:latin typeface="Arial Black" panose="020B0A04020102020204" pitchFamily="34" charset="0"/>
                <a:cs typeface="Arial" panose="020B0604020202020204" pitchFamily="34" charset="0"/>
              </a:rPr>
              <a:t>Gn</a:t>
            </a:r>
            <a:r>
              <a:rPr lang="pt-BR" altLang="pt-BR" sz="1200" dirty="0">
                <a:solidFill>
                  <a:schemeClr val="bg1"/>
                </a:solidFill>
                <a:latin typeface="Arial Black" panose="020B0A04020102020204" pitchFamily="34" charset="0"/>
                <a:cs typeface="Arial" panose="020B0604020202020204" pitchFamily="34" charset="0"/>
              </a:rPr>
              <a:t> 39:2-5; </a:t>
            </a:r>
            <a:r>
              <a:rPr lang="pt-BR" altLang="pt-BR" sz="1200" dirty="0" err="1">
                <a:solidFill>
                  <a:schemeClr val="bg1"/>
                </a:solidFill>
                <a:latin typeface="Arial Black" panose="020B0A04020102020204" pitchFamily="34" charset="0"/>
                <a:cs typeface="Arial" panose="020B0604020202020204" pitchFamily="34" charset="0"/>
              </a:rPr>
              <a:t>Pv</a:t>
            </a:r>
            <a:r>
              <a:rPr lang="pt-BR" altLang="pt-BR" sz="1200" dirty="0">
                <a:solidFill>
                  <a:schemeClr val="bg1"/>
                </a:solidFill>
                <a:latin typeface="Arial Black" panose="020B0A04020102020204" pitchFamily="34" charset="0"/>
                <a:cs typeface="Arial" panose="020B0604020202020204" pitchFamily="34" charset="0"/>
              </a:rPr>
              <a:t> 3:5-8</a:t>
            </a:r>
          </a:p>
        </p:txBody>
      </p:sp>
      <p:pic>
        <p:nvPicPr>
          <p:cNvPr id="8" name="Imagem 7">
            <a:extLst>
              <a:ext uri="{FF2B5EF4-FFF2-40B4-BE49-F238E27FC236}">
                <a16:creationId xmlns:a16="http://schemas.microsoft.com/office/drawing/2014/main" id="{BC0B5915-03B3-877A-DD00-4189DEB0D06A}"/>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532434" y="-98010"/>
            <a:ext cx="1449109" cy="956343"/>
          </a:xfrm>
          <a:prstGeom prst="rect">
            <a:avLst/>
          </a:prstGeom>
          <a:ln>
            <a:noFill/>
          </a:ln>
          <a:effectLst>
            <a:softEdge rad="11250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5">
            <a:extLst>
              <a:ext uri="{FF2B5EF4-FFF2-40B4-BE49-F238E27FC236}">
                <a16:creationId xmlns:a16="http://schemas.microsoft.com/office/drawing/2014/main" id="{28D68641-D640-4BD7-9D5B-B3803DCCF9B3}"/>
              </a:ext>
            </a:extLst>
          </p:cNvPr>
          <p:cNvSpPr txBox="1">
            <a:spLocks noChangeArrowheads="1"/>
          </p:cNvSpPr>
          <p:nvPr/>
        </p:nvSpPr>
        <p:spPr bwMode="auto">
          <a:xfrm>
            <a:off x="33430" y="1208029"/>
            <a:ext cx="8180404"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O que é uma vida “bem-sucedida”? Qual é a diferença entre a definição de sucesso para o mundo e para os cristãos? João Batista morreu em uma prisão pelo capricho de uma mulher má. Isso foi sucesso? Que razões pode dar para sua resposta?</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Muitas pessoas “bem-sucedidas” não seguem os princípios bíblicos sobre gestão financeira e outros aspectos da vida, enquanto outros seguem esses princípios, mas não tem “sucesso”, talvez por doenças ou calamidades. Como entender essas situações?</a:t>
            </a:r>
            <a:endParaRPr lang="pt-BR" altLang="pt-BR" sz="1500" dirty="0">
              <a:solidFill>
                <a:srgbClr val="80008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5" name="Imagem 4">
            <a:extLst>
              <a:ext uri="{FF2B5EF4-FFF2-40B4-BE49-F238E27FC236}">
                <a16:creationId xmlns:a16="http://schemas.microsoft.com/office/drawing/2014/main" id="{2587AF40-2D6F-F693-2FFD-260922B502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7865DDEB-13B9-4E6F-9683-D69CD1091E0D}"/>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08</a:t>
            </a:r>
            <a:endParaRPr lang="pt-BR" dirty="0">
              <a:solidFill>
                <a:srgbClr val="452643"/>
              </a:solidFill>
            </a:endParaRPr>
          </a:p>
        </p:txBody>
      </p:sp>
      <p:sp>
        <p:nvSpPr>
          <p:cNvPr id="7" name="Retângulo 6">
            <a:extLst>
              <a:ext uri="{FF2B5EF4-FFF2-40B4-BE49-F238E27FC236}">
                <a16:creationId xmlns:a16="http://schemas.microsoft.com/office/drawing/2014/main" id="{4A42EE71-BC88-B6A8-3487-403A1EF9E319}"/>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t-BR" altLang="pt-BR" sz="1200" dirty="0" err="1">
                <a:solidFill>
                  <a:schemeClr val="bg1"/>
                </a:solidFill>
                <a:latin typeface="Arial Black" panose="020B0A04020102020204" pitchFamily="34" charset="0"/>
                <a:cs typeface="Arial" panose="020B0604020202020204" pitchFamily="34" charset="0"/>
              </a:rPr>
              <a:t>Ec</a:t>
            </a:r>
            <a:r>
              <a:rPr lang="pt-BR" altLang="pt-BR" sz="1200" dirty="0">
                <a:solidFill>
                  <a:schemeClr val="bg1"/>
                </a:solidFill>
                <a:latin typeface="Arial Black" panose="020B0A04020102020204" pitchFamily="34" charset="0"/>
                <a:cs typeface="Arial" panose="020B0604020202020204" pitchFamily="34" charset="0"/>
              </a:rPr>
              <a:t> 12:1; </a:t>
            </a:r>
            <a:r>
              <a:rPr lang="pt-BR" altLang="pt-BR" sz="1200" dirty="0" err="1">
                <a:solidFill>
                  <a:schemeClr val="bg1"/>
                </a:solidFill>
                <a:latin typeface="Arial Black" panose="020B0A04020102020204" pitchFamily="34" charset="0"/>
                <a:cs typeface="Arial" panose="020B0604020202020204" pitchFamily="34" charset="0"/>
              </a:rPr>
              <a:t>Gn</a:t>
            </a:r>
            <a:r>
              <a:rPr lang="pt-BR" altLang="pt-BR" sz="1200" dirty="0">
                <a:solidFill>
                  <a:schemeClr val="bg1"/>
                </a:solidFill>
                <a:latin typeface="Arial Black" panose="020B0A04020102020204" pitchFamily="34" charset="0"/>
                <a:cs typeface="Arial" panose="020B0604020202020204" pitchFamily="34" charset="0"/>
              </a:rPr>
              <a:t> 2:15; 1Tm 5:8; Cl 3:23,24; </a:t>
            </a:r>
            <a:r>
              <a:rPr lang="pt-BR" altLang="pt-BR" sz="1200" dirty="0" err="1">
                <a:solidFill>
                  <a:schemeClr val="bg1"/>
                </a:solidFill>
                <a:latin typeface="Arial Black" panose="020B0A04020102020204" pitchFamily="34" charset="0"/>
                <a:cs typeface="Arial" panose="020B0604020202020204" pitchFamily="34" charset="0"/>
              </a:rPr>
              <a:t>Gn</a:t>
            </a:r>
            <a:r>
              <a:rPr lang="pt-BR" altLang="pt-BR" sz="1200" dirty="0">
                <a:solidFill>
                  <a:schemeClr val="bg1"/>
                </a:solidFill>
                <a:latin typeface="Arial Black" panose="020B0A04020102020204" pitchFamily="34" charset="0"/>
                <a:cs typeface="Arial" panose="020B0604020202020204" pitchFamily="34" charset="0"/>
              </a:rPr>
              <a:t> 39:2-5; </a:t>
            </a:r>
            <a:r>
              <a:rPr lang="pt-BR" altLang="pt-BR" sz="1200" dirty="0" err="1">
                <a:solidFill>
                  <a:schemeClr val="bg1"/>
                </a:solidFill>
                <a:latin typeface="Arial Black" panose="020B0A04020102020204" pitchFamily="34" charset="0"/>
                <a:cs typeface="Arial" panose="020B0604020202020204" pitchFamily="34" charset="0"/>
              </a:rPr>
              <a:t>Pv</a:t>
            </a:r>
            <a:r>
              <a:rPr lang="pt-BR" altLang="pt-BR" sz="1200" dirty="0">
                <a:solidFill>
                  <a:schemeClr val="bg1"/>
                </a:solidFill>
                <a:latin typeface="Arial Black" panose="020B0A04020102020204" pitchFamily="34" charset="0"/>
                <a:cs typeface="Arial" panose="020B0604020202020204" pitchFamily="34" charset="0"/>
              </a:rPr>
              <a:t> 3:5-8</a:t>
            </a:r>
          </a:p>
        </p:txBody>
      </p:sp>
      <p:pic>
        <p:nvPicPr>
          <p:cNvPr id="8" name="Imagem 7">
            <a:extLst>
              <a:ext uri="{FF2B5EF4-FFF2-40B4-BE49-F238E27FC236}">
                <a16:creationId xmlns:a16="http://schemas.microsoft.com/office/drawing/2014/main" id="{91331672-0220-C149-587A-37F9E3920ACC}"/>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532434" y="-98010"/>
            <a:ext cx="1449109" cy="956343"/>
          </a:xfrm>
          <a:prstGeom prst="rect">
            <a:avLst/>
          </a:prstGeom>
          <a:ln>
            <a:noFill/>
          </a:ln>
          <a:effectLst>
            <a:softEdge rad="11250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45777" y="1095705"/>
            <a:ext cx="8175940" cy="2885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 A maioria das pessoas quer ter uma vida bem-sucedida e feliz. Contudo, em um mundo caído, onde tragédia e calamidade podem nos atingir a qualquer momento, esse objetivo nem sempre será fácil de alcançar.</a:t>
            </a:r>
          </a:p>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Além disso, há a questão de como definimos “sucesso”. Veja, por exemplo, o caso de José no Egito. Se já houve uma vida bem-sucedida, certamente essa foi a de José, não foi? Da prisão ao palácio, esse tipo de coisa. Por outro lado, e quanto a João Batista? Ele foi da prisão para o túmulo. Até que ponto a vida dele foi bem-sucedida? Mais uma vez, tudo depende de como se define alguém “bem-sucedido”.</a:t>
            </a: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08</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t-BR" altLang="pt-BR" sz="1200" dirty="0" err="1">
                <a:solidFill>
                  <a:schemeClr val="bg1"/>
                </a:solidFill>
                <a:latin typeface="Arial Black" panose="020B0A04020102020204" pitchFamily="34" charset="0"/>
                <a:cs typeface="Arial" panose="020B0604020202020204" pitchFamily="34" charset="0"/>
              </a:rPr>
              <a:t>Ec</a:t>
            </a:r>
            <a:r>
              <a:rPr lang="pt-BR" altLang="pt-BR" sz="1200" dirty="0">
                <a:solidFill>
                  <a:schemeClr val="bg1"/>
                </a:solidFill>
                <a:latin typeface="Arial Black" panose="020B0A04020102020204" pitchFamily="34" charset="0"/>
                <a:cs typeface="Arial" panose="020B0604020202020204" pitchFamily="34" charset="0"/>
              </a:rPr>
              <a:t> 12:1; </a:t>
            </a:r>
            <a:r>
              <a:rPr lang="pt-BR" altLang="pt-BR" sz="1200" dirty="0" err="1">
                <a:solidFill>
                  <a:schemeClr val="bg1"/>
                </a:solidFill>
                <a:latin typeface="Arial Black" panose="020B0A04020102020204" pitchFamily="34" charset="0"/>
                <a:cs typeface="Arial" panose="020B0604020202020204" pitchFamily="34" charset="0"/>
              </a:rPr>
              <a:t>Gn</a:t>
            </a:r>
            <a:r>
              <a:rPr lang="pt-BR" altLang="pt-BR" sz="1200" dirty="0">
                <a:solidFill>
                  <a:schemeClr val="bg1"/>
                </a:solidFill>
                <a:latin typeface="Arial Black" panose="020B0A04020102020204" pitchFamily="34" charset="0"/>
                <a:cs typeface="Arial" panose="020B0604020202020204" pitchFamily="34" charset="0"/>
              </a:rPr>
              <a:t> 2:15; 1Tm 5:8; Cl 3:23,24; </a:t>
            </a:r>
            <a:r>
              <a:rPr lang="pt-BR" altLang="pt-BR" sz="1200" dirty="0" err="1">
                <a:solidFill>
                  <a:schemeClr val="bg1"/>
                </a:solidFill>
                <a:latin typeface="Arial Black" panose="020B0A04020102020204" pitchFamily="34" charset="0"/>
                <a:cs typeface="Arial" panose="020B0604020202020204" pitchFamily="34" charset="0"/>
              </a:rPr>
              <a:t>Gn</a:t>
            </a:r>
            <a:r>
              <a:rPr lang="pt-BR" altLang="pt-BR" sz="1200" dirty="0">
                <a:solidFill>
                  <a:schemeClr val="bg1"/>
                </a:solidFill>
                <a:latin typeface="Arial Black" panose="020B0A04020102020204" pitchFamily="34" charset="0"/>
                <a:cs typeface="Arial" panose="020B0604020202020204" pitchFamily="34" charset="0"/>
              </a:rPr>
              <a:t> 39:2-5; </a:t>
            </a:r>
            <a:r>
              <a:rPr lang="pt-BR" altLang="pt-BR" sz="1200" dirty="0" err="1">
                <a:solidFill>
                  <a:schemeClr val="bg1"/>
                </a:solidFill>
                <a:latin typeface="Arial Black" panose="020B0A04020102020204" pitchFamily="34" charset="0"/>
                <a:cs typeface="Arial" panose="020B0604020202020204" pitchFamily="34" charset="0"/>
              </a:rPr>
              <a:t>Pv</a:t>
            </a:r>
            <a:r>
              <a:rPr lang="pt-BR" altLang="pt-BR" sz="1200" dirty="0">
                <a:solidFill>
                  <a:schemeClr val="bg1"/>
                </a:solidFill>
                <a:latin typeface="Arial Black" panose="020B0A04020102020204" pitchFamily="34" charset="0"/>
                <a:cs typeface="Arial" panose="020B0604020202020204" pitchFamily="34" charset="0"/>
              </a:rPr>
              <a:t> 3:5-8</a:t>
            </a:r>
          </a:p>
        </p:txBody>
      </p:sp>
      <p:pic>
        <p:nvPicPr>
          <p:cNvPr id="3" name="Imagem 2">
            <a:extLst>
              <a:ext uri="{FF2B5EF4-FFF2-40B4-BE49-F238E27FC236}">
                <a16:creationId xmlns:a16="http://schemas.microsoft.com/office/drawing/2014/main" id="{F49570C7-A113-A678-6305-5DD2D0DCB9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Imagem 3">
            <a:extLst>
              <a:ext uri="{FF2B5EF4-FFF2-40B4-BE49-F238E27FC236}">
                <a16:creationId xmlns:a16="http://schemas.microsoft.com/office/drawing/2014/main" id="{2BC35277-8387-7892-3A96-54E35AEAB813}"/>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532434" y="-98010"/>
            <a:ext cx="1449109" cy="956343"/>
          </a:xfrm>
          <a:prstGeom prst="rect">
            <a:avLst/>
          </a:prstGeom>
          <a:ln>
            <a:noFill/>
          </a:ln>
          <a:effectLst>
            <a:softEdge rad="11250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que é importante em primeiro lugar</a:t>
            </a:r>
            <a:endParaRPr lang="pt-BR" sz="2000" dirty="0">
              <a:solidFill>
                <a:schemeClr val="tx1"/>
              </a:solidFill>
            </a:endParaRPr>
          </a:p>
        </p:txBody>
      </p:sp>
      <p:sp>
        <p:nvSpPr>
          <p:cNvPr id="13" name="CaixaDeTexto 15"/>
          <p:cNvSpPr txBox="1">
            <a:spLocks noChangeArrowheads="1"/>
          </p:cNvSpPr>
          <p:nvPr/>
        </p:nvSpPr>
        <p:spPr bwMode="auto">
          <a:xfrm>
            <a:off x="33430" y="126818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Leia Eclesiastes 12:1. Qual é a mensagem para nós nesse texto?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Leia Gênesis 29:9-20. O que há de importante no tempo desse evento da vida de Jacó?</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Leia 2 Coríntios 6:14,15. Porque é tão importante considerar esse princípio quando se procura um parceiro para a vida? Embora isso não garanta um bom casamento, por que ajudaria a melhorar as chances de um bom casamento?</a:t>
            </a: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5" name="Imagem 4">
            <a:extLst>
              <a:ext uri="{FF2B5EF4-FFF2-40B4-BE49-F238E27FC236}">
                <a16:creationId xmlns:a16="http://schemas.microsoft.com/office/drawing/2014/main" id="{877110B8-FABC-C765-1A77-564F6074D6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DB523E87-9F36-1CC9-627A-93A697A94FE1}"/>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08</a:t>
            </a:r>
            <a:endParaRPr lang="pt-BR" dirty="0">
              <a:solidFill>
                <a:srgbClr val="452643"/>
              </a:solidFill>
            </a:endParaRPr>
          </a:p>
        </p:txBody>
      </p:sp>
      <p:sp>
        <p:nvSpPr>
          <p:cNvPr id="7" name="Retângulo 6">
            <a:extLst>
              <a:ext uri="{FF2B5EF4-FFF2-40B4-BE49-F238E27FC236}">
                <a16:creationId xmlns:a16="http://schemas.microsoft.com/office/drawing/2014/main" id="{69CBB3CD-6190-D55C-128D-5B2B45FC19E4}"/>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t-BR" altLang="pt-BR" sz="1200" dirty="0" err="1">
                <a:solidFill>
                  <a:schemeClr val="bg1"/>
                </a:solidFill>
                <a:latin typeface="Arial Black" panose="020B0A04020102020204" pitchFamily="34" charset="0"/>
                <a:cs typeface="Arial" panose="020B0604020202020204" pitchFamily="34" charset="0"/>
              </a:rPr>
              <a:t>Ec</a:t>
            </a:r>
            <a:r>
              <a:rPr lang="pt-BR" altLang="pt-BR" sz="1200" dirty="0">
                <a:solidFill>
                  <a:schemeClr val="bg1"/>
                </a:solidFill>
                <a:latin typeface="Arial Black" panose="020B0A04020102020204" pitchFamily="34" charset="0"/>
                <a:cs typeface="Arial" panose="020B0604020202020204" pitchFamily="34" charset="0"/>
              </a:rPr>
              <a:t> 12:1; </a:t>
            </a:r>
            <a:r>
              <a:rPr lang="pt-BR" altLang="pt-BR" sz="1200" dirty="0" err="1">
                <a:solidFill>
                  <a:schemeClr val="bg1"/>
                </a:solidFill>
                <a:latin typeface="Arial Black" panose="020B0A04020102020204" pitchFamily="34" charset="0"/>
                <a:cs typeface="Arial" panose="020B0604020202020204" pitchFamily="34" charset="0"/>
              </a:rPr>
              <a:t>Gn</a:t>
            </a:r>
            <a:r>
              <a:rPr lang="pt-BR" altLang="pt-BR" sz="1200" dirty="0">
                <a:solidFill>
                  <a:schemeClr val="bg1"/>
                </a:solidFill>
                <a:latin typeface="Arial Black" panose="020B0A04020102020204" pitchFamily="34" charset="0"/>
                <a:cs typeface="Arial" panose="020B0604020202020204" pitchFamily="34" charset="0"/>
              </a:rPr>
              <a:t> 2:15; 1Tm 5:8; Cl 3:23,24; </a:t>
            </a:r>
            <a:r>
              <a:rPr lang="pt-BR" altLang="pt-BR" sz="1200" dirty="0" err="1">
                <a:solidFill>
                  <a:schemeClr val="bg1"/>
                </a:solidFill>
                <a:latin typeface="Arial Black" panose="020B0A04020102020204" pitchFamily="34" charset="0"/>
                <a:cs typeface="Arial" panose="020B0604020202020204" pitchFamily="34" charset="0"/>
              </a:rPr>
              <a:t>Gn</a:t>
            </a:r>
            <a:r>
              <a:rPr lang="pt-BR" altLang="pt-BR" sz="1200" dirty="0">
                <a:solidFill>
                  <a:schemeClr val="bg1"/>
                </a:solidFill>
                <a:latin typeface="Arial Black" panose="020B0A04020102020204" pitchFamily="34" charset="0"/>
                <a:cs typeface="Arial" panose="020B0604020202020204" pitchFamily="34" charset="0"/>
              </a:rPr>
              <a:t> 39:2-5; </a:t>
            </a:r>
            <a:r>
              <a:rPr lang="pt-BR" altLang="pt-BR" sz="1200" dirty="0" err="1">
                <a:solidFill>
                  <a:schemeClr val="bg1"/>
                </a:solidFill>
                <a:latin typeface="Arial Black" panose="020B0A04020102020204" pitchFamily="34" charset="0"/>
                <a:cs typeface="Arial" panose="020B0604020202020204" pitchFamily="34" charset="0"/>
              </a:rPr>
              <a:t>Pv</a:t>
            </a:r>
            <a:r>
              <a:rPr lang="pt-BR" altLang="pt-BR" sz="1200" dirty="0">
                <a:solidFill>
                  <a:schemeClr val="bg1"/>
                </a:solidFill>
                <a:latin typeface="Arial Black" panose="020B0A04020102020204" pitchFamily="34" charset="0"/>
                <a:cs typeface="Arial" panose="020B0604020202020204" pitchFamily="34" charset="0"/>
              </a:rPr>
              <a:t> 3:5-8</a:t>
            </a:r>
          </a:p>
        </p:txBody>
      </p:sp>
      <p:pic>
        <p:nvPicPr>
          <p:cNvPr id="8" name="Imagem 7">
            <a:extLst>
              <a:ext uri="{FF2B5EF4-FFF2-40B4-BE49-F238E27FC236}">
                <a16:creationId xmlns:a16="http://schemas.microsoft.com/office/drawing/2014/main" id="{01049A8C-D41E-017D-C082-3DB991D489F8}"/>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532434" y="-98010"/>
            <a:ext cx="1449109" cy="956343"/>
          </a:xfrm>
          <a:prstGeom prst="rect">
            <a:avLst/>
          </a:prstGeom>
          <a:ln>
            <a:noFill/>
          </a:ln>
          <a:effectLst>
            <a:softEdge rad="11250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que é importante em primeiro lugar</a:t>
            </a:r>
            <a:endParaRPr lang="pt-BR" sz="2000" dirty="0">
              <a:solidFill>
                <a:schemeClr val="tx1"/>
              </a:solidFill>
            </a:endParaRPr>
          </a:p>
        </p:txBody>
      </p:sp>
      <p:sp>
        <p:nvSpPr>
          <p:cNvPr id="12" name="CaixaDeTexto 10"/>
          <p:cNvSpPr txBox="1">
            <a:spLocks noChangeArrowheads="1"/>
          </p:cNvSpPr>
          <p:nvPr/>
        </p:nvSpPr>
        <p:spPr bwMode="auto">
          <a:xfrm>
            <a:off x="24368" y="1153304"/>
            <a:ext cx="8253604"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Depois que Jacó fez seus compromissos espirituais e financeiros com Deus, o Senhor o dirigir ao encontro de Raquel no poço (</a:t>
            </a:r>
            <a:r>
              <a:rPr lang="pt-BR" altLang="pt-BR" sz="1600" dirty="0" err="1">
                <a:latin typeface="Arial Black" panose="020B0A04020102020204" pitchFamily="34" charset="0"/>
                <a:cs typeface="Arial" panose="020B0604020202020204" pitchFamily="34" charset="0"/>
              </a:rPr>
              <a:t>Gn</a:t>
            </a:r>
            <a:r>
              <a:rPr lang="pt-BR" altLang="pt-BR" sz="1600" dirty="0">
                <a:latin typeface="Arial Black" panose="020B0A04020102020204" pitchFamily="34" charset="0"/>
                <a:cs typeface="Arial" panose="020B0604020202020204" pitchFamily="34" charset="0"/>
              </a:rPr>
              <a:t> 29:9-20). E apropriado tomar a decisão espiritual e a decisão de vida antes do compromisso com o casamento. O futuro cônjuge deve saber em que está se envolvendo. A pessoa é um cristão comprometido? Em que tipo de trabalho ele se envolverá? Ele será professor, enfermeiro, advogado ou operário? Com que tipo de vida vou me comprometer? Outras perguntas que precisam de respostas antes do compromisso matrimonial são: Que nível de educação foi concluído? Haverá dívida contraída nesse casamento? Estou disposto a aceitar essa situação como parte da minha responsabilidade? Como vimos em Gênesis 28:20-22, Jacó tinha feito algumas escolhas importantes, nos aspectos espirituais e financeiros. </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6" name="Imagem 5">
            <a:extLst>
              <a:ext uri="{FF2B5EF4-FFF2-40B4-BE49-F238E27FC236}">
                <a16:creationId xmlns:a16="http://schemas.microsoft.com/office/drawing/2014/main" id="{F5890864-04D7-A6F0-DE98-98C6033A4E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tângulo 6">
            <a:extLst>
              <a:ext uri="{FF2B5EF4-FFF2-40B4-BE49-F238E27FC236}">
                <a16:creationId xmlns:a16="http://schemas.microsoft.com/office/drawing/2014/main" id="{B5E9F454-421D-D161-6EA8-124E95E3DA13}"/>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08</a:t>
            </a:r>
            <a:endParaRPr lang="pt-BR" dirty="0">
              <a:solidFill>
                <a:srgbClr val="452643"/>
              </a:solidFill>
            </a:endParaRPr>
          </a:p>
        </p:txBody>
      </p:sp>
      <p:sp>
        <p:nvSpPr>
          <p:cNvPr id="8" name="Retângulo 7">
            <a:extLst>
              <a:ext uri="{FF2B5EF4-FFF2-40B4-BE49-F238E27FC236}">
                <a16:creationId xmlns:a16="http://schemas.microsoft.com/office/drawing/2014/main" id="{CBD9643C-D8B7-638A-C28C-131FD0ABE744}"/>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t-BR" altLang="pt-BR" sz="1200" dirty="0" err="1">
                <a:solidFill>
                  <a:schemeClr val="bg1"/>
                </a:solidFill>
                <a:latin typeface="Arial Black" panose="020B0A04020102020204" pitchFamily="34" charset="0"/>
                <a:cs typeface="Arial" panose="020B0604020202020204" pitchFamily="34" charset="0"/>
              </a:rPr>
              <a:t>Ec</a:t>
            </a:r>
            <a:r>
              <a:rPr lang="pt-BR" altLang="pt-BR" sz="1200" dirty="0">
                <a:solidFill>
                  <a:schemeClr val="bg1"/>
                </a:solidFill>
                <a:latin typeface="Arial Black" panose="020B0A04020102020204" pitchFamily="34" charset="0"/>
                <a:cs typeface="Arial" panose="020B0604020202020204" pitchFamily="34" charset="0"/>
              </a:rPr>
              <a:t> 12:1; </a:t>
            </a:r>
            <a:r>
              <a:rPr lang="pt-BR" altLang="pt-BR" sz="1200" dirty="0" err="1">
                <a:solidFill>
                  <a:schemeClr val="bg1"/>
                </a:solidFill>
                <a:latin typeface="Arial Black" panose="020B0A04020102020204" pitchFamily="34" charset="0"/>
                <a:cs typeface="Arial" panose="020B0604020202020204" pitchFamily="34" charset="0"/>
              </a:rPr>
              <a:t>Gn</a:t>
            </a:r>
            <a:r>
              <a:rPr lang="pt-BR" altLang="pt-BR" sz="1200" dirty="0">
                <a:solidFill>
                  <a:schemeClr val="bg1"/>
                </a:solidFill>
                <a:latin typeface="Arial Black" panose="020B0A04020102020204" pitchFamily="34" charset="0"/>
                <a:cs typeface="Arial" panose="020B0604020202020204" pitchFamily="34" charset="0"/>
              </a:rPr>
              <a:t> 2:15; 1Tm 5:8; Cl 3:23,24; </a:t>
            </a:r>
            <a:r>
              <a:rPr lang="pt-BR" altLang="pt-BR" sz="1200" dirty="0" err="1">
                <a:solidFill>
                  <a:schemeClr val="bg1"/>
                </a:solidFill>
                <a:latin typeface="Arial Black" panose="020B0A04020102020204" pitchFamily="34" charset="0"/>
                <a:cs typeface="Arial" panose="020B0604020202020204" pitchFamily="34" charset="0"/>
              </a:rPr>
              <a:t>Gn</a:t>
            </a:r>
            <a:r>
              <a:rPr lang="pt-BR" altLang="pt-BR" sz="1200" dirty="0">
                <a:solidFill>
                  <a:schemeClr val="bg1"/>
                </a:solidFill>
                <a:latin typeface="Arial Black" panose="020B0A04020102020204" pitchFamily="34" charset="0"/>
                <a:cs typeface="Arial" panose="020B0604020202020204" pitchFamily="34" charset="0"/>
              </a:rPr>
              <a:t> 39:2-5; </a:t>
            </a:r>
            <a:r>
              <a:rPr lang="pt-BR" altLang="pt-BR" sz="1200" dirty="0" err="1">
                <a:solidFill>
                  <a:schemeClr val="bg1"/>
                </a:solidFill>
                <a:latin typeface="Arial Black" panose="020B0A04020102020204" pitchFamily="34" charset="0"/>
                <a:cs typeface="Arial" panose="020B0604020202020204" pitchFamily="34" charset="0"/>
              </a:rPr>
              <a:t>Pv</a:t>
            </a:r>
            <a:r>
              <a:rPr lang="pt-BR" altLang="pt-BR" sz="1200" dirty="0">
                <a:solidFill>
                  <a:schemeClr val="bg1"/>
                </a:solidFill>
                <a:latin typeface="Arial Black" panose="020B0A04020102020204" pitchFamily="34" charset="0"/>
                <a:cs typeface="Arial" panose="020B0604020202020204" pitchFamily="34" charset="0"/>
              </a:rPr>
              <a:t> 3:5-8</a:t>
            </a:r>
          </a:p>
        </p:txBody>
      </p:sp>
      <p:pic>
        <p:nvPicPr>
          <p:cNvPr id="9" name="Imagem 8">
            <a:extLst>
              <a:ext uri="{FF2B5EF4-FFF2-40B4-BE49-F238E27FC236}">
                <a16:creationId xmlns:a16="http://schemas.microsoft.com/office/drawing/2014/main" id="{A099EC86-A42F-AE66-E5DF-A4DFEA9160A7}"/>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532434" y="-98010"/>
            <a:ext cx="1449109" cy="956343"/>
          </a:xfrm>
          <a:prstGeom prst="rect">
            <a:avLst/>
          </a:prstGeom>
          <a:ln>
            <a:noFill/>
          </a:ln>
          <a:effectLst>
            <a:softEdge rad="11250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 bênção do trabalho</a:t>
            </a:r>
            <a:endParaRPr lang="pt-BR" sz="2000" dirty="0">
              <a:solidFill>
                <a:schemeClr val="tx1"/>
              </a:solidFill>
            </a:endParaRPr>
          </a:p>
        </p:txBody>
      </p:sp>
      <p:sp>
        <p:nvSpPr>
          <p:cNvPr id="15" name="CaixaDeTexto 15">
            <a:extLst>
              <a:ext uri="{FF2B5EF4-FFF2-40B4-BE49-F238E27FC236}">
                <a16:creationId xmlns:a16="http://schemas.microsoft.com/office/drawing/2014/main" id="{D5C09FDA-172B-4732-BD2E-A9BBEF8B191B}"/>
              </a:ext>
            </a:extLst>
          </p:cNvPr>
          <p:cNvSpPr txBox="1">
            <a:spLocks noChangeArrowheads="1"/>
          </p:cNvSpPr>
          <p:nvPr/>
        </p:nvSpPr>
        <p:spPr bwMode="auto">
          <a:xfrm>
            <a:off x="33430" y="1208029"/>
            <a:ext cx="8140991"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Leia Gênesis 2:15 (veja também </a:t>
            </a:r>
            <a:r>
              <a:rPr lang="pt-BR" altLang="pt-BR" sz="1500" dirty="0" err="1">
                <a:solidFill>
                  <a:srgbClr val="C00000"/>
                </a:solidFill>
                <a:latin typeface="Arial Black" panose="020B0A04020102020204" pitchFamily="34" charset="0"/>
                <a:cs typeface="Arial" panose="020B0604020202020204" pitchFamily="34" charset="0"/>
              </a:rPr>
              <a:t>Ec</a:t>
            </a:r>
            <a:r>
              <a:rPr lang="pt-BR" altLang="pt-BR" sz="1500" dirty="0">
                <a:solidFill>
                  <a:srgbClr val="C00000"/>
                </a:solidFill>
                <a:latin typeface="Arial Black" panose="020B0A04020102020204" pitchFamily="34" charset="0"/>
                <a:cs typeface="Arial" panose="020B0604020202020204" pitchFamily="34" charset="0"/>
              </a:rPr>
              <a:t> 9:10 e 2Ts 3:8-10). Antes da entrada do pecado, Deus designou o trabalho para Adão e Eva. O que significa esse fato? Como isso explicaria por que alguns que nunca tiveram que trabalhar consideraram sua situação uma maldição?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O que há no trabalho que deve torná-lo uma bênção para nós?</a:t>
            </a: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5" name="Imagem 4">
            <a:extLst>
              <a:ext uri="{FF2B5EF4-FFF2-40B4-BE49-F238E27FC236}">
                <a16:creationId xmlns:a16="http://schemas.microsoft.com/office/drawing/2014/main" id="{89FC7583-ED25-F725-DD3D-7E2647D6D8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11B23789-D77C-DF84-9376-59ACBD253A75}"/>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08</a:t>
            </a:r>
            <a:endParaRPr lang="pt-BR" dirty="0">
              <a:solidFill>
                <a:srgbClr val="452643"/>
              </a:solidFill>
            </a:endParaRPr>
          </a:p>
        </p:txBody>
      </p:sp>
      <p:sp>
        <p:nvSpPr>
          <p:cNvPr id="7" name="Retângulo 6">
            <a:extLst>
              <a:ext uri="{FF2B5EF4-FFF2-40B4-BE49-F238E27FC236}">
                <a16:creationId xmlns:a16="http://schemas.microsoft.com/office/drawing/2014/main" id="{49A2A63C-B93E-E57C-A00C-34DF79B24CB2}"/>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t-BR" altLang="pt-BR" sz="1200" dirty="0" err="1">
                <a:solidFill>
                  <a:schemeClr val="bg1"/>
                </a:solidFill>
                <a:latin typeface="Arial Black" panose="020B0A04020102020204" pitchFamily="34" charset="0"/>
                <a:cs typeface="Arial" panose="020B0604020202020204" pitchFamily="34" charset="0"/>
              </a:rPr>
              <a:t>Ec</a:t>
            </a:r>
            <a:r>
              <a:rPr lang="pt-BR" altLang="pt-BR" sz="1200" dirty="0">
                <a:solidFill>
                  <a:schemeClr val="bg1"/>
                </a:solidFill>
                <a:latin typeface="Arial Black" panose="020B0A04020102020204" pitchFamily="34" charset="0"/>
                <a:cs typeface="Arial" panose="020B0604020202020204" pitchFamily="34" charset="0"/>
              </a:rPr>
              <a:t> 12:1; </a:t>
            </a:r>
            <a:r>
              <a:rPr lang="pt-BR" altLang="pt-BR" sz="1200" dirty="0" err="1">
                <a:solidFill>
                  <a:schemeClr val="bg1"/>
                </a:solidFill>
                <a:latin typeface="Arial Black" panose="020B0A04020102020204" pitchFamily="34" charset="0"/>
                <a:cs typeface="Arial" panose="020B0604020202020204" pitchFamily="34" charset="0"/>
              </a:rPr>
              <a:t>Gn</a:t>
            </a:r>
            <a:r>
              <a:rPr lang="pt-BR" altLang="pt-BR" sz="1200" dirty="0">
                <a:solidFill>
                  <a:schemeClr val="bg1"/>
                </a:solidFill>
                <a:latin typeface="Arial Black" panose="020B0A04020102020204" pitchFamily="34" charset="0"/>
                <a:cs typeface="Arial" panose="020B0604020202020204" pitchFamily="34" charset="0"/>
              </a:rPr>
              <a:t> 2:15; 1Tm 5:8; Cl 3:23,24; </a:t>
            </a:r>
            <a:r>
              <a:rPr lang="pt-BR" altLang="pt-BR" sz="1200" dirty="0" err="1">
                <a:solidFill>
                  <a:schemeClr val="bg1"/>
                </a:solidFill>
                <a:latin typeface="Arial Black" panose="020B0A04020102020204" pitchFamily="34" charset="0"/>
                <a:cs typeface="Arial" panose="020B0604020202020204" pitchFamily="34" charset="0"/>
              </a:rPr>
              <a:t>Gn</a:t>
            </a:r>
            <a:r>
              <a:rPr lang="pt-BR" altLang="pt-BR" sz="1200" dirty="0">
                <a:solidFill>
                  <a:schemeClr val="bg1"/>
                </a:solidFill>
                <a:latin typeface="Arial Black" panose="020B0A04020102020204" pitchFamily="34" charset="0"/>
                <a:cs typeface="Arial" panose="020B0604020202020204" pitchFamily="34" charset="0"/>
              </a:rPr>
              <a:t> 39:2-5; </a:t>
            </a:r>
            <a:r>
              <a:rPr lang="pt-BR" altLang="pt-BR" sz="1200" dirty="0" err="1">
                <a:solidFill>
                  <a:schemeClr val="bg1"/>
                </a:solidFill>
                <a:latin typeface="Arial Black" panose="020B0A04020102020204" pitchFamily="34" charset="0"/>
                <a:cs typeface="Arial" panose="020B0604020202020204" pitchFamily="34" charset="0"/>
              </a:rPr>
              <a:t>Pv</a:t>
            </a:r>
            <a:r>
              <a:rPr lang="pt-BR" altLang="pt-BR" sz="1200" dirty="0">
                <a:solidFill>
                  <a:schemeClr val="bg1"/>
                </a:solidFill>
                <a:latin typeface="Arial Black" panose="020B0A04020102020204" pitchFamily="34" charset="0"/>
                <a:cs typeface="Arial" panose="020B0604020202020204" pitchFamily="34" charset="0"/>
              </a:rPr>
              <a:t> 3:5-8</a:t>
            </a:r>
          </a:p>
        </p:txBody>
      </p:sp>
      <p:pic>
        <p:nvPicPr>
          <p:cNvPr id="8" name="Imagem 7">
            <a:extLst>
              <a:ext uri="{FF2B5EF4-FFF2-40B4-BE49-F238E27FC236}">
                <a16:creationId xmlns:a16="http://schemas.microsoft.com/office/drawing/2014/main" id="{A802A514-D4DF-0E6C-98D9-1920D89B0D43}"/>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532434" y="-98010"/>
            <a:ext cx="1449109" cy="956343"/>
          </a:xfrm>
          <a:prstGeom prst="rect">
            <a:avLst/>
          </a:prstGeom>
          <a:ln>
            <a:noFill/>
          </a:ln>
          <a:effectLst>
            <a:softEdge rad="11250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 bênção do trabalho</a:t>
            </a:r>
            <a:endParaRPr lang="pt-BR" sz="2000" dirty="0">
              <a:solidFill>
                <a:schemeClr val="tx1"/>
              </a:solidFill>
            </a:endParaRP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168985"/>
            <a:ext cx="823326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O trabalho não foi uma punição, obviamente. Foi projetado para o bem dos seres humanos. Ou seja, mesmo no paraíso, mesmo em um mundo em que nenhum pecado, nenhuma morte e nenhum sofrimento existiam, Deus sabia que os seres humanos precisavam trabalhar.</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 a Adão foi dado o trabalho de cuidar do jardim. O Criador sabia que Adão não poderia ser feliz sem uma ocupação. A beleza do jardim o encantava, mas isso não era suficiente. Ele precisava ter trabalho que chamasse ao exercício os maravilhosos órgãos do corpo. Se a felicidade tivesse consistido em não fazer nada, o homem, em seu estado de inocência, teria sido deixado sem ocupação. Mas Aquele que criou o homem sabia o que seria para sua felicidade; e assim que o criou designou-lhe um trabalho. A promessa da glória futura e o decreto de que o homem deve trabalhar pelo pão de cada dia vieram do mesmo trono” (Ellen G. White, Nossa Alta Vocação, p. 219).</a:t>
            </a: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5" name="Imagem 4">
            <a:extLst>
              <a:ext uri="{FF2B5EF4-FFF2-40B4-BE49-F238E27FC236}">
                <a16:creationId xmlns:a16="http://schemas.microsoft.com/office/drawing/2014/main" id="{9E8A4BE6-F927-AFCA-007B-E0DE1A0AE4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2BF35CA2-58CA-009D-65BF-17E277ACB03A}"/>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08</a:t>
            </a:r>
            <a:endParaRPr lang="pt-BR" dirty="0">
              <a:solidFill>
                <a:srgbClr val="452643"/>
              </a:solidFill>
            </a:endParaRPr>
          </a:p>
        </p:txBody>
      </p:sp>
      <p:sp>
        <p:nvSpPr>
          <p:cNvPr id="7" name="Retângulo 6">
            <a:extLst>
              <a:ext uri="{FF2B5EF4-FFF2-40B4-BE49-F238E27FC236}">
                <a16:creationId xmlns:a16="http://schemas.microsoft.com/office/drawing/2014/main" id="{46540C27-37AF-D9A4-B125-B80170A6CF3F}"/>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t-BR" altLang="pt-BR" sz="1200" dirty="0" err="1">
                <a:solidFill>
                  <a:schemeClr val="bg1"/>
                </a:solidFill>
                <a:latin typeface="Arial Black" panose="020B0A04020102020204" pitchFamily="34" charset="0"/>
                <a:cs typeface="Arial" panose="020B0604020202020204" pitchFamily="34" charset="0"/>
              </a:rPr>
              <a:t>Ec</a:t>
            </a:r>
            <a:r>
              <a:rPr lang="pt-BR" altLang="pt-BR" sz="1200" dirty="0">
                <a:solidFill>
                  <a:schemeClr val="bg1"/>
                </a:solidFill>
                <a:latin typeface="Arial Black" panose="020B0A04020102020204" pitchFamily="34" charset="0"/>
                <a:cs typeface="Arial" panose="020B0604020202020204" pitchFamily="34" charset="0"/>
              </a:rPr>
              <a:t> 12:1; </a:t>
            </a:r>
            <a:r>
              <a:rPr lang="pt-BR" altLang="pt-BR" sz="1200" dirty="0" err="1">
                <a:solidFill>
                  <a:schemeClr val="bg1"/>
                </a:solidFill>
                <a:latin typeface="Arial Black" panose="020B0A04020102020204" pitchFamily="34" charset="0"/>
                <a:cs typeface="Arial" panose="020B0604020202020204" pitchFamily="34" charset="0"/>
              </a:rPr>
              <a:t>Gn</a:t>
            </a:r>
            <a:r>
              <a:rPr lang="pt-BR" altLang="pt-BR" sz="1200" dirty="0">
                <a:solidFill>
                  <a:schemeClr val="bg1"/>
                </a:solidFill>
                <a:latin typeface="Arial Black" panose="020B0A04020102020204" pitchFamily="34" charset="0"/>
                <a:cs typeface="Arial" panose="020B0604020202020204" pitchFamily="34" charset="0"/>
              </a:rPr>
              <a:t> 2:15; 1Tm 5:8; Cl 3:23,24; </a:t>
            </a:r>
            <a:r>
              <a:rPr lang="pt-BR" altLang="pt-BR" sz="1200" dirty="0" err="1">
                <a:solidFill>
                  <a:schemeClr val="bg1"/>
                </a:solidFill>
                <a:latin typeface="Arial Black" panose="020B0A04020102020204" pitchFamily="34" charset="0"/>
                <a:cs typeface="Arial" panose="020B0604020202020204" pitchFamily="34" charset="0"/>
              </a:rPr>
              <a:t>Gn</a:t>
            </a:r>
            <a:r>
              <a:rPr lang="pt-BR" altLang="pt-BR" sz="1200" dirty="0">
                <a:solidFill>
                  <a:schemeClr val="bg1"/>
                </a:solidFill>
                <a:latin typeface="Arial Black" panose="020B0A04020102020204" pitchFamily="34" charset="0"/>
                <a:cs typeface="Arial" panose="020B0604020202020204" pitchFamily="34" charset="0"/>
              </a:rPr>
              <a:t> 39:2-5; </a:t>
            </a:r>
            <a:r>
              <a:rPr lang="pt-BR" altLang="pt-BR" sz="1200" dirty="0" err="1">
                <a:solidFill>
                  <a:schemeClr val="bg1"/>
                </a:solidFill>
                <a:latin typeface="Arial Black" panose="020B0A04020102020204" pitchFamily="34" charset="0"/>
                <a:cs typeface="Arial" panose="020B0604020202020204" pitchFamily="34" charset="0"/>
              </a:rPr>
              <a:t>Pv</a:t>
            </a:r>
            <a:r>
              <a:rPr lang="pt-BR" altLang="pt-BR" sz="1200" dirty="0">
                <a:solidFill>
                  <a:schemeClr val="bg1"/>
                </a:solidFill>
                <a:latin typeface="Arial Black" panose="020B0A04020102020204" pitchFamily="34" charset="0"/>
                <a:cs typeface="Arial" panose="020B0604020202020204" pitchFamily="34" charset="0"/>
              </a:rPr>
              <a:t> 3:5-8</a:t>
            </a:r>
          </a:p>
        </p:txBody>
      </p:sp>
      <p:pic>
        <p:nvPicPr>
          <p:cNvPr id="8" name="Imagem 7">
            <a:extLst>
              <a:ext uri="{FF2B5EF4-FFF2-40B4-BE49-F238E27FC236}">
                <a16:creationId xmlns:a16="http://schemas.microsoft.com/office/drawing/2014/main" id="{C0B95257-D461-6C15-666C-81E850796142}"/>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532434" y="-98010"/>
            <a:ext cx="1449109" cy="956343"/>
          </a:xfrm>
          <a:prstGeom prst="rect">
            <a:avLst/>
          </a:prstGeom>
          <a:ln>
            <a:noFill/>
          </a:ln>
          <a:effectLst>
            <a:softEdge rad="11250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Os anos de labor e os filhos</a:t>
            </a:r>
            <a:endParaRPr lang="pt-BR" sz="2000" dirty="0">
              <a:solidFill>
                <a:schemeClr val="tx1"/>
              </a:solidFill>
            </a:endParaRPr>
          </a:p>
        </p:txBody>
      </p:sp>
      <p:sp>
        <p:nvSpPr>
          <p:cNvPr id="15" name="CaixaDeTexto 15">
            <a:extLst>
              <a:ext uri="{FF2B5EF4-FFF2-40B4-BE49-F238E27FC236}">
                <a16:creationId xmlns:a16="http://schemas.microsoft.com/office/drawing/2014/main" id="{C3A1BEFC-B9B8-4142-B09F-1F5B330F4265}"/>
              </a:ext>
            </a:extLst>
          </p:cNvPr>
          <p:cNvSpPr txBox="1">
            <a:spLocks noChangeArrowheads="1"/>
          </p:cNvSpPr>
          <p:nvPr/>
        </p:nvSpPr>
        <p:spPr bwMode="auto">
          <a:xfrm>
            <a:off x="33430" y="120802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4. Leia 1 Timóteo 5:8; Provérbios 14:23; Colossenses 3:23,24. Que pontos importantes podemos extrair desses textos sobre finanças no lar?</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Não importa o que se faça, não temos garantia da direção que nossos filhos tomarão. Por que é importante que os pais não se culpem pelas escolhas erradas de seus filhos?</a:t>
            </a: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5" name="Imagem 4">
            <a:extLst>
              <a:ext uri="{FF2B5EF4-FFF2-40B4-BE49-F238E27FC236}">
                <a16:creationId xmlns:a16="http://schemas.microsoft.com/office/drawing/2014/main" id="{555945AA-4EBD-BE25-AABC-B2C38DC6EC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EB322470-B269-58B3-E98A-A42FC3F2AE43}"/>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08</a:t>
            </a:r>
            <a:endParaRPr lang="pt-BR" dirty="0">
              <a:solidFill>
                <a:srgbClr val="452643"/>
              </a:solidFill>
            </a:endParaRPr>
          </a:p>
        </p:txBody>
      </p:sp>
      <p:sp>
        <p:nvSpPr>
          <p:cNvPr id="7" name="Retângulo 6">
            <a:extLst>
              <a:ext uri="{FF2B5EF4-FFF2-40B4-BE49-F238E27FC236}">
                <a16:creationId xmlns:a16="http://schemas.microsoft.com/office/drawing/2014/main" id="{F9D0D1AC-3A7A-080B-83C9-16DA6AFD9137}"/>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t-BR" altLang="pt-BR" sz="1200" dirty="0" err="1">
                <a:solidFill>
                  <a:schemeClr val="bg1"/>
                </a:solidFill>
                <a:latin typeface="Arial Black" panose="020B0A04020102020204" pitchFamily="34" charset="0"/>
                <a:cs typeface="Arial" panose="020B0604020202020204" pitchFamily="34" charset="0"/>
              </a:rPr>
              <a:t>Ec</a:t>
            </a:r>
            <a:r>
              <a:rPr lang="pt-BR" altLang="pt-BR" sz="1200" dirty="0">
                <a:solidFill>
                  <a:schemeClr val="bg1"/>
                </a:solidFill>
                <a:latin typeface="Arial Black" panose="020B0A04020102020204" pitchFamily="34" charset="0"/>
                <a:cs typeface="Arial" panose="020B0604020202020204" pitchFamily="34" charset="0"/>
              </a:rPr>
              <a:t> 12:1; </a:t>
            </a:r>
            <a:r>
              <a:rPr lang="pt-BR" altLang="pt-BR" sz="1200" dirty="0" err="1">
                <a:solidFill>
                  <a:schemeClr val="bg1"/>
                </a:solidFill>
                <a:latin typeface="Arial Black" panose="020B0A04020102020204" pitchFamily="34" charset="0"/>
                <a:cs typeface="Arial" panose="020B0604020202020204" pitchFamily="34" charset="0"/>
              </a:rPr>
              <a:t>Gn</a:t>
            </a:r>
            <a:r>
              <a:rPr lang="pt-BR" altLang="pt-BR" sz="1200" dirty="0">
                <a:solidFill>
                  <a:schemeClr val="bg1"/>
                </a:solidFill>
                <a:latin typeface="Arial Black" panose="020B0A04020102020204" pitchFamily="34" charset="0"/>
                <a:cs typeface="Arial" panose="020B0604020202020204" pitchFamily="34" charset="0"/>
              </a:rPr>
              <a:t> 2:15; 1Tm 5:8; Cl 3:23,24; </a:t>
            </a:r>
            <a:r>
              <a:rPr lang="pt-BR" altLang="pt-BR" sz="1200" dirty="0" err="1">
                <a:solidFill>
                  <a:schemeClr val="bg1"/>
                </a:solidFill>
                <a:latin typeface="Arial Black" panose="020B0A04020102020204" pitchFamily="34" charset="0"/>
                <a:cs typeface="Arial" panose="020B0604020202020204" pitchFamily="34" charset="0"/>
              </a:rPr>
              <a:t>Gn</a:t>
            </a:r>
            <a:r>
              <a:rPr lang="pt-BR" altLang="pt-BR" sz="1200" dirty="0">
                <a:solidFill>
                  <a:schemeClr val="bg1"/>
                </a:solidFill>
                <a:latin typeface="Arial Black" panose="020B0A04020102020204" pitchFamily="34" charset="0"/>
                <a:cs typeface="Arial" panose="020B0604020202020204" pitchFamily="34" charset="0"/>
              </a:rPr>
              <a:t> 39:2-5; </a:t>
            </a:r>
            <a:r>
              <a:rPr lang="pt-BR" altLang="pt-BR" sz="1200" dirty="0" err="1">
                <a:solidFill>
                  <a:schemeClr val="bg1"/>
                </a:solidFill>
                <a:latin typeface="Arial Black" panose="020B0A04020102020204" pitchFamily="34" charset="0"/>
                <a:cs typeface="Arial" panose="020B0604020202020204" pitchFamily="34" charset="0"/>
              </a:rPr>
              <a:t>Pv</a:t>
            </a:r>
            <a:r>
              <a:rPr lang="pt-BR" altLang="pt-BR" sz="1200" dirty="0">
                <a:solidFill>
                  <a:schemeClr val="bg1"/>
                </a:solidFill>
                <a:latin typeface="Arial Black" panose="020B0A04020102020204" pitchFamily="34" charset="0"/>
                <a:cs typeface="Arial" panose="020B0604020202020204" pitchFamily="34" charset="0"/>
              </a:rPr>
              <a:t> 3:5-8</a:t>
            </a:r>
          </a:p>
        </p:txBody>
      </p:sp>
      <p:pic>
        <p:nvPicPr>
          <p:cNvPr id="8" name="Imagem 7">
            <a:extLst>
              <a:ext uri="{FF2B5EF4-FFF2-40B4-BE49-F238E27FC236}">
                <a16:creationId xmlns:a16="http://schemas.microsoft.com/office/drawing/2014/main" id="{54E84428-75E9-6030-C3D5-8115F8C9CAA1}"/>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532434" y="-98010"/>
            <a:ext cx="1449109" cy="956343"/>
          </a:xfrm>
          <a:prstGeom prst="rect">
            <a:avLst/>
          </a:prstGeom>
          <a:ln>
            <a:noFill/>
          </a:ln>
          <a:effectLst>
            <a:softEdge rad="11250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Os anos de labor e os filhos</a:t>
            </a:r>
            <a:endParaRPr lang="pt-BR" sz="2000" dirty="0">
              <a:solidFill>
                <a:schemeClr val="tx1"/>
              </a:solidFill>
            </a:endParaRP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183848"/>
            <a:ext cx="823326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Aqui estão três pontos que podem ajudar os pais: </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1. Ofereça um ambiente cristão. Isso inclui culto familiar regular e interessante, Escola Sabatina, frequência à igreja, fidelidade nos dízimos e ofertas. São ótimos hábitos para se formar no início da vida.</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2. Ensine a disposição para trabalhar e o apreço por isso. As crianças descobrirão que a diligência e a integridade no trabalho são sempre notadas e recompensadas. Eles vão aprender que o dinheiro é o resultado do tempo que doamos aos outros, realizando tarefas que são valiosas para eles.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3. Garanta uma boa educação cristã. Vale a pena investir em escolas de qualidade, pois os pais sábios planejam para esta vida e para a vida eterna.</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5" name="Imagem 4">
            <a:extLst>
              <a:ext uri="{FF2B5EF4-FFF2-40B4-BE49-F238E27FC236}">
                <a16:creationId xmlns:a16="http://schemas.microsoft.com/office/drawing/2014/main" id="{0E223C39-F311-EEFE-8EC1-C1DE87B13A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AE376A84-EBC7-CA80-D628-C83819086CA4}"/>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08</a:t>
            </a:r>
            <a:endParaRPr lang="pt-BR" dirty="0">
              <a:solidFill>
                <a:srgbClr val="452643"/>
              </a:solidFill>
            </a:endParaRPr>
          </a:p>
        </p:txBody>
      </p:sp>
      <p:sp>
        <p:nvSpPr>
          <p:cNvPr id="7" name="Retângulo 6">
            <a:extLst>
              <a:ext uri="{FF2B5EF4-FFF2-40B4-BE49-F238E27FC236}">
                <a16:creationId xmlns:a16="http://schemas.microsoft.com/office/drawing/2014/main" id="{550D3214-D568-16CD-45B8-B414DEEE9C2F}"/>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t-BR" altLang="pt-BR" sz="1200" dirty="0" err="1">
                <a:solidFill>
                  <a:schemeClr val="bg1"/>
                </a:solidFill>
                <a:latin typeface="Arial Black" panose="020B0A04020102020204" pitchFamily="34" charset="0"/>
                <a:cs typeface="Arial" panose="020B0604020202020204" pitchFamily="34" charset="0"/>
              </a:rPr>
              <a:t>Ec</a:t>
            </a:r>
            <a:r>
              <a:rPr lang="pt-BR" altLang="pt-BR" sz="1200" dirty="0">
                <a:solidFill>
                  <a:schemeClr val="bg1"/>
                </a:solidFill>
                <a:latin typeface="Arial Black" panose="020B0A04020102020204" pitchFamily="34" charset="0"/>
                <a:cs typeface="Arial" panose="020B0604020202020204" pitchFamily="34" charset="0"/>
              </a:rPr>
              <a:t> 12:1; </a:t>
            </a:r>
            <a:r>
              <a:rPr lang="pt-BR" altLang="pt-BR" sz="1200" dirty="0" err="1">
                <a:solidFill>
                  <a:schemeClr val="bg1"/>
                </a:solidFill>
                <a:latin typeface="Arial Black" panose="020B0A04020102020204" pitchFamily="34" charset="0"/>
                <a:cs typeface="Arial" panose="020B0604020202020204" pitchFamily="34" charset="0"/>
              </a:rPr>
              <a:t>Gn</a:t>
            </a:r>
            <a:r>
              <a:rPr lang="pt-BR" altLang="pt-BR" sz="1200" dirty="0">
                <a:solidFill>
                  <a:schemeClr val="bg1"/>
                </a:solidFill>
                <a:latin typeface="Arial Black" panose="020B0A04020102020204" pitchFamily="34" charset="0"/>
                <a:cs typeface="Arial" panose="020B0604020202020204" pitchFamily="34" charset="0"/>
              </a:rPr>
              <a:t> 2:15; 1Tm 5:8; Cl 3:23,24; </a:t>
            </a:r>
            <a:r>
              <a:rPr lang="pt-BR" altLang="pt-BR" sz="1200" dirty="0" err="1">
                <a:solidFill>
                  <a:schemeClr val="bg1"/>
                </a:solidFill>
                <a:latin typeface="Arial Black" panose="020B0A04020102020204" pitchFamily="34" charset="0"/>
                <a:cs typeface="Arial" panose="020B0604020202020204" pitchFamily="34" charset="0"/>
              </a:rPr>
              <a:t>Gn</a:t>
            </a:r>
            <a:r>
              <a:rPr lang="pt-BR" altLang="pt-BR" sz="1200" dirty="0">
                <a:solidFill>
                  <a:schemeClr val="bg1"/>
                </a:solidFill>
                <a:latin typeface="Arial Black" panose="020B0A04020102020204" pitchFamily="34" charset="0"/>
                <a:cs typeface="Arial" panose="020B0604020202020204" pitchFamily="34" charset="0"/>
              </a:rPr>
              <a:t> 39:2-5; </a:t>
            </a:r>
            <a:r>
              <a:rPr lang="pt-BR" altLang="pt-BR" sz="1200" dirty="0" err="1">
                <a:solidFill>
                  <a:schemeClr val="bg1"/>
                </a:solidFill>
                <a:latin typeface="Arial Black" panose="020B0A04020102020204" pitchFamily="34" charset="0"/>
                <a:cs typeface="Arial" panose="020B0604020202020204" pitchFamily="34" charset="0"/>
              </a:rPr>
              <a:t>Pv</a:t>
            </a:r>
            <a:r>
              <a:rPr lang="pt-BR" altLang="pt-BR" sz="1200" dirty="0">
                <a:solidFill>
                  <a:schemeClr val="bg1"/>
                </a:solidFill>
                <a:latin typeface="Arial Black" panose="020B0A04020102020204" pitchFamily="34" charset="0"/>
                <a:cs typeface="Arial" panose="020B0604020202020204" pitchFamily="34" charset="0"/>
              </a:rPr>
              <a:t> 3:5-8</a:t>
            </a:r>
          </a:p>
        </p:txBody>
      </p:sp>
      <p:pic>
        <p:nvPicPr>
          <p:cNvPr id="8" name="Imagem 7">
            <a:extLst>
              <a:ext uri="{FF2B5EF4-FFF2-40B4-BE49-F238E27FC236}">
                <a16:creationId xmlns:a16="http://schemas.microsoft.com/office/drawing/2014/main" id="{5B5E0ABE-EA97-417F-2849-91680E584D90}"/>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532434" y="-98010"/>
            <a:ext cx="1449109" cy="956343"/>
          </a:xfrm>
          <a:prstGeom prst="rect">
            <a:avLst/>
          </a:prstGeom>
          <a:ln>
            <a:noFill/>
          </a:ln>
          <a:effectLst>
            <a:softEdge rad="11250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Trabalhando com integridade</a:t>
            </a:r>
            <a:endParaRPr lang="pt-BR" sz="2000" dirty="0">
              <a:solidFill>
                <a:schemeClr val="tx1"/>
              </a:solidFill>
            </a:endParaRPr>
          </a:p>
        </p:txBody>
      </p:sp>
      <p:sp>
        <p:nvSpPr>
          <p:cNvPr id="15" name="CaixaDeTexto 15">
            <a:extLst>
              <a:ext uri="{FF2B5EF4-FFF2-40B4-BE49-F238E27FC236}">
                <a16:creationId xmlns:a16="http://schemas.microsoft.com/office/drawing/2014/main" id="{0F091E13-8EAD-4FFB-9473-BC74E5ABDC64}"/>
              </a:ext>
            </a:extLst>
          </p:cNvPr>
          <p:cNvSpPr txBox="1">
            <a:spLocks noChangeArrowheads="1"/>
          </p:cNvSpPr>
          <p:nvPr/>
        </p:nvSpPr>
        <p:spPr bwMode="auto">
          <a:xfrm>
            <a:off x="33429" y="1208029"/>
            <a:ext cx="822459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5. Leia Gênesis 39:2-5. Embora o texto não mencione os detalhes, o que José deve ter feito para que seu mestre o tivesse em tão alta conta?</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Que princípios você segue, não apenas no trabalho, mas na vida em geral? Que mudanças você precisa fazer?</a:t>
            </a: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5" name="Imagem 4">
            <a:extLst>
              <a:ext uri="{FF2B5EF4-FFF2-40B4-BE49-F238E27FC236}">
                <a16:creationId xmlns:a16="http://schemas.microsoft.com/office/drawing/2014/main" id="{1BA36714-53AD-66B4-1CEE-08B210D334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8896" y="3796839"/>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23AA7256-0CE6-D235-717C-5ED52E32576C}"/>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08</a:t>
            </a:r>
            <a:endParaRPr lang="pt-BR" dirty="0">
              <a:solidFill>
                <a:srgbClr val="452643"/>
              </a:solidFill>
            </a:endParaRPr>
          </a:p>
        </p:txBody>
      </p:sp>
      <p:sp>
        <p:nvSpPr>
          <p:cNvPr id="7" name="Retângulo 6">
            <a:extLst>
              <a:ext uri="{FF2B5EF4-FFF2-40B4-BE49-F238E27FC236}">
                <a16:creationId xmlns:a16="http://schemas.microsoft.com/office/drawing/2014/main" id="{E470487F-A95B-2732-F620-EC4BBB98219F}"/>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t-BR" altLang="pt-BR" sz="1200" dirty="0" err="1">
                <a:solidFill>
                  <a:schemeClr val="bg1"/>
                </a:solidFill>
                <a:latin typeface="Arial Black" panose="020B0A04020102020204" pitchFamily="34" charset="0"/>
                <a:cs typeface="Arial" panose="020B0604020202020204" pitchFamily="34" charset="0"/>
              </a:rPr>
              <a:t>Ec</a:t>
            </a:r>
            <a:r>
              <a:rPr lang="pt-BR" altLang="pt-BR" sz="1200" dirty="0">
                <a:solidFill>
                  <a:schemeClr val="bg1"/>
                </a:solidFill>
                <a:latin typeface="Arial Black" panose="020B0A04020102020204" pitchFamily="34" charset="0"/>
                <a:cs typeface="Arial" panose="020B0604020202020204" pitchFamily="34" charset="0"/>
              </a:rPr>
              <a:t> 12:1; </a:t>
            </a:r>
            <a:r>
              <a:rPr lang="pt-BR" altLang="pt-BR" sz="1200" dirty="0" err="1">
                <a:solidFill>
                  <a:schemeClr val="bg1"/>
                </a:solidFill>
                <a:latin typeface="Arial Black" panose="020B0A04020102020204" pitchFamily="34" charset="0"/>
                <a:cs typeface="Arial" panose="020B0604020202020204" pitchFamily="34" charset="0"/>
              </a:rPr>
              <a:t>Gn</a:t>
            </a:r>
            <a:r>
              <a:rPr lang="pt-BR" altLang="pt-BR" sz="1200" dirty="0">
                <a:solidFill>
                  <a:schemeClr val="bg1"/>
                </a:solidFill>
                <a:latin typeface="Arial Black" panose="020B0A04020102020204" pitchFamily="34" charset="0"/>
                <a:cs typeface="Arial" panose="020B0604020202020204" pitchFamily="34" charset="0"/>
              </a:rPr>
              <a:t> 2:15; 1Tm 5:8; Cl 3:23,24; </a:t>
            </a:r>
            <a:r>
              <a:rPr lang="pt-BR" altLang="pt-BR" sz="1200" dirty="0" err="1">
                <a:solidFill>
                  <a:schemeClr val="bg1"/>
                </a:solidFill>
                <a:latin typeface="Arial Black" panose="020B0A04020102020204" pitchFamily="34" charset="0"/>
                <a:cs typeface="Arial" panose="020B0604020202020204" pitchFamily="34" charset="0"/>
              </a:rPr>
              <a:t>Gn</a:t>
            </a:r>
            <a:r>
              <a:rPr lang="pt-BR" altLang="pt-BR" sz="1200" dirty="0">
                <a:solidFill>
                  <a:schemeClr val="bg1"/>
                </a:solidFill>
                <a:latin typeface="Arial Black" panose="020B0A04020102020204" pitchFamily="34" charset="0"/>
                <a:cs typeface="Arial" panose="020B0604020202020204" pitchFamily="34" charset="0"/>
              </a:rPr>
              <a:t> 39:2-5; </a:t>
            </a:r>
            <a:r>
              <a:rPr lang="pt-BR" altLang="pt-BR" sz="1200" dirty="0" err="1">
                <a:solidFill>
                  <a:schemeClr val="bg1"/>
                </a:solidFill>
                <a:latin typeface="Arial Black" panose="020B0A04020102020204" pitchFamily="34" charset="0"/>
                <a:cs typeface="Arial" panose="020B0604020202020204" pitchFamily="34" charset="0"/>
              </a:rPr>
              <a:t>Pv</a:t>
            </a:r>
            <a:r>
              <a:rPr lang="pt-BR" altLang="pt-BR" sz="1200" dirty="0">
                <a:solidFill>
                  <a:schemeClr val="bg1"/>
                </a:solidFill>
                <a:latin typeface="Arial Black" panose="020B0A04020102020204" pitchFamily="34" charset="0"/>
                <a:cs typeface="Arial" panose="020B0604020202020204" pitchFamily="34" charset="0"/>
              </a:rPr>
              <a:t> 3:5-8</a:t>
            </a:r>
          </a:p>
        </p:txBody>
      </p:sp>
      <p:pic>
        <p:nvPicPr>
          <p:cNvPr id="8" name="Imagem 7">
            <a:extLst>
              <a:ext uri="{FF2B5EF4-FFF2-40B4-BE49-F238E27FC236}">
                <a16:creationId xmlns:a16="http://schemas.microsoft.com/office/drawing/2014/main" id="{3E876ECB-F961-7F0B-3200-415E75E847F7}"/>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532434" y="-98010"/>
            <a:ext cx="1449109" cy="956343"/>
          </a:xfrm>
          <a:prstGeom prst="rect">
            <a:avLst/>
          </a:prstGeom>
          <a:ln>
            <a:noFill/>
          </a:ln>
          <a:effectLst>
            <a:softEdge rad="11250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Vermelho Laranj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3792</TotalTime>
  <Words>1965</Words>
  <Application>Microsoft Office PowerPoint</Application>
  <PresentationFormat>Personalizar</PresentationFormat>
  <Paragraphs>148</Paragraphs>
  <Slides>14</Slides>
  <Notes>5</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14</vt:i4>
      </vt:variant>
    </vt:vector>
  </HeadingPairs>
  <TitlesOfParts>
    <vt:vector size="19" baseType="lpstr">
      <vt:lpstr>Arial Black</vt:lpstr>
      <vt:lpstr>Arial</vt:lpstr>
      <vt:lpstr>Calibri Light</vt:lpstr>
      <vt:lpstr>Calibri</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241</cp:revision>
  <dcterms:created xsi:type="dcterms:W3CDTF">2014-05-23T17:49:12Z</dcterms:created>
  <dcterms:modified xsi:type="dcterms:W3CDTF">2022-11-04T17:20:57Z</dcterms:modified>
</cp:coreProperties>
</file>