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66FF"/>
    <a:srgbClr val="336600"/>
    <a:srgbClr val="E9440C"/>
    <a:srgbClr val="008000"/>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ECACDC-1084-405B-95E2-B530FD660016}" v="2" dt="2023-01-20T16:39:31.264"/>
  </p1510:revLst>
</p1510:revInfo>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406" y="58"/>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1/20/2023</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1/20/2023</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20/01/2023</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20/01/2023</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20/01/2023</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20/01/2023</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20/01/2023</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20/01/2023</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20/01/2023</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20/01/2023</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20/01/2023</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20/01/2023</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20/01/2023</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20/01/2023</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15.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9.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3.GIF"/><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jpeg"/><Relationship Id="rId4" Type="http://schemas.openxmlformats.org/officeDocument/2006/relationships/image" Target="../media/image12.jpeg"/><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hyperlink" Target="AMIGOS%20DA%20ESPERANca.mp4" TargetMode="External"/><Relationship Id="rId4" Type="http://schemas.openxmlformats.org/officeDocument/2006/relationships/image" Target="../media/image16.jpe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47.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2" name="Imagem 1">
            <a:extLst>
              <a:ext uri="{FF2B5EF4-FFF2-40B4-BE49-F238E27FC236}">
                <a16:creationId xmlns:a16="http://schemas.microsoft.com/office/drawing/2014/main" id="{CC700885-3F97-91DD-F0C4-D6BF91FC8295}"/>
              </a:ext>
            </a:extLst>
          </p:cNvPr>
          <p:cNvPicPr>
            <a:picLocks noChangeAspect="1"/>
          </p:cNvPicPr>
          <p:nvPr/>
        </p:nvPicPr>
        <p:blipFill>
          <a:blip r:embed="rId7"/>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a:t>
            </a:r>
            <a:r>
              <a:rPr lang="pt-PT" sz="2800" dirty="0">
                <a:solidFill>
                  <a:srgbClr val="FF0000"/>
                </a:solidFill>
                <a:latin typeface="Arial Black" panose="020B0A04020102020204" pitchFamily="34" charset="0"/>
              </a:rPr>
              <a:t>FEVEREIRO</a:t>
            </a:r>
            <a:r>
              <a:rPr lang="pt-BR" sz="2800" dirty="0">
                <a:solidFill>
                  <a:srgbClr val="FF0000"/>
                </a:solidFill>
                <a:latin typeface="Arial Black" panose="020B0A04020102020204" pitchFamily="34" charset="0"/>
              </a:rPr>
              <a:t> DE 2023 ::</a:t>
            </a:r>
          </a:p>
        </p:txBody>
      </p:sp>
      <p:sp>
        <p:nvSpPr>
          <p:cNvPr id="17" name="Retângulo 16"/>
          <p:cNvSpPr/>
          <p:nvPr/>
        </p:nvSpPr>
        <p:spPr>
          <a:xfrm>
            <a:off x="8831" y="1090479"/>
            <a:ext cx="9877919" cy="3785652"/>
          </a:xfrm>
          <a:prstGeom prst="rect">
            <a:avLst/>
          </a:prstGeom>
        </p:spPr>
        <p:txBody>
          <a:bodyPr wrap="square">
            <a:spAutoFit/>
          </a:bodyPr>
          <a:lstStyle/>
          <a:p>
            <a:r>
              <a:rPr lang="pt-BR" sz="2000" dirty="0">
                <a:solidFill>
                  <a:srgbClr val="0000FF"/>
                </a:solidFill>
                <a:latin typeface="Arial Black" panose="020B0A04020102020204" pitchFamily="34" charset="0"/>
              </a:rPr>
              <a:t> </a:t>
            </a:r>
          </a:p>
          <a:p>
            <a:r>
              <a:rPr lang="pt-BR" sz="2000" dirty="0">
                <a:solidFill>
                  <a:schemeClr val="tx2"/>
                </a:solidFill>
                <a:latin typeface="Arial Black" panose="020B0A04020102020204" pitchFamily="34" charset="0"/>
              </a:rPr>
              <a:t>04/02 – CONGRESSO DE DUPLAS MISSIONÁRIAS</a:t>
            </a:r>
          </a:p>
          <a:p>
            <a:r>
              <a:rPr lang="pt-BR" sz="2000" dirty="0">
                <a:solidFill>
                  <a:schemeClr val="tx2"/>
                </a:solidFill>
                <a:latin typeface="Arial Black" panose="020B0A04020102020204" pitchFamily="34" charset="0"/>
              </a:rPr>
              <a:t>11/02 – ENCONTRO DE TESOUREIROS E DIRETORES DE MORDOMIA</a:t>
            </a:r>
          </a:p>
          <a:p>
            <a:r>
              <a:rPr lang="pt-BR" sz="2000" dirty="0">
                <a:solidFill>
                  <a:schemeClr val="tx2"/>
                </a:solidFill>
                <a:latin typeface="Arial Black" panose="020B0A04020102020204" pitchFamily="34" charset="0"/>
              </a:rPr>
              <a:t>12/02 – CONVENÇÃO JOVEM</a:t>
            </a:r>
          </a:p>
          <a:p>
            <a:r>
              <a:rPr lang="pt-BR" sz="2000" dirty="0">
                <a:solidFill>
                  <a:schemeClr val="tx2"/>
                </a:solidFill>
                <a:latin typeface="Arial Black" panose="020B0A04020102020204" pitchFamily="34" charset="0"/>
              </a:rPr>
              <a:t>18/02 – SÁBADO DAS PRIMÍCIAS E FIDELIDADE</a:t>
            </a:r>
          </a:p>
          <a:p>
            <a:r>
              <a:rPr lang="pt-BR" sz="2000" dirty="0">
                <a:solidFill>
                  <a:schemeClr val="tx2"/>
                </a:solidFill>
                <a:latin typeface="Arial Black" panose="020B0A04020102020204" pitchFamily="34" charset="0"/>
              </a:rPr>
              <a:t>21/02 – CARNAVAL FERIADO</a:t>
            </a:r>
          </a:p>
          <a:p>
            <a:r>
              <a:rPr lang="pt-BR" sz="2000" dirty="0">
                <a:solidFill>
                  <a:schemeClr val="tx2"/>
                </a:solidFill>
                <a:latin typeface="Arial Black" panose="020B0A04020102020204" pitchFamily="34" charset="0"/>
              </a:rPr>
              <a:t>17/02 A 21/03 – RETIRO ESPIRITUAL JOVEM</a:t>
            </a:r>
          </a:p>
          <a:p>
            <a:r>
              <a:rPr lang="pt-BR" sz="2000" dirty="0">
                <a:solidFill>
                  <a:schemeClr val="tx2"/>
                </a:solidFill>
                <a:latin typeface="Arial Black" panose="020B0A04020102020204" pitchFamily="34" charset="0"/>
              </a:rPr>
              <a:t>22/02 – QUARTAS DE PODER</a:t>
            </a:r>
          </a:p>
          <a:p>
            <a:r>
              <a:rPr lang="pt-BR" sz="2000" dirty="0">
                <a:solidFill>
                  <a:schemeClr val="tx2"/>
                </a:solidFill>
                <a:latin typeface="Arial Black" panose="020B0A04020102020204" pitchFamily="34" charset="0"/>
              </a:rPr>
              <a:t>24/02 – CARAVANA MISSIONÁRIA</a:t>
            </a:r>
          </a:p>
          <a:p>
            <a:r>
              <a:rPr lang="pt-BR" sz="2000" dirty="0">
                <a:solidFill>
                  <a:schemeClr val="tx2"/>
                </a:solidFill>
                <a:latin typeface="Arial Black" panose="020B0A04020102020204" pitchFamily="34" charset="0"/>
              </a:rPr>
              <a:t>25/02 – 10 HORAS DE JEJUM E ORAÇÃO</a:t>
            </a:r>
          </a:p>
          <a:p>
            <a:r>
              <a:rPr lang="pt-BR" sz="2000" dirty="0">
                <a:solidFill>
                  <a:schemeClr val="tx2"/>
                </a:solidFill>
                <a:latin typeface="Arial Black" panose="020B0A04020102020204" pitchFamily="34" charset="0"/>
              </a:rPr>
              <a:t>25/02 A 04/03 – DEZ DIAS DE JEJUM E ORAÇÃO</a:t>
            </a:r>
          </a:p>
          <a:p>
            <a:r>
              <a:rPr lang="pt-BR" sz="2000" dirty="0">
                <a:solidFill>
                  <a:schemeClr val="tx2"/>
                </a:solidFill>
                <a:latin typeface="Arial Black" panose="020B0A04020102020204" pitchFamily="34" charset="0"/>
              </a:rPr>
              <a:t>26/02 – ESCOLA DE EVANGELISMO</a:t>
            </a:r>
          </a:p>
        </p:txBody>
      </p:sp>
      <p:sp>
        <p:nvSpPr>
          <p:cNvPr id="10" name="Retângulo 9"/>
          <p:cNvSpPr/>
          <p:nvPr/>
        </p:nvSpPr>
        <p:spPr>
          <a:xfrm>
            <a:off x="3656856" y="5750614"/>
            <a:ext cx="473917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p:txBody>
      </p:sp>
      <p:pic>
        <p:nvPicPr>
          <p:cNvPr id="4" name="Imagem 3">
            <a:extLst>
              <a:ext uri="{FF2B5EF4-FFF2-40B4-BE49-F238E27FC236}">
                <a16:creationId xmlns:a16="http://schemas.microsoft.com/office/drawing/2014/main" id="{1D46A1BF-E427-AA8F-48B9-58FEF17DD0BD}"/>
              </a:ext>
            </a:extLst>
          </p:cNvPr>
          <p:cNvPicPr>
            <a:picLocks noChangeAspect="1"/>
          </p:cNvPicPr>
          <p:nvPr/>
        </p:nvPicPr>
        <p:blipFill>
          <a:blip r:embed="rId3"/>
          <a:stretch>
            <a:fillRect/>
          </a:stretch>
        </p:blipFill>
        <p:spPr>
          <a:xfrm>
            <a:off x="8361789" y="5163822"/>
            <a:ext cx="1584138" cy="1705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5640"/>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PT" sz="3800" dirty="0">
                <a:solidFill>
                  <a:srgbClr val="FF0000"/>
                </a:solidFill>
                <a:latin typeface="Arial Black" panose="020B0A04020102020204" pitchFamily="34" charset="0"/>
              </a:rPr>
              <a:t>FEVEREIRO</a:t>
            </a:r>
            <a:endParaRPr lang="pt-PT" altLang="pt-BR"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646331"/>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17 - Dulcineia Morais</a:t>
            </a: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10" name="Retângulo 9"/>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pic>
        <p:nvPicPr>
          <p:cNvPr id="11" name="Imagem 10">
            <a:extLst>
              <a:ext uri="{FF2B5EF4-FFF2-40B4-BE49-F238E27FC236}">
                <a16:creationId xmlns:a16="http://schemas.microsoft.com/office/drawing/2014/main" id="{CEBF2FC1-504F-40EC-90C9-817B54A09FD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481392" y="5624290"/>
            <a:ext cx="1324519" cy="11645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0</TotalTime>
  <Words>2521</Words>
  <Application>Microsoft Office PowerPoint</Application>
  <PresentationFormat>Papel A4 (210 x 297 mm)</PresentationFormat>
  <Paragraphs>267</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2020-01-21T11:12:43Z</dcterms:created>
  <dcterms:modified xsi:type="dcterms:W3CDTF">2023-01-20T16:39:33Z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