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75" d="100"/>
          <a:sy n="75" d="100"/>
        </p:scale>
        <p:origin x="1867" y="40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02/11/2022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02/11/2022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Chamados para família de Deus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84658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"Vejam que grande amor o Pai nos tem concedido, a ponto de sermos chamados filhos de Deus” (1Jo3:1).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74492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7C7B3F-BD2E-AB7E-10EB-BAD6DD50E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" y="21990"/>
            <a:ext cx="1500968" cy="2255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CAB6FDA-3BA3-11A9-92E7-82DBFC7035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71818" y="607790"/>
            <a:ext cx="2276465" cy="224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Responsabilidades dos membros da família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“Porque este é o amor de Deus: que guardemos os Seus mandamentos”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5:3). Estamos acostumados a considerar esse verso assim: amamos a Deus e, portanto, guardamos Seus mandamentos. Mas talvez também possamos lê-lo desta forma: “este é o amor de Deus”, isto é, conhecemos e experimentamos o amor de Deus ao observar Seus mandamentos. Em Mateus 7:21-27, Jesus disse que os que ouvem e praticam as palavras de Deus são comparados a um sábio construtor que construiu sua casa sobre a rocha. Aqueles que ouvem, mas não obedecem, são comparados a um construtor tolo que construiu sua casa na areia - com resultados desastrosos. Ambos ouviram a palavra; um obedeceu, o outro não. Os resultados fizeram a diferença entre a vida e a morte. Como amar a Deus “de todo o seu coração, de toda a sua alma e de todo o seu entendimento”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22:37)? A resposta bíblica não é a que a maioria espera.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A4E58ED-0553-F336-1435-795FF50FB45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18F0A0-C4B5-FCA5-5EB3-B7A1B7918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8C97A7-55BB-2839-06AD-64E13B5397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99BA734-ABEA-8744-9F6B-93F9113EE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Tesouros no Céu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Leia Mateus 6:19-21. Sobre quais verdades cruciais Jesus falou nessa passagem?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"Porque, onde estiver o seu tesouro, aí estará também o seu coração"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6:21). Onde o seu coração lhe diz que está seu tesouro?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EA700FC-83C8-2605-485E-50D061C7B75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720F88F-7EE6-42C3-FCB3-16C133F24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597FA2-FD4F-2277-BD7A-7F51C4F501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F49CCFF-4D1D-A065-D837-CD26D5929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Tesouros no Céu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Quem não leu histórias de pessoas que acumularam riqueza apenas para perdê-la? Nosso mundo é um lugar instável: guerras, crimes, violência, desastres naturais, qualquer coisa pode acontecer de repente e tirar tudo pelo que trabalhamos e, talvez, até o que conseguimos de forma honesta e fiel. Também, em um piscar de olhos, vem a morte, e então essas coisas se tornam inúteis. É claro que as Escrituras não nos dizem que seja errado ser rico ou acumular riquezas; contudo, nesses versos Jesus nos advertiu a manter as coisas materiais na sua devida perspectiva. Mas o que significa acumular tesouros no Céu? A ideia é colocar Deus e Sua causa em primeiro lugar, em vez de tornar a busca do dinheiro a ocupação principal. Entre outras coisas, significa usar o que temos para a obra de Deus, para o avanço de Seu reino, para trabalhar em favor dos outros, sendo uma bênção.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0DB44E6-F58E-D2CB-9196-3FBA999267F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5A8417-251A-448F-1059-583FAAEE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796CFA-A66B-827B-7FF8-0C436647E4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4AB9179-3C2D-A2FE-F400-58AE68134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coração de Deus anseia por Seus filhos terrestres com amor mais  forte que a morte. Entregando Seu Filho, nesse único Dom derramou sobre nós todo o Céu. A vida, morte e intercessão do Salvador, o ministério dos anjos, o pleitear do Espírito, o Pai operando acima de tudo e por tudo, o interesse incessante dos seres celestiais - tudo se empenha em favor da redenção do homem” (Ellen G. White, Caminho a Cristo, p. 21).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“Se renunciamos ao eu, entregando-nos a Cristo, somos membros da família de Deus, e tudo quanto há na casa de nosso Pai nos pertence. Todos os tesouros de Deus nos estão franqueados - tanto o mundo que agora existe quanto o futuro. O ministério dos anjos, o dom de Seu Espírito, as atividades de Seus servos - tudo é para nós. O mundo, com tudo que nele há, nos pertence até onde isso seja para nosso benefício” (Ellen G. White, O Maior Discurso de Cristo, p. 78).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07BD544-9DC0-219B-192F-4926D39E14D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4BFDC45-8EB1-3FFB-B91A-8B48C0DEF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2CB1C8-C947-B595-410B-F44E50AFAF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2B65B44-EA53-AAB5-4183-55BDD5BE2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Diante das dádivas que Deus nos concede, somos compelidos a indagar: “Que darei ao Senhor por todos os Seus benefícios para comigo?” (SI 116:12). Faça uma lista das bênçãos recebidas e compartilhe com a classe. Quão gratos a Deus devemos ser?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Deus é Criador e Sustentador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1:3; Jó 38:33-37; SI 135:6, 7; Cl 1:17; At 17:28; 2Pe 3:7). Somente o poder de Deus mantém a vida e o Universo. Quais são as nossas obrigações para com Deus quanto ao uso de tudo que Ele nos deu? Como essa realidade nos ajuda a manter nossa vida e seu propósito sob a perspectiva correta?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De tudo o que Deus nos deu, Jesus e o plano da salvação são as maiores dádivas. O que teríamos se não fossem essas dádivas? Um escritor ateu descreveu os seres humanos como nada além de “pedaços de carne em decomposição em ossos em desintegração”. Se não fosse o dom do evangelho, ele teria razão?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0190CB2-F69F-6A96-48AF-4667AADE9D6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B376BF7-6AD9-7423-F7BA-554C13BDD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89F04D-E640-DC07-2FFB-FB64F4DF31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87AF40-2D6F-F693-2FFD-260922B50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Sendo cristãos, uma característica incrível sobre nosso relacionamento com Deus é que Ele confia em nós para administrar Seus negócios na Terra. Logo no início da história humana, Deus delegou explicitamente a Adão e Eva o cuidado pessoal de uma criação perfeita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2:7-9,15). Desde a tarefa de dar nomes aos animais até a manutenção do jardim e o preenchimento da Terra com filhos, Deus nos revelou que devemos trabalhar em Seu interesse aqui. Ele também nos abençoa com recursos, mas confiou a nós a administração deles, tais como recolher dinheiro, preencher cheques, efetuar transferências eletrônicas, fazer orçamentos e levar nossos dízimos e ofertas para a igreja. Deus nos encoraja a gastar os recursos que nos deu para suprir nossas próprias necessidades, as necessidades dos outros e para o avanço de Sua obra. 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F58DA6-0CBC-3FB8-DA88-B72D7392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9570C7-A113-A678-6305-5DD2D0DCB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Fazemos parte da família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"Eu me ponho de joelhos diante do Pai, de quem toda a família, nos Céus e na Terra, recebe o nome"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3:14,15). Que imagem é evocada nesses versos e que esperança se encontra neles?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Êxodo 3:10; 5:1; Gálatas 3:26, 29. Como Deus Se relaciona conosco? Por que isso é tão encorajador?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Imagine um mundo em que tratássemos todos como família. De que modo podemos nos relacionar melhor com todos," como nossos irmãos e irmãs?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5E2C5E-D515-C7A1-0E45-9ED32A00A4F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234C521-A3F7-7431-ECA2-D12BA10A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A120D6-E2B2-9229-C1C5-98AA3F1514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7110B8-FABC-C765-1A77-564F6074D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Fazemos parte da família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Jesus nos instruiu a chamar Seu Pai de “Pai nosso, que estás nos Céus”. Quando Jesus Se encontrou com Maria após a ressurreição, ela quis abraçá-Lo. Contudo, Ele lhe disse: “Não Me detenha, porque ainda não subi para o Meu Pai. Mas vá até os Meus irmãos e diga a eles: Subo para o Meu Pai e o Pai de vocês, para o Meu Deus e o Deus de vocês”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20:17). Em contraste com uma visão da criação na qual somos considerados meros produtos de leis naturais frias e indiferentes, as Escrituras ensinam não apenas que Deus existe, mas que Ele nos ama e Se relaciona conosco de maneira tão amorosa que a imagem da família é frequentemente usada nas Escrituras para descrever esse relacionamento. Quer Jesus chame Israel de “Meu povo”, ou nós de “filhos de Deus”, ou Se refira a Deus como “nosso Pai”, o ponto é o mesmo: Deus nos ama da maneira que membros de uma família devem amar uns aos outros. Que boa notícia em meio a um mundo que pode ser muito hostil!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C9C029D-9F7E-59EB-7D97-AE3C4DEF7A1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CD4FE8-0FB3-DEF9-E952-6F2B2FE7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51C383-E816-AE2A-6374-722941101A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5890864-04D7-A6F0-DE98-98C6033A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é o dono de tudo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o Salmo 50:10-12; 24:1; 1 Crônicas 29:13,14; Ageu 2:8. Que mensagem esses versos transmitem? O que essa verdade deve significar para nós e para nosso relacionamento com os bens materiais?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"Porque quem sou eu, e quem é o meu povo para que pudéssemos dar voluntariamente estas coisas?" (1Cr 29:14). Quais princípios são expressos nessas palavras? Elas refletem a atitude que devemos ter para com Deus e para com nossas posses?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88BD668-7F1F-2AE3-3C00-7DBC4EF5315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7716D4-7329-CA80-1DE2-16B7F1FF2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420E64-DCEA-8F1E-2BF3-37A69DAD7F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FC7583-ED25-F725-DD3D-7E2647D6D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é o dono de tudo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Em 1 Crônicas 29:13,14, na oração pública de Davi, o que ele disse haver sido a verdadeira fonte dos materiais de construção que ele e o povo tinham gastado tempo e dinheiro preparando? “Na verdade, não podemos levar crédito algum por todos esses materiais especiais porque estamos apenas devolvendo a Ti Tuas próprias coisas”. Essa noção é importante para todos nós, ricos ou pobres (mas especialmente para os ricos). Visto que foi Deus quem fez tudo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1:3; SI 33:6,9), Ele é o legítimo proprietário de tudo o que existe, incluindo tudo o que possuímos - não importa quão intensa, diligente e honestamente tenhamos trabalhado para obter. Se não fosse por Deus e Sua graça, nada teríamos e nada seríamos. Assim, devemos viver com a percepção de que Deus é o dono de tudo e, ao louvá-Lo e agradecer-Lhe por Sua bondade para conosco, precisamos manter essa importante verdade diante de nós.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BD05C22-0AE5-584D-5454-3A9A3B1A78E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BA32948-7EBA-098A-D46A-16D38A90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ED12D6-D1B0-D573-D85D-53CEC6274A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8A4BE6-F927-AFCA-007B-E0DE1A0AE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Recursos disponíveis para a família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o Salmo 23:1; 37:25; Filipenses 4:19.0 que esses versos dizem sobre a provisão divina para nossas necessidades diárias?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86CA8A-D3C0-C1D6-6E9C-77F482E7261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58CE0CD-27AC-DDCA-6726-05BFB8F5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80192C-BF49-A4D8-1B4F-6EE99DAF55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55945AA-4EBD-BE25-AABC-B2C38DC6E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Recursos disponíveis para a família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Quando Jesus falou com Seus discípulos sobre Sua partida, prometeu o dom do Espírito Santo para confortá-los. “Se vocês Me amam, guardarão os Meus mandamentos. E Eu pedirei ao Pai, e Ele lhes dará outro Consolador, a fim de que esteja com vocês para sempre: é o Espírito da verdade, que o mundo não pode receber, porque não O vê, nem O conhece. Vocês 0 conhecem, porque Ele habita com vocês e estará em vocês”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14:15-17). “Ele os guiará em toda a verdade”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16:13). O Espírito concede dons espirituais incríveis aos filhos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12:4-11). Em suma, o Deus em quem “vivemos, nos movemos e existimos”, o Deus que “a todos dá vida, respiração e tudo mais” (At 17:28, 25) nos deu existência, a promessa de salvação, bênçãos materiais e dons espirituais para que sejamos uma bênção aos outros. Os bens materiais, dons e talentos com os quais fomos abençoados nos tornam devedores ao Doador quanto à nossa maneira de usar esses dons.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328107A-83C1-222D-E707-4EF785F7F12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287257-8226-823D-6201-774C9847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A5ABA2-6C2E-5E01-3244-89849BA1D3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E223C39-F311-EEFE-8EC1-C1DE87B13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Responsabilidades dos membros da família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O que significa amar a Deus de todo o coração?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6:5;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22:37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Deuteronômio 10:12,13; 1 João 5:3. Biblicamente, qual deve ser nossa atitude com base no relacionamento de amor com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na ligação entre amar a Deus e obedecer à lei. Por que o amor a Deus seria expresso dessa maneira? Por que a guarda dos mandamentos revela esse amor? (Dica: pense nos efeitos da desobediência à Sua lei).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206968-400B-5C94-D865-88123E5ED0E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B4B812B-5D20-AF2D-E03D-583E2267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 3:26, 29, SI 50:10-12; 1Cr 29:13,14; Fp 4:19; 1Jo 5:3; Mt 6:19-21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CB568F-2909-5705-C551-BC8C33B27D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6" y="9264"/>
            <a:ext cx="1364475" cy="85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BA36714-53AD-66B4-1CEE-08B210D33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96" y="3796839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3452</TotalTime>
  <Words>2321</Words>
  <Application>Microsoft Office PowerPoint</Application>
  <PresentationFormat>Personalizar</PresentationFormat>
  <Paragraphs>139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Arial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2022-11-03T00:47:40Z</dcterms:modified>
</cp:coreProperties>
</file>