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406" y="77"/>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12/17/2022</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12/17/2022</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17/12/2022</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17/12/2022</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17/12/2022</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17/12/2022</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17/12/2022</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17/12/2022</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17/12/2022</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17/12/2022</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17/12/2022</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17/12/2022</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17/12/2022</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17/12/2022</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t>
            </a:r>
            <a:r>
              <a:rPr lang="pt-PT" sz="2800" dirty="0">
                <a:solidFill>
                  <a:srgbClr val="FF0000"/>
                </a:solidFill>
                <a:latin typeface="Arial Black" panose="020B0A04020102020204" pitchFamily="34" charset="0"/>
              </a:rPr>
              <a:t>JANEIRO</a:t>
            </a:r>
            <a:r>
              <a:rPr lang="pt-BR" sz="2800" dirty="0">
                <a:solidFill>
                  <a:srgbClr val="FF0000"/>
                </a:solidFill>
                <a:latin typeface="Arial Black" panose="020B0A04020102020204" pitchFamily="34" charset="0"/>
              </a:rPr>
              <a:t> DE 2023 ::</a:t>
            </a:r>
          </a:p>
        </p:txBody>
      </p:sp>
      <p:sp>
        <p:nvSpPr>
          <p:cNvPr id="17" name="Retângulo 16"/>
          <p:cNvSpPr/>
          <p:nvPr/>
        </p:nvSpPr>
        <p:spPr>
          <a:xfrm>
            <a:off x="8831" y="1090479"/>
            <a:ext cx="9877919" cy="3785652"/>
          </a:xfrm>
          <a:prstGeom prst="rect">
            <a:avLst/>
          </a:prstGeom>
        </p:spPr>
        <p:txBody>
          <a:bodyPr wrap="square">
            <a:spAutoFit/>
          </a:bodyPr>
          <a:lstStyle/>
          <a:p>
            <a:r>
              <a:rPr lang="pt-BR" sz="2000" dirty="0">
                <a:solidFill>
                  <a:srgbClr val="0000FF"/>
                </a:solidFill>
                <a:latin typeface="Arial Black" panose="020B0A04020102020204" pitchFamily="34" charset="0"/>
              </a:rPr>
              <a:t> </a:t>
            </a:r>
          </a:p>
          <a:p>
            <a:r>
              <a:rPr lang="pt-BR" sz="2000" dirty="0">
                <a:solidFill>
                  <a:srgbClr val="FF0000"/>
                </a:solidFill>
                <a:latin typeface="Arial Black" panose="020B0A04020102020204" pitchFamily="34" charset="0"/>
              </a:rPr>
              <a:t>01/01 </a:t>
            </a:r>
            <a:r>
              <a:rPr lang="pt-BR" sz="2000" dirty="0">
                <a:solidFill>
                  <a:schemeClr val="tx2"/>
                </a:solidFill>
                <a:latin typeface="Arial Black" panose="020B0A04020102020204" pitchFamily="34" charset="0"/>
              </a:rPr>
              <a:t>– FERIADO DE ANO NOVO</a:t>
            </a:r>
          </a:p>
          <a:p>
            <a:r>
              <a:rPr lang="pt-BR" sz="2000" dirty="0">
                <a:solidFill>
                  <a:srgbClr val="FF0000"/>
                </a:solidFill>
                <a:latin typeface="Arial Black" panose="020B0A04020102020204" pitchFamily="34" charset="0"/>
              </a:rPr>
              <a:t>01/01 </a:t>
            </a:r>
            <a:r>
              <a:rPr lang="pt-BR" sz="2000" dirty="0">
                <a:solidFill>
                  <a:schemeClr val="tx2"/>
                </a:solidFill>
                <a:latin typeface="Arial Black" panose="020B0A04020102020204" pitchFamily="34" charset="0"/>
              </a:rPr>
              <a:t>– INICIO DO ANO BÍBLICO</a:t>
            </a:r>
          </a:p>
          <a:p>
            <a:r>
              <a:rPr lang="pt-BR" sz="2000" dirty="0">
                <a:solidFill>
                  <a:srgbClr val="FF0000"/>
                </a:solidFill>
                <a:latin typeface="Arial Black" panose="020B0A04020102020204" pitchFamily="34" charset="0"/>
              </a:rPr>
              <a:t>07/01 </a:t>
            </a:r>
            <a:r>
              <a:rPr lang="pt-BR" sz="2000" dirty="0">
                <a:solidFill>
                  <a:schemeClr val="tx2"/>
                </a:solidFill>
                <a:latin typeface="Arial Black" panose="020B0A04020102020204" pitchFamily="34" charset="0"/>
              </a:rPr>
              <a:t>– DIA DO COMPROMISSO DA LIÇÃO ESCOLA SABATINA </a:t>
            </a:r>
          </a:p>
          <a:p>
            <a:r>
              <a:rPr lang="pt-BR" sz="2000" dirty="0">
                <a:solidFill>
                  <a:srgbClr val="FF0000"/>
                </a:solidFill>
                <a:latin typeface="Arial Black" panose="020B0A04020102020204" pitchFamily="34" charset="0"/>
              </a:rPr>
              <a:t>07/01 </a:t>
            </a:r>
            <a:r>
              <a:rPr lang="pt-BR" sz="2000" dirty="0">
                <a:solidFill>
                  <a:schemeClr val="tx2"/>
                </a:solidFill>
                <a:latin typeface="Arial Black" panose="020B0A04020102020204" pitchFamily="34" charset="0"/>
              </a:rPr>
              <a:t>– SABADO MISSIONÁRIO</a:t>
            </a:r>
          </a:p>
          <a:p>
            <a:r>
              <a:rPr lang="pt-BR" sz="2000" dirty="0">
                <a:solidFill>
                  <a:srgbClr val="FF0000"/>
                </a:solidFill>
                <a:latin typeface="Arial Black" panose="020B0A04020102020204" pitchFamily="34" charset="0"/>
              </a:rPr>
              <a:t>13-29 </a:t>
            </a:r>
            <a:r>
              <a:rPr lang="pt-BR" sz="2000" dirty="0">
                <a:solidFill>
                  <a:schemeClr val="tx2"/>
                </a:solidFill>
                <a:latin typeface="Arial Black" panose="020B0A04020102020204" pitchFamily="34" charset="0"/>
              </a:rPr>
              <a:t>– MISSÃO CALEBE</a:t>
            </a:r>
          </a:p>
          <a:p>
            <a:r>
              <a:rPr lang="pt-BR" sz="2000" dirty="0">
                <a:solidFill>
                  <a:srgbClr val="FF0000"/>
                </a:solidFill>
                <a:latin typeface="Arial Black" panose="020B0A04020102020204" pitchFamily="34" charset="0"/>
              </a:rPr>
              <a:t>21/01 </a:t>
            </a:r>
            <a:r>
              <a:rPr lang="pt-BR" sz="2000" dirty="0">
                <a:solidFill>
                  <a:schemeClr val="tx2"/>
                </a:solidFill>
                <a:latin typeface="Arial Black" panose="020B0A04020102020204" pitchFamily="34" charset="0"/>
              </a:rPr>
              <a:t>– SÁBADO DAS PRIMÍCIAS E FIDELIDADE</a:t>
            </a:r>
            <a:endParaRPr lang="pt-BR" sz="20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21 A 28/01 </a:t>
            </a:r>
            <a:r>
              <a:rPr lang="pt-BR" sz="2000" dirty="0">
                <a:solidFill>
                  <a:schemeClr val="tx2"/>
                </a:solidFill>
                <a:latin typeface="Arial Black" panose="020B0A04020102020204" pitchFamily="34" charset="0"/>
              </a:rPr>
              <a:t>– SEMANA DE COLHEITA</a:t>
            </a:r>
          </a:p>
          <a:p>
            <a:r>
              <a:rPr lang="pt-BR" sz="2000" dirty="0">
                <a:solidFill>
                  <a:srgbClr val="FF0000"/>
                </a:solidFill>
                <a:latin typeface="Arial Black" panose="020B0A04020102020204" pitchFamily="34" charset="0"/>
              </a:rPr>
              <a:t>25/01 – </a:t>
            </a:r>
            <a:r>
              <a:rPr lang="pt-BR" sz="2000" dirty="0">
                <a:solidFill>
                  <a:schemeClr val="tx2"/>
                </a:solidFill>
                <a:latin typeface="Arial Black" panose="020B0A04020102020204" pitchFamily="34" charset="0"/>
              </a:rPr>
              <a:t>QUARTAS DE PODER </a:t>
            </a:r>
          </a:p>
          <a:p>
            <a:r>
              <a:rPr lang="pt-BR" sz="2000" dirty="0">
                <a:solidFill>
                  <a:srgbClr val="FF0000"/>
                </a:solidFill>
                <a:latin typeface="Arial Black" panose="020B0A04020102020204" pitchFamily="34" charset="0"/>
              </a:rPr>
              <a:t>29/01 – </a:t>
            </a:r>
            <a:r>
              <a:rPr lang="pt-BR" sz="2000" dirty="0">
                <a:solidFill>
                  <a:schemeClr val="tx2"/>
                </a:solidFill>
                <a:latin typeface="Arial Black" panose="020B0A04020102020204" pitchFamily="34" charset="0"/>
              </a:rPr>
              <a:t>BASTISMO CALEBES </a:t>
            </a:r>
            <a:r>
              <a:rPr lang="pt-BR" sz="2000" dirty="0">
                <a:solidFill>
                  <a:srgbClr val="FF0000"/>
                </a:solidFill>
                <a:latin typeface="Arial Black" panose="020B0A04020102020204" pitchFamily="34" charset="0"/>
              </a:rPr>
              <a:t> </a:t>
            </a:r>
          </a:p>
          <a:p>
            <a:r>
              <a:rPr lang="pt-BR" sz="2000" dirty="0">
                <a:solidFill>
                  <a:srgbClr val="FF0000"/>
                </a:solidFill>
                <a:latin typeface="Arial Black" panose="020B0A04020102020204" pitchFamily="34" charset="0"/>
              </a:rPr>
              <a:t>29/01 – </a:t>
            </a:r>
            <a:r>
              <a:rPr lang="pt-BR" sz="2000" dirty="0">
                <a:solidFill>
                  <a:schemeClr val="tx2"/>
                </a:solidFill>
                <a:latin typeface="Arial Black" panose="020B0A04020102020204" pitchFamily="34" charset="0"/>
              </a:rPr>
              <a:t>TREINAMENTOS DE LÍDERES DO MINISTÉRIO DA MULHER</a:t>
            </a:r>
          </a:p>
          <a:p>
            <a:r>
              <a:rPr lang="pt-BR" sz="2000" dirty="0">
                <a:solidFill>
                  <a:srgbClr val="FF0000"/>
                </a:solidFill>
                <a:latin typeface="Arial Black" panose="020B0A04020102020204" pitchFamily="34" charset="0"/>
              </a:rPr>
              <a:t>29/01 – </a:t>
            </a:r>
            <a:r>
              <a:rPr lang="pt-BR" sz="2000" dirty="0">
                <a:solidFill>
                  <a:schemeClr val="tx2"/>
                </a:solidFill>
                <a:latin typeface="Arial Black" panose="020B0A04020102020204" pitchFamily="34" charset="0"/>
              </a:rPr>
              <a:t>TREINAMENTOS DE EVANGELISTA</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Canal de Materiais:  </a:t>
            </a:r>
            <a:r>
              <a:rPr lang="pt-BR" sz="1600" b="1" dirty="0">
                <a:solidFill>
                  <a:schemeClr val="tx2"/>
                </a:solidFill>
              </a:rPr>
              <a:t>www.redeadventista.com</a:t>
            </a:r>
          </a:p>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JANEIRO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06- Rosangela Faria da Cruz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 Eder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Contaiffer</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das neves</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Samir da Cruz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10" name="Retângulo 9"/>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pic>
        <p:nvPicPr>
          <p:cNvPr id="11" name="Imagem 10">
            <a:extLst>
              <a:ext uri="{FF2B5EF4-FFF2-40B4-BE49-F238E27FC236}">
                <a16:creationId xmlns:a16="http://schemas.microsoft.com/office/drawing/2014/main" id="{CEBF2FC1-504F-40EC-90C9-817B54A09F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81392" y="5624290"/>
            <a:ext cx="1324519" cy="1164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2537</Words>
  <Application>Microsoft Office PowerPoint</Application>
  <PresentationFormat>Papel A4 (210 x 297 mm)</PresentationFormat>
  <Paragraphs>268</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2022-12-17T23:54:47Z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