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4.ggpht.com/hkG8GJ7wLj4Sa7FQhUwp1KCvjl2Jvcm81WHW5l8Kx45xdSoqM39jn5JDvNm50uUar1g=h900"/>
          <p:cNvPicPr>
            <a:picLocks noChangeAspect="1" noChangeArrowheads="1"/>
          </p:cNvPicPr>
          <p:nvPr/>
        </p:nvPicPr>
        <p:blipFill>
          <a:blip r:embed="rId2" cstate="print"/>
          <a:srcRect l="7407" t="5614" r="3704" b="13911"/>
          <a:stretch>
            <a:fillRect/>
          </a:stretch>
        </p:blipFill>
        <p:spPr bwMode="auto">
          <a:xfrm>
            <a:off x="0" y="0"/>
            <a:ext cx="3929058" cy="500063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5131058"/>
            <a:ext cx="370958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SANTA CEIA ESPECIAL</a:t>
            </a:r>
          </a:p>
          <a:p>
            <a:pPr algn="ctr"/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SÁB – </a:t>
            </a:r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22/02</a:t>
            </a:r>
          </a:p>
          <a:p>
            <a:pPr algn="ctr"/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10 horas com DEUS</a:t>
            </a:r>
            <a:endParaRPr lang="pt-B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301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19205"/>
            <a:ext cx="5292080" cy="383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4797152"/>
            <a:ext cx="9143999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Levantou-se da ceia, tirou o manto e, tomando uma toalha, cingiu-se. Depois deitou água na bacia e começou a lavar os pés aos discípulos, e a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enxugar-lhos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com a toalha com que estava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cingido...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Replicou-lhe Jesus: Se eu não te lavar, não tens parte comigo. Disse-lhe Simão Pedro: Senhor, não somente os meus pés, mas também as mãos e 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cabeça.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João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13:4-14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72263" y="3225750"/>
            <a:ext cx="34242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LAVA PÉS</a:t>
            </a:r>
            <a:endParaRPr lang="pt-BR" sz="54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IGREJA\santa ceia\paoevin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24528" cy="67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5274" y="44624"/>
            <a:ext cx="90177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CEIA DO SENHOR</a:t>
            </a:r>
            <a:endParaRPr lang="pt-B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3701" r="4839" b="6450"/>
          <a:stretch/>
        </p:blipFill>
        <p:spPr bwMode="auto">
          <a:xfrm>
            <a:off x="4283968" y="-1"/>
            <a:ext cx="4860032" cy="28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83968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84538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 Black" pitchFamily="34" charset="0"/>
              </a:rPr>
              <a:t> Enquanto comiam, Jesus tomou o pão e, abençoando-o, o partiu e o deu aos discípulos, dizendo: Tomai, comei; isto é o meu </a:t>
            </a:r>
            <a:r>
              <a:rPr lang="pt-BR" sz="2000" dirty="0" smtClean="0">
                <a:latin typeface="Arial Black" pitchFamily="34" charset="0"/>
              </a:rPr>
              <a:t>corpo. </a:t>
            </a:r>
            <a:r>
              <a:rPr lang="pt-BR" sz="2000" dirty="0">
                <a:solidFill>
                  <a:srgbClr val="FF0000"/>
                </a:solidFill>
                <a:latin typeface="Arial Black" pitchFamily="34" charset="0"/>
              </a:rPr>
              <a:t>Mateus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</a:rPr>
              <a:t>26:26</a:t>
            </a:r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795"/>
            <a:ext cx="9144000" cy="301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4006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730" y="2996952"/>
            <a:ext cx="9120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 Black" pitchFamily="34" charset="0"/>
              </a:rPr>
              <a:t> E tomando um cálice, rendeu graças e </a:t>
            </a:r>
            <a:r>
              <a:rPr lang="pt-BR" dirty="0" err="1">
                <a:latin typeface="Arial Black" pitchFamily="34" charset="0"/>
              </a:rPr>
              <a:t>deu-lho</a:t>
            </a:r>
            <a:r>
              <a:rPr lang="pt-BR" dirty="0">
                <a:latin typeface="Arial Black" pitchFamily="34" charset="0"/>
              </a:rPr>
              <a:t>, dizendo: Bebei dele todos</a:t>
            </a:r>
            <a:r>
              <a:rPr lang="pt-BR" dirty="0" smtClean="0">
                <a:latin typeface="Arial Black" pitchFamily="34" charset="0"/>
              </a:rPr>
              <a:t>; pois </a:t>
            </a:r>
            <a:r>
              <a:rPr lang="pt-BR" dirty="0">
                <a:latin typeface="Arial Black" pitchFamily="34" charset="0"/>
              </a:rPr>
              <a:t>isto é o meu sangue, o sangue do pacto, o qual é derramado por muitos para remissão dos pecados</a:t>
            </a:r>
            <a:r>
              <a:rPr lang="pt-BR" dirty="0" smtClean="0">
                <a:latin typeface="Arial Black" pitchFamily="34" charset="0"/>
              </a:rPr>
              <a:t>. </a:t>
            </a: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Mateus 26:27-28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4154"/>
          <a:stretch/>
        </p:blipFill>
        <p:spPr bwMode="auto">
          <a:xfrm>
            <a:off x="5292080" y="0"/>
            <a:ext cx="385192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wnloads.adventistas.org/pt/wp-content/uploads/2013/12/banner-a-unica-esper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7" y="5882"/>
            <a:ext cx="3159039" cy="2351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47664" y="6093296"/>
            <a:ext cx="597666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 Black" pitchFamily="34" charset="0"/>
              </a:rPr>
              <a:t>“E eis que venho sem demora, e comigo está o galardão que tenho para retribuir a cada um segundo as suas obras” </a:t>
            </a:r>
            <a:r>
              <a:rPr lang="pt-BR" sz="1600" b="1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pt-BR" sz="1600" b="1" dirty="0" err="1">
                <a:solidFill>
                  <a:srgbClr val="FF0000"/>
                </a:solidFill>
                <a:latin typeface="Arial Black" pitchFamily="34" charset="0"/>
              </a:rPr>
              <a:t>Ap</a:t>
            </a:r>
            <a:r>
              <a:rPr lang="pt-BR" sz="1600" b="1" dirty="0">
                <a:solidFill>
                  <a:srgbClr val="FF0000"/>
                </a:solidFill>
                <a:latin typeface="Arial Black" pitchFamily="34" charset="0"/>
              </a:rPr>
              <a:t> 22.12</a:t>
            </a:r>
            <a:r>
              <a:rPr lang="pt-BR" sz="16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pt-BR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197</Words>
  <Application>Microsoft Office PowerPoint</Application>
  <PresentationFormat>Apresentação na tela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Neemias-Catia-Daniel</dc:creator>
  <cp:lastModifiedBy>Usuario8</cp:lastModifiedBy>
  <cp:revision>15</cp:revision>
  <dcterms:created xsi:type="dcterms:W3CDTF">2010-08-13T20:08:55Z</dcterms:created>
  <dcterms:modified xsi:type="dcterms:W3CDTF">2014-12-05T17:38:48Z</dcterms:modified>
</cp:coreProperties>
</file>