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8" r:id="rId5"/>
    <p:sldId id="270" r:id="rId6"/>
    <p:sldId id="264" r:id="rId7"/>
    <p:sldId id="266" r:id="rId8"/>
    <p:sldId id="263" r:id="rId9"/>
    <p:sldId id="260" r:id="rId10"/>
    <p:sldId id="269" r:id="rId11"/>
    <p:sldId id="267" r:id="rId12"/>
    <p:sldId id="268" r:id="rId13"/>
    <p:sldId id="257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3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500" autoAdjust="0"/>
    <p:restoredTop sz="94660"/>
  </p:normalViewPr>
  <p:slideViewPr>
    <p:cSldViewPr snapToGrid="0">
      <p:cViewPr varScale="1">
        <p:scale>
          <a:sx n="57" d="100"/>
          <a:sy n="57" d="100"/>
        </p:scale>
        <p:origin x="62" y="6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Rita Soares" userId="3b025658-b1a5-4abb-b04b-ec667de739cd" providerId="ADAL" clId="{4D918A11-0BD3-4649-BC1D-73B957CA7173}"/>
    <pc:docChg chg="custSel modSld">
      <pc:chgData name="DSA - Rita Soares" userId="3b025658-b1a5-4abb-b04b-ec667de739cd" providerId="ADAL" clId="{4D918A11-0BD3-4649-BC1D-73B957CA7173}" dt="2022-12-19T16:36:48.119" v="69" actId="20577"/>
      <pc:docMkLst>
        <pc:docMk/>
      </pc:docMkLst>
      <pc:sldChg chg="modSp mod">
        <pc:chgData name="DSA - Rita Soares" userId="3b025658-b1a5-4abb-b04b-ec667de739cd" providerId="ADAL" clId="{4D918A11-0BD3-4649-BC1D-73B957CA7173}" dt="2022-12-19T16:31:14.204" v="32" actId="1076"/>
        <pc:sldMkLst>
          <pc:docMk/>
          <pc:sldMk cId="862955805" sldId="256"/>
        </pc:sldMkLst>
        <pc:spChg chg="mod">
          <ac:chgData name="DSA - Rita Soares" userId="3b025658-b1a5-4abb-b04b-ec667de739cd" providerId="ADAL" clId="{4D918A11-0BD3-4649-BC1D-73B957CA7173}" dt="2022-12-19T16:31:14.204" v="32" actId="1076"/>
          <ac:spMkLst>
            <pc:docMk/>
            <pc:sldMk cId="862955805" sldId="256"/>
            <ac:spMk id="2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3:16.023" v="46" actId="20577"/>
        <pc:sldMkLst>
          <pc:docMk/>
          <pc:sldMk cId="3748073275" sldId="261"/>
        </pc:sldMkLst>
        <pc:spChg chg="mod">
          <ac:chgData name="DSA - Rita Soares" userId="3b025658-b1a5-4abb-b04b-ec667de739cd" providerId="ADAL" clId="{4D918A11-0BD3-4649-BC1D-73B957CA7173}" dt="2022-12-19T16:33:16.023" v="46" actId="20577"/>
          <ac:spMkLst>
            <pc:docMk/>
            <pc:sldMk cId="3748073275" sldId="261"/>
            <ac:spMk id="7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1:38.293" v="43" actId="20577"/>
        <pc:sldMkLst>
          <pc:docMk/>
          <pc:sldMk cId="3193794442" sldId="262"/>
        </pc:sldMkLst>
        <pc:spChg chg="mod">
          <ac:chgData name="DSA - Rita Soares" userId="3b025658-b1a5-4abb-b04b-ec667de739cd" providerId="ADAL" clId="{4D918A11-0BD3-4649-BC1D-73B957CA7173}" dt="2022-12-19T16:31:38.293" v="43" actId="20577"/>
          <ac:spMkLst>
            <pc:docMk/>
            <pc:sldMk cId="3193794442" sldId="262"/>
            <ac:spMk id="2" creationId="{00000000-0000-0000-0000-000000000000}"/>
          </ac:spMkLst>
        </pc:spChg>
        <pc:spChg chg="mod">
          <ac:chgData name="DSA - Rita Soares" userId="3b025658-b1a5-4abb-b04b-ec667de739cd" providerId="ADAL" clId="{4D918A11-0BD3-4649-BC1D-73B957CA7173}" dt="2022-12-19T16:31:24.411" v="37" actId="313"/>
          <ac:spMkLst>
            <pc:docMk/>
            <pc:sldMk cId="3193794442" sldId="262"/>
            <ac:spMk id="3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4:32.739" v="56" actId="20577"/>
        <pc:sldMkLst>
          <pc:docMk/>
          <pc:sldMk cId="3769409826" sldId="263"/>
        </pc:sldMkLst>
        <pc:spChg chg="mod">
          <ac:chgData name="DSA - Rita Soares" userId="3b025658-b1a5-4abb-b04b-ec667de739cd" providerId="ADAL" clId="{4D918A11-0BD3-4649-BC1D-73B957CA7173}" dt="2022-12-19T16:34:32.739" v="56" actId="20577"/>
          <ac:spMkLst>
            <pc:docMk/>
            <pc:sldMk cId="3769409826" sldId="263"/>
            <ac:spMk id="5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3:45.971" v="49" actId="20577"/>
        <pc:sldMkLst>
          <pc:docMk/>
          <pc:sldMk cId="1934483099" sldId="264"/>
        </pc:sldMkLst>
        <pc:spChg chg="mod">
          <ac:chgData name="DSA - Rita Soares" userId="3b025658-b1a5-4abb-b04b-ec667de739cd" providerId="ADAL" clId="{4D918A11-0BD3-4649-BC1D-73B957CA7173}" dt="2022-12-19T16:33:45.971" v="49" actId="20577"/>
          <ac:spMkLst>
            <pc:docMk/>
            <pc:sldMk cId="1934483099" sldId="264"/>
            <ac:spMk id="4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4:05.541" v="51" actId="20577"/>
        <pc:sldMkLst>
          <pc:docMk/>
          <pc:sldMk cId="2816757735" sldId="266"/>
        </pc:sldMkLst>
        <pc:spChg chg="mod">
          <ac:chgData name="DSA - Rita Soares" userId="3b025658-b1a5-4abb-b04b-ec667de739cd" providerId="ADAL" clId="{4D918A11-0BD3-4649-BC1D-73B957CA7173}" dt="2022-12-19T16:34:05.541" v="51" actId="20577"/>
          <ac:spMkLst>
            <pc:docMk/>
            <pc:sldMk cId="2816757735" sldId="266"/>
            <ac:spMk id="7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6:17.823" v="60" actId="20577"/>
        <pc:sldMkLst>
          <pc:docMk/>
          <pc:sldMk cId="395030399" sldId="267"/>
        </pc:sldMkLst>
        <pc:spChg chg="mod">
          <ac:chgData name="DSA - Rita Soares" userId="3b025658-b1a5-4abb-b04b-ec667de739cd" providerId="ADAL" clId="{4D918A11-0BD3-4649-BC1D-73B957CA7173}" dt="2022-12-19T16:36:17.823" v="60" actId="20577"/>
          <ac:spMkLst>
            <pc:docMk/>
            <pc:sldMk cId="395030399" sldId="267"/>
            <ac:spMk id="3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6:48.119" v="69" actId="20577"/>
        <pc:sldMkLst>
          <pc:docMk/>
          <pc:sldMk cId="1563114494" sldId="268"/>
        </pc:sldMkLst>
        <pc:spChg chg="mod">
          <ac:chgData name="DSA - Rita Soares" userId="3b025658-b1a5-4abb-b04b-ec667de739cd" providerId="ADAL" clId="{4D918A11-0BD3-4649-BC1D-73B957CA7173}" dt="2022-12-19T16:36:48.119" v="69" actId="20577"/>
          <ac:spMkLst>
            <pc:docMk/>
            <pc:sldMk cId="1563114494" sldId="268"/>
            <ac:spMk id="3" creationId="{00000000-0000-0000-0000-000000000000}"/>
          </ac:spMkLst>
        </pc:spChg>
        <pc:spChg chg="mod">
          <ac:chgData name="DSA - Rita Soares" userId="3b025658-b1a5-4abb-b04b-ec667de739cd" providerId="ADAL" clId="{4D918A11-0BD3-4649-BC1D-73B957CA7173}" dt="2022-12-19T16:36:43.728" v="68" actId="27636"/>
          <ac:spMkLst>
            <pc:docMk/>
            <pc:sldMk cId="1563114494" sldId="268"/>
            <ac:spMk id="4" creationId="{00000000-0000-0000-0000-000000000000}"/>
          </ac:spMkLst>
        </pc:spChg>
      </pc:sldChg>
      <pc:sldChg chg="modSp mod">
        <pc:chgData name="DSA - Rita Soares" userId="3b025658-b1a5-4abb-b04b-ec667de739cd" providerId="ADAL" clId="{4D918A11-0BD3-4649-BC1D-73B957CA7173}" dt="2022-12-19T16:35:36.396" v="58" actId="20577"/>
        <pc:sldMkLst>
          <pc:docMk/>
          <pc:sldMk cId="2010361981" sldId="269"/>
        </pc:sldMkLst>
        <pc:spChg chg="mod">
          <ac:chgData name="DSA - Rita Soares" userId="3b025658-b1a5-4abb-b04b-ec667de739cd" providerId="ADAL" clId="{4D918A11-0BD3-4649-BC1D-73B957CA7173}" dt="2022-12-19T16:35:36.396" v="58" actId="20577"/>
          <ac:spMkLst>
            <pc:docMk/>
            <pc:sldMk cId="2010361981" sldId="269"/>
            <ac:spMk id="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57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4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32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30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966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0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690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6755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43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91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81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F2767-A9FD-4BEE-AD64-D9EE10FD5EC2}" type="datetimeFigureOut">
              <a:rPr lang="pt-BR" smtClean="0"/>
              <a:t>19/12/2022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BA8FE-0337-4659-91D6-41F2526A86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696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76751" y="1666826"/>
            <a:ext cx="8005833" cy="4144962"/>
          </a:xfrm>
        </p:spPr>
        <p:txBody>
          <a:bodyPr anchor="ctr">
            <a:normAutofit/>
          </a:bodyPr>
          <a:lstStyle/>
          <a:p>
            <a:r>
              <a:rPr lang="pt-BR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ENQUANTO HOUVER VASILHAS, HAVERÁ AZEITE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94" y="4330078"/>
            <a:ext cx="2427051" cy="21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5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87" y="123825"/>
            <a:ext cx="1084485" cy="95021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1838131"/>
            <a:ext cx="10515600" cy="1614196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MILAGRE NUNCA SERÁ                  MAIOR QUE SUA FÉ</a:t>
            </a:r>
            <a:br>
              <a:rPr lang="pt-BR" sz="66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 Reis 4:6</a:t>
            </a:r>
          </a:p>
        </p:txBody>
      </p:sp>
      <p:sp>
        <p:nvSpPr>
          <p:cNvPr id="7" name="Espaço Reservado para Conteúdo 3"/>
          <p:cNvSpPr txBox="1">
            <a:spLocks/>
          </p:cNvSpPr>
          <p:nvPr/>
        </p:nvSpPr>
        <p:spPr>
          <a:xfrm>
            <a:off x="1087756" y="4305993"/>
            <a:ext cx="10016487" cy="1922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“Cheias as vasilhas, disse ela a um dos filhos: Chega-me, aqui, mais uma vasilha. Mas ele respondeu: Não há mais vasilha nenhuma. E o azeite parou”.</a:t>
            </a:r>
          </a:p>
        </p:txBody>
      </p:sp>
      <p:sp>
        <p:nvSpPr>
          <p:cNvPr id="5" name="Elipse 4"/>
          <p:cNvSpPr/>
          <p:nvPr/>
        </p:nvSpPr>
        <p:spPr>
          <a:xfrm>
            <a:off x="590204" y="520613"/>
            <a:ext cx="1113906" cy="11068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10361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87" y="123825"/>
            <a:ext cx="1084485" cy="950216"/>
          </a:xfrm>
          <a:prstGeom prst="rect">
            <a:avLst/>
          </a:prstGeom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828708" y="1147666"/>
            <a:ext cx="5646738" cy="5019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t-BR" sz="40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 não é um produto      à venda no supermercado;           ela é resultado de uma experiência relacional e diária com Deus.</a:t>
            </a:r>
            <a:endParaRPr lang="pt-BR" sz="3200" b="1" dirty="0">
              <a:solidFill>
                <a:srgbClr val="6731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8" y="5678066"/>
            <a:ext cx="1084485" cy="950216"/>
          </a:xfrm>
          <a:prstGeom prst="rect">
            <a:avLst/>
          </a:prstGeo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874383" y="1050202"/>
            <a:ext cx="4957099" cy="48834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todos nós, com o      rosto desvendado, contemplando, como por espelho, a glória do Senhor, somos transformados, de glória em glória, na sua própria imagem, como pelo Senhor, o Espírito”</a:t>
            </a:r>
          </a:p>
          <a:p>
            <a:pPr>
              <a:lnSpc>
                <a:spcPct val="120000"/>
              </a:lnSpc>
            </a:pPr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267540" y="5678066"/>
            <a:ext cx="4170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Coríntios 3:18). </a:t>
            </a:r>
          </a:p>
        </p:txBody>
      </p:sp>
    </p:spTree>
    <p:extLst>
      <p:ext uri="{BB962C8B-B14F-4D97-AF65-F5344CB8AC3E}">
        <p14:creationId xmlns:p14="http://schemas.microsoft.com/office/powerpoint/2010/main" val="1563114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29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87" y="123825"/>
            <a:ext cx="1084485" cy="950216"/>
          </a:xfrm>
          <a:prstGeom prst="rect">
            <a:avLst/>
          </a:prstGeom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542646" y="2527069"/>
            <a:ext cx="6943533" cy="1770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“O Senhor [...] sara os de coração quebrantado e lhes pensa as feridas” 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088517" y="5719157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(Salmo 147:2, 3).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94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87" y="123825"/>
            <a:ext cx="1084485" cy="95021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2052735"/>
            <a:ext cx="10515600" cy="161419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9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INÉRCIA É INIMIGA                              DO MILAGRE</a:t>
            </a:r>
            <a:br>
              <a:rPr lang="pt-BR" sz="66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 Reis 4:3</a:t>
            </a:r>
          </a:p>
        </p:txBody>
      </p:sp>
      <p:sp>
        <p:nvSpPr>
          <p:cNvPr id="7" name="Espaço Reservado para Conteúdo 3"/>
          <p:cNvSpPr txBox="1">
            <a:spLocks/>
          </p:cNvSpPr>
          <p:nvPr/>
        </p:nvSpPr>
        <p:spPr>
          <a:xfrm>
            <a:off x="1747157" y="4389120"/>
            <a:ext cx="8697686" cy="20540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“Então, disse ele: Vai, pede emprestadas vasilhas a todos os teus vizinhos; vasilhas vazias, não poucas".</a:t>
            </a:r>
          </a:p>
        </p:txBody>
      </p:sp>
      <p:sp>
        <p:nvSpPr>
          <p:cNvPr id="5" name="Elipse 4"/>
          <p:cNvSpPr/>
          <p:nvPr/>
        </p:nvSpPr>
        <p:spPr>
          <a:xfrm>
            <a:off x="997528" y="847899"/>
            <a:ext cx="1113906" cy="11068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8073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2" y="5734050"/>
            <a:ext cx="1084485" cy="950216"/>
          </a:xfrm>
          <a:prstGeom prst="rect">
            <a:avLst/>
          </a:prstGeom>
        </p:spPr>
      </p:pic>
      <p:sp>
        <p:nvSpPr>
          <p:cNvPr id="9" name="Espaço Reservado para Conteúdo 2"/>
          <p:cNvSpPr txBox="1">
            <a:spLocks/>
          </p:cNvSpPr>
          <p:nvPr/>
        </p:nvSpPr>
        <p:spPr>
          <a:xfrm>
            <a:off x="2023186" y="1604866"/>
            <a:ext cx="8007222" cy="33404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que os milagres aconteçam, é preciso agir.   O milagre cobre a parte que não conseguimos mais fazer. Essa é a parte de Deus.</a:t>
            </a:r>
          </a:p>
        </p:txBody>
      </p:sp>
    </p:spTree>
    <p:extLst>
      <p:ext uri="{BB962C8B-B14F-4D97-AF65-F5344CB8AC3E}">
        <p14:creationId xmlns:p14="http://schemas.microsoft.com/office/powerpoint/2010/main" val="525269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87" y="123825"/>
            <a:ext cx="1084485" cy="950216"/>
          </a:xfrm>
          <a:prstGeom prst="rect">
            <a:avLst/>
          </a:prstGeom>
        </p:spPr>
      </p:pic>
      <p:sp>
        <p:nvSpPr>
          <p:cNvPr id="3" name="Espaço Reservado para Conteúdo 2"/>
          <p:cNvSpPr txBox="1">
            <a:spLocks/>
          </p:cNvSpPr>
          <p:nvPr/>
        </p:nvSpPr>
        <p:spPr>
          <a:xfrm>
            <a:off x="2559271" y="2535382"/>
            <a:ext cx="6943533" cy="2136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 sempre trabalha em parceria conosco. Aquilo que podemos fazer Deus não faz, mas aquilo que não podemos fazer, Deus faz.</a:t>
            </a:r>
            <a:endParaRPr lang="pt-B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89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98" y="5678066"/>
            <a:ext cx="1084485" cy="950216"/>
          </a:xfrm>
          <a:prstGeom prst="rect">
            <a:avLst/>
          </a:prstGeom>
        </p:spPr>
      </p:pic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053703" y="1596044"/>
            <a:ext cx="4619839" cy="441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“Segundo a ordem divina, Deus não faz coisa alguma sem a cooperação do homem” </a:t>
            </a:r>
          </a:p>
          <a:p>
            <a:pPr>
              <a:lnSpc>
                <a:spcPct val="120000"/>
              </a:lnSpc>
            </a:pP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Conhecê-lo, 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50).</a:t>
            </a:r>
          </a:p>
        </p:txBody>
      </p:sp>
    </p:spTree>
    <p:extLst>
      <p:ext uri="{BB962C8B-B14F-4D97-AF65-F5344CB8AC3E}">
        <p14:creationId xmlns:p14="http://schemas.microsoft.com/office/powerpoint/2010/main" val="193448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687" y="123825"/>
            <a:ext cx="1084485" cy="950216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1838131"/>
            <a:ext cx="10515600" cy="1614196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O MILAGRE ACONTECER,                A PORTA TEM QUE ESTAR FECHADA</a:t>
            </a:r>
            <a:br>
              <a:rPr lang="pt-BR" sz="66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2 Reis 4:4 </a:t>
            </a:r>
          </a:p>
        </p:txBody>
      </p:sp>
      <p:sp>
        <p:nvSpPr>
          <p:cNvPr id="7" name="Espaço Reservado para Conteúdo 3"/>
          <p:cNvSpPr txBox="1">
            <a:spLocks/>
          </p:cNvSpPr>
          <p:nvPr/>
        </p:nvSpPr>
        <p:spPr>
          <a:xfrm>
            <a:off x="1087756" y="4216417"/>
            <a:ext cx="10016487" cy="201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“Então, entra, e fecha a porta </a:t>
            </a:r>
          </a:p>
          <a:p>
            <a:pPr marL="0" indent="0" algn="ctr">
              <a:buNone/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sobre ti e sobre teus filhos”.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590204" y="520613"/>
            <a:ext cx="1113906" cy="11068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1675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959228" y="1953491"/>
            <a:ext cx="8613713" cy="289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“Aqueles que não querem ser presa dos ardis de Satanás devem bem guardar as entradas da alma; devem evitar ler, ver, ou ouvir aquilo que sugira pensamentos impuros”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Mente, Caráter e Personalidade,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v. 1, p. 107).</a:t>
            </a:r>
          </a:p>
        </p:txBody>
      </p:sp>
    </p:spTree>
    <p:extLst>
      <p:ext uri="{BB962C8B-B14F-4D97-AF65-F5344CB8AC3E}">
        <p14:creationId xmlns:p14="http://schemas.microsoft.com/office/powerpoint/2010/main" val="3769409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2" y="5734050"/>
            <a:ext cx="1084485" cy="950216"/>
          </a:xfrm>
          <a:prstGeom prst="rect">
            <a:avLst/>
          </a:prstGeom>
        </p:spPr>
      </p:pic>
      <p:sp>
        <p:nvSpPr>
          <p:cNvPr id="3" name="Espaço Reservado para Conteúdo 3"/>
          <p:cNvSpPr txBox="1">
            <a:spLocks/>
          </p:cNvSpPr>
          <p:nvPr/>
        </p:nvSpPr>
        <p:spPr>
          <a:xfrm>
            <a:off x="2218268" y="1465961"/>
            <a:ext cx="7923260" cy="4909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pt-BR" sz="32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queremos presenciar as grandes obras de poder de Deus em nossa vida, precisamos </a:t>
            </a:r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FECHAR A PORTA </a:t>
            </a:r>
            <a:r>
              <a:rPr lang="pt-BR" sz="32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impedir que Satanás entre e ganhe acesso em nossa vida. </a:t>
            </a:r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QUER EXCLUSIVIDADE </a:t>
            </a:r>
            <a:r>
              <a:rPr lang="pt-BR" sz="3200" b="1" dirty="0">
                <a:solidFill>
                  <a:srgbClr val="6731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nossa vida. Para que o milagre aconteça, a porta precisa estar fechada para Satanás.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19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386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do Office</vt:lpstr>
      <vt:lpstr>ENQUANTO HOUVER VASILHAS, HAVERÁ AZEITE</vt:lpstr>
      <vt:lpstr>Apresentação do PowerPoint</vt:lpstr>
      <vt:lpstr>A INÉRCIA É INIMIGA                              DO MILAGRE 2 Reis 4:3</vt:lpstr>
      <vt:lpstr>Apresentação do PowerPoint</vt:lpstr>
      <vt:lpstr>Apresentação do PowerPoint</vt:lpstr>
      <vt:lpstr>Apresentação do PowerPoint</vt:lpstr>
      <vt:lpstr>PARA O MILAGRE ACONTECER,                A PORTA TEM QUE ESTAR FECHADA 2 Reis 4:4 </vt:lpstr>
      <vt:lpstr>Apresentação do PowerPoint</vt:lpstr>
      <vt:lpstr>Apresentação do PowerPoint</vt:lpstr>
      <vt:lpstr>O MILAGRE NUNCA SERÁ                  MAIOR QUE SUA FÉ 2 Reis 4:6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Rita Soares</cp:lastModifiedBy>
  <cp:revision>16</cp:revision>
  <dcterms:created xsi:type="dcterms:W3CDTF">2022-12-16T03:23:41Z</dcterms:created>
  <dcterms:modified xsi:type="dcterms:W3CDTF">2022-12-19T16:36:50Z</dcterms:modified>
</cp:coreProperties>
</file>