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7" r:id="rId6"/>
    <p:sldId id="282" r:id="rId7"/>
    <p:sldId id="278" r:id="rId8"/>
    <p:sldId id="281" r:id="rId9"/>
    <p:sldId id="27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4C7B9-C6CF-4F1B-2251-ADED1C6FC107}" v="102" dt="2021-12-09T17:32:11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S::beatriz.ozorio@adventistas.org::073f1caa-c851-4470-85c4-4d504c612eb8" providerId="AD" clId="Web-{B404C7B9-C6CF-4F1B-2251-ADED1C6FC107}"/>
    <pc:docChg chg="modSld">
      <pc:chgData name="DSA - Beatriz Ozorio" userId="S::beatriz.ozorio@adventistas.org::073f1caa-c851-4470-85c4-4d504c612eb8" providerId="AD" clId="Web-{B404C7B9-C6CF-4F1B-2251-ADED1C6FC107}" dt="2021-12-09T17:32:11.940" v="49" actId="20577"/>
      <pc:docMkLst>
        <pc:docMk/>
      </pc:docMkLst>
      <pc:sldChg chg="modSp">
        <pc:chgData name="DSA - Beatriz Ozorio" userId="S::beatriz.ozorio@adventistas.org::073f1caa-c851-4470-85c4-4d504c612eb8" providerId="AD" clId="Web-{B404C7B9-C6CF-4F1B-2251-ADED1C6FC107}" dt="2021-12-09T17:17:16.888" v="1" actId="20577"/>
        <pc:sldMkLst>
          <pc:docMk/>
          <pc:sldMk cId="2566969187" sldId="257"/>
        </pc:sldMkLst>
        <pc:spChg chg="mod">
          <ac:chgData name="DSA - Beatriz Ozorio" userId="S::beatriz.ozorio@adventistas.org::073f1caa-c851-4470-85c4-4d504c612eb8" providerId="AD" clId="Web-{B404C7B9-C6CF-4F1B-2251-ADED1C6FC107}" dt="2021-12-09T17:17:16.888" v="1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18:35.453" v="5" actId="20577"/>
        <pc:sldMkLst>
          <pc:docMk/>
          <pc:sldMk cId="1437705532" sldId="258"/>
        </pc:sldMkLst>
        <pc:spChg chg="mod">
          <ac:chgData name="DSA - Beatriz Ozorio" userId="S::beatriz.ozorio@adventistas.org::073f1caa-c851-4470-85c4-4d504c612eb8" providerId="AD" clId="Web-{B404C7B9-C6CF-4F1B-2251-ADED1C6FC107}" dt="2021-12-09T17:18:35.453" v="5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17:32.873" v="3" actId="20577"/>
          <ac:spMkLst>
            <pc:docMk/>
            <pc:sldMk cId="1437705532" sldId="258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20:05.111" v="9" actId="20577"/>
        <pc:sldMkLst>
          <pc:docMk/>
          <pc:sldMk cId="3750132763" sldId="259"/>
        </pc:sldMkLst>
        <pc:spChg chg="mod">
          <ac:chgData name="DSA - Beatriz Ozorio" userId="S::beatriz.ozorio@adventistas.org::073f1caa-c851-4470-85c4-4d504c612eb8" providerId="AD" clId="Web-{B404C7B9-C6CF-4F1B-2251-ADED1C6FC107}" dt="2021-12-09T17:20:05.111" v="9" actId="20577"/>
          <ac:spMkLst>
            <pc:docMk/>
            <pc:sldMk cId="3750132763" sldId="259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19:35.845" v="7" actId="20577"/>
          <ac:spMkLst>
            <pc:docMk/>
            <pc:sldMk cId="3750132763" sldId="259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32:11.940" v="49" actId="20577"/>
        <pc:sldMkLst>
          <pc:docMk/>
          <pc:sldMk cId="2611294277" sldId="272"/>
        </pc:sldMkLst>
        <pc:spChg chg="mod">
          <ac:chgData name="DSA - Beatriz Ozorio" userId="S::beatriz.ozorio@adventistas.org::073f1caa-c851-4470-85c4-4d504c612eb8" providerId="AD" clId="Web-{B404C7B9-C6CF-4F1B-2251-ADED1C6FC107}" dt="2021-12-09T17:30:13.484" v="32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32:11.940" v="49" actId="20577"/>
          <ac:spMkLst>
            <pc:docMk/>
            <pc:sldMk cId="2611294277" sldId="272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24:41.430" v="13" actId="20577"/>
        <pc:sldMkLst>
          <pc:docMk/>
          <pc:sldMk cId="2560690262" sldId="277"/>
        </pc:sldMkLst>
        <pc:spChg chg="mod">
          <ac:chgData name="DSA - Beatriz Ozorio" userId="S::beatriz.ozorio@adventistas.org::073f1caa-c851-4470-85c4-4d504c612eb8" providerId="AD" clId="Web-{B404C7B9-C6CF-4F1B-2251-ADED1C6FC107}" dt="2021-12-09T17:22:29.114" v="11" actId="20577"/>
          <ac:spMkLst>
            <pc:docMk/>
            <pc:sldMk cId="2560690262" sldId="277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24:41.430" v="13" actId="20577"/>
          <ac:spMkLst>
            <pc:docMk/>
            <pc:sldMk cId="2560690262" sldId="277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29:37.889" v="27" actId="20577"/>
        <pc:sldMkLst>
          <pc:docMk/>
          <pc:sldMk cId="1924675566" sldId="278"/>
        </pc:sldMkLst>
        <pc:spChg chg="mod">
          <ac:chgData name="DSA - Beatriz Ozorio" userId="S::beatriz.ozorio@adventistas.org::073f1caa-c851-4470-85c4-4d504c612eb8" providerId="AD" clId="Web-{B404C7B9-C6CF-4F1B-2251-ADED1C6FC107}" dt="2021-12-09T17:27:42.496" v="24" actId="20577"/>
          <ac:spMkLst>
            <pc:docMk/>
            <pc:sldMk cId="1924675566" sldId="278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29:37.889" v="27" actId="20577"/>
          <ac:spMkLst>
            <pc:docMk/>
            <pc:sldMk cId="1924675566" sldId="278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30:00.046" v="30" actId="20577"/>
        <pc:sldMkLst>
          <pc:docMk/>
          <pc:sldMk cId="256690603" sldId="281"/>
        </pc:sldMkLst>
        <pc:spChg chg="mod">
          <ac:chgData name="DSA - Beatriz Ozorio" userId="S::beatriz.ozorio@adventistas.org::073f1caa-c851-4470-85c4-4d504c612eb8" providerId="AD" clId="Web-{B404C7B9-C6CF-4F1B-2251-ADED1C6FC107}" dt="2021-12-09T17:30:00.046" v="30" actId="20577"/>
          <ac:spMkLst>
            <pc:docMk/>
            <pc:sldMk cId="256690603" sldId="281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B404C7B9-C6CF-4F1B-2251-ADED1C6FC107}" dt="2021-12-09T17:27:26.215" v="22" actId="20577"/>
        <pc:sldMkLst>
          <pc:docMk/>
          <pc:sldMk cId="3639050983" sldId="282"/>
        </pc:sldMkLst>
        <pc:spChg chg="mod">
          <ac:chgData name="DSA - Beatriz Ozorio" userId="S::beatriz.ozorio@adventistas.org::073f1caa-c851-4470-85c4-4d504c612eb8" providerId="AD" clId="Web-{B404C7B9-C6CF-4F1B-2251-ADED1C6FC107}" dt="2021-12-09T17:27:26.215" v="22" actId="20577"/>
          <ac:spMkLst>
            <pc:docMk/>
            <pc:sldMk cId="3639050983" sldId="282"/>
            <ac:spMk id="7" creationId="{D100D834-9229-F04C-BBD8-F55CABFFCB9B}"/>
          </ac:spMkLst>
        </pc:spChg>
        <pc:spChg chg="mod">
          <ac:chgData name="DSA - Beatriz Ozorio" userId="S::beatriz.ozorio@adventistas.org::073f1caa-c851-4470-85c4-4d504c612eb8" providerId="AD" clId="Web-{B404C7B9-C6CF-4F1B-2251-ADED1C6FC107}" dt="2021-12-09T17:24:55.883" v="15" actId="20577"/>
          <ac:spMkLst>
            <pc:docMk/>
            <pc:sldMk cId="3639050983" sldId="282"/>
            <ac:spMk id="8" creationId="{DCAE9EF6-FEF6-C946-9C74-B100E6BD52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2FB0-E04B-D44A-93C3-C54C70E6427B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DB33-99F3-6D4E-8DA0-A4C2E4CA00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5DB33-99F3-6D4E-8DA0-A4C2E4CA00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28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70" y="1574528"/>
            <a:ext cx="8232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GERAÇÃO MISSIONÁRIA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2374747"/>
            <a:ext cx="257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Texto: </a:t>
            </a:r>
            <a:r>
              <a:rPr lang="es-ES_tradnl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Mateus</a:t>
            </a:r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 24:14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942970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108956"/>
            <a:ext cx="109686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Deus quer levantar uma última geração para pregar o evangelho. Uma geração que está ansiosa para ver Jesus voltar. Uma geração de missionários. </a:t>
            </a:r>
            <a:r>
              <a:rPr lang="es-ES_tradnl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 </a:t>
            </a:r>
            <a:endParaRPr lang="es-ES_tradnl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2916195" y="1081212"/>
            <a:ext cx="89200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Verdade Presente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115229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522572" y="2360468"/>
            <a:ext cx="73136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Para cada período da história, Deus tem uma mensagem específica. Essa mensagem é denominada “verdade presente”. 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 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2434281" y="1081212"/>
            <a:ext cx="940192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Tempo do Fim</a:t>
            </a:r>
          </a:p>
          <a:p>
            <a:pPr algn="r"/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191220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4065373" y="2182162"/>
            <a:ext cx="759082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Qual é a verdade presente para nosso tempo? Para entendermos isso, precisamos identificar o período da história em que vivemos.  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3015049" y="1081212"/>
            <a:ext cx="88211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Tríplice Mensagem Angélica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748157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172607" y="2993396"/>
            <a:ext cx="748359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Para este tempo, Deus tem uma verdade presente. É uma advertência de especial importância para os habitantes da Terra.</a:t>
            </a: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primeira mensagem do tempo do fim é a proclamação do evangelho no contexto do juízo de Deus que virá sobre o mundo.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748157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407868" y="2993396"/>
            <a:ext cx="689075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segunda mensagem angélica adverte o povo de Deus de que um sistema religioso falso e perverso, chamado Babilônia, se afastará cada vez mais da verdade.</a:t>
            </a: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terceira mensagem demonstra que o conflito final girará em torno da lealdade a Deus por meio da obediência aos Seus mandamentos ou da obediência a preceitos humanos.  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AE9EF6-FEF6-C946-9C74-B100E6BD5222}"/>
              </a:ext>
            </a:extLst>
          </p:cNvPr>
          <p:cNvSpPr txBox="1"/>
          <p:nvPr/>
        </p:nvSpPr>
        <p:spPr>
          <a:xfrm>
            <a:off x="3015049" y="1081212"/>
            <a:ext cx="88211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Tríplice Mensagem Angélica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5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3101545" y="1081212"/>
            <a:ext cx="87346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 err="1">
                <a:solidFill>
                  <a:srgbClr val="4A7D9E"/>
                </a:solidFill>
                <a:latin typeface="Avenir Black"/>
                <a:cs typeface="Arial"/>
              </a:rPr>
              <a:t>Iv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. Geração Missionária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41888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830595" y="2311841"/>
            <a:ext cx="78256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Justamente nesse tempo, o tempo do fim, no qual a tríplice mensagem deve ser proclamada, Deus levanta uma última geração para cumprir Sua solene missão.</a:t>
            </a:r>
          </a:p>
        </p:txBody>
      </p:sp>
    </p:spTree>
    <p:extLst>
      <p:ext uri="{BB962C8B-B14F-4D97-AF65-F5344CB8AC3E}">
        <p14:creationId xmlns:p14="http://schemas.microsoft.com/office/powerpoint/2010/main" val="192467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5634681" y="1081212"/>
            <a:ext cx="6201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v. No Poder do Espírito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810990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632887" y="3080943"/>
            <a:ext cx="802331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Mas não podemos nos esquecer de que essa geração só será de fato missionária se estiver disposta a receber diariamente o Espírito Santo (João 20:22).</a:t>
            </a:r>
          </a:p>
        </p:txBody>
      </p:sp>
    </p:spTree>
    <p:extLst>
      <p:ext uri="{BB962C8B-B14F-4D97-AF65-F5344CB8AC3E}">
        <p14:creationId xmlns:p14="http://schemas.microsoft.com/office/powerpoint/2010/main" val="25669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1836998"/>
            <a:ext cx="336649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848233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125430"/>
            <a:ext cx="106613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 paixão missionária desta última geração é muito bem descrita pelas palavras de Mateus 24:14. Para apressar o dia em que o evangelho será pregado ao último </a:t>
            </a:r>
            <a:r>
              <a:rPr lang="pt-BR" sz="240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homem na Terra, os adventistas do sétimo dia têm ido a todo o mundo. </a:t>
            </a:r>
            <a:endParaRPr lang="pt-BR" sz="240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315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Gustavo Leighton</cp:lastModifiedBy>
  <cp:revision>53</cp:revision>
  <dcterms:created xsi:type="dcterms:W3CDTF">2021-12-01T12:27:59Z</dcterms:created>
  <dcterms:modified xsi:type="dcterms:W3CDTF">2021-12-09T17:32:21Z</dcterms:modified>
</cp:coreProperties>
</file>