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77" r:id="rId6"/>
    <p:sldId id="278" r:id="rId7"/>
    <p:sldId id="272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7D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28B55C-9B45-9777-F741-BB951CB9F53F}" v="149" dt="2021-12-09T15:29:37.8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SA - Beatriz Ozorio" userId="S::beatriz.ozorio@adventistas.org::073f1caa-c851-4470-85c4-4d504c612eb8" providerId="AD" clId="Web-{6C28B55C-9B45-9777-F741-BB951CB9F53F}"/>
    <pc:docChg chg="modSld">
      <pc:chgData name="DSA - Beatriz Ozorio" userId="S::beatriz.ozorio@adventistas.org::073f1caa-c851-4470-85c4-4d504c612eb8" providerId="AD" clId="Web-{6C28B55C-9B45-9777-F741-BB951CB9F53F}" dt="2021-12-09T15:29:37.827" v="76" actId="20577"/>
      <pc:docMkLst>
        <pc:docMk/>
      </pc:docMkLst>
      <pc:sldChg chg="modSp">
        <pc:chgData name="DSA - Beatriz Ozorio" userId="S::beatriz.ozorio@adventistas.org::073f1caa-c851-4470-85c4-4d504c612eb8" providerId="AD" clId="Web-{6C28B55C-9B45-9777-F741-BB951CB9F53F}" dt="2021-12-09T15:25:04.415" v="48" actId="20577"/>
        <pc:sldMkLst>
          <pc:docMk/>
          <pc:sldMk cId="2566969187" sldId="257"/>
        </pc:sldMkLst>
        <pc:spChg chg="mod">
          <ac:chgData name="DSA - Beatriz Ozorio" userId="S::beatriz.ozorio@adventistas.org::073f1caa-c851-4470-85c4-4d504c612eb8" providerId="AD" clId="Web-{6C28B55C-9B45-9777-F741-BB951CB9F53F}" dt="2021-12-09T15:21:24.910" v="1" actId="20577"/>
          <ac:spMkLst>
            <pc:docMk/>
            <pc:sldMk cId="2566969187" sldId="257"/>
            <ac:spMk id="4" creationId="{223A84E8-E8DF-D64C-AAAC-22D8B19CD7B3}"/>
          </ac:spMkLst>
        </pc:spChg>
        <pc:spChg chg="mod">
          <ac:chgData name="DSA - Beatriz Ozorio" userId="S::beatriz.ozorio@adventistas.org::073f1caa-c851-4470-85c4-4d504c612eb8" providerId="AD" clId="Web-{6C28B55C-9B45-9777-F741-BB951CB9F53F}" dt="2021-12-09T15:23:58.226" v="19" actId="20577"/>
          <ac:spMkLst>
            <pc:docMk/>
            <pc:sldMk cId="2566969187" sldId="257"/>
            <ac:spMk id="7" creationId="{7859D058-85F5-794D-A4EC-7CC4CA70BD42}"/>
          </ac:spMkLst>
        </pc:spChg>
        <pc:spChg chg="mod">
          <ac:chgData name="DSA - Beatriz Ozorio" userId="S::beatriz.ozorio@adventistas.org::073f1caa-c851-4470-85c4-4d504c612eb8" providerId="AD" clId="Web-{6C28B55C-9B45-9777-F741-BB951CB9F53F}" dt="2021-12-09T15:25:04.415" v="48" actId="20577"/>
          <ac:spMkLst>
            <pc:docMk/>
            <pc:sldMk cId="2566969187" sldId="257"/>
            <ac:spMk id="12" creationId="{50882706-5A48-6A46-8361-660CF7E24CE0}"/>
          </ac:spMkLst>
        </pc:spChg>
      </pc:sldChg>
      <pc:sldChg chg="modSp">
        <pc:chgData name="DSA - Beatriz Ozorio" userId="S::beatriz.ozorio@adventistas.org::073f1caa-c851-4470-85c4-4d504c612eb8" providerId="AD" clId="Web-{6C28B55C-9B45-9777-F741-BB951CB9F53F}" dt="2021-12-09T15:26:17.401" v="54" actId="20577"/>
        <pc:sldMkLst>
          <pc:docMk/>
          <pc:sldMk cId="1437705532" sldId="258"/>
        </pc:sldMkLst>
        <pc:spChg chg="mod">
          <ac:chgData name="DSA - Beatriz Ozorio" userId="S::beatriz.ozorio@adventistas.org::073f1caa-c851-4470-85c4-4d504c612eb8" providerId="AD" clId="Web-{6C28B55C-9B45-9777-F741-BB951CB9F53F}" dt="2021-12-09T15:26:15.057" v="52" actId="20577"/>
          <ac:spMkLst>
            <pc:docMk/>
            <pc:sldMk cId="1437705532" sldId="258"/>
            <ac:spMk id="4" creationId="{394281FA-DAB0-DF4C-863D-7B90DBD5858E}"/>
          </ac:spMkLst>
        </pc:spChg>
        <pc:spChg chg="mod">
          <ac:chgData name="DSA - Beatriz Ozorio" userId="S::beatriz.ozorio@adventistas.org::073f1caa-c851-4470-85c4-4d504c612eb8" providerId="AD" clId="Web-{6C28B55C-9B45-9777-F741-BB951CB9F53F}" dt="2021-12-09T15:26:17.401" v="54" actId="20577"/>
          <ac:spMkLst>
            <pc:docMk/>
            <pc:sldMk cId="1437705532" sldId="258"/>
            <ac:spMk id="7" creationId="{D100D834-9229-F04C-BBD8-F55CABFFCB9B}"/>
          </ac:spMkLst>
        </pc:spChg>
      </pc:sldChg>
      <pc:sldChg chg="modSp">
        <pc:chgData name="DSA - Beatriz Ozorio" userId="S::beatriz.ozorio@adventistas.org::073f1caa-c851-4470-85c4-4d504c612eb8" providerId="AD" clId="Web-{6C28B55C-9B45-9777-F741-BB951CB9F53F}" dt="2021-12-09T15:28:31.248" v="63" actId="20577"/>
        <pc:sldMkLst>
          <pc:docMk/>
          <pc:sldMk cId="3750132763" sldId="259"/>
        </pc:sldMkLst>
        <pc:spChg chg="mod">
          <ac:chgData name="DSA - Beatriz Ozorio" userId="S::beatriz.ozorio@adventistas.org::073f1caa-c851-4470-85c4-4d504c612eb8" providerId="AD" clId="Web-{6C28B55C-9B45-9777-F741-BB951CB9F53F}" dt="2021-12-09T15:28:31.248" v="63" actId="20577"/>
          <ac:spMkLst>
            <pc:docMk/>
            <pc:sldMk cId="3750132763" sldId="259"/>
            <ac:spMk id="4" creationId="{095A7AE2-EC02-D140-B5CA-51B6D0830B74}"/>
          </ac:spMkLst>
        </pc:spChg>
        <pc:spChg chg="mod">
          <ac:chgData name="DSA - Beatriz Ozorio" userId="S::beatriz.ozorio@adventistas.org::073f1caa-c851-4470-85c4-4d504c612eb8" providerId="AD" clId="Web-{6C28B55C-9B45-9777-F741-BB951CB9F53F}" dt="2021-12-09T15:27:23.855" v="58" actId="20577"/>
          <ac:spMkLst>
            <pc:docMk/>
            <pc:sldMk cId="3750132763" sldId="259"/>
            <ac:spMk id="6" creationId="{6340B5B8-4520-9B45-99BA-7319B5D7CB07}"/>
          </ac:spMkLst>
        </pc:spChg>
      </pc:sldChg>
      <pc:sldChg chg="modSp">
        <pc:chgData name="DSA - Beatriz Ozorio" userId="S::beatriz.ozorio@adventistas.org::073f1caa-c851-4470-85c4-4d504c612eb8" providerId="AD" clId="Web-{6C28B55C-9B45-9777-F741-BB951CB9F53F}" dt="2021-12-09T15:29:37.827" v="76" actId="20577"/>
        <pc:sldMkLst>
          <pc:docMk/>
          <pc:sldMk cId="2611294277" sldId="272"/>
        </pc:sldMkLst>
        <pc:spChg chg="mod">
          <ac:chgData name="DSA - Beatriz Ozorio" userId="S::beatriz.ozorio@adventistas.org::073f1caa-c851-4470-85c4-4d504c612eb8" providerId="AD" clId="Web-{6C28B55C-9B45-9777-F741-BB951CB9F53F}" dt="2021-12-09T15:29:37.827" v="76" actId="20577"/>
          <ac:spMkLst>
            <pc:docMk/>
            <pc:sldMk cId="2611294277" sldId="272"/>
            <ac:spMk id="4" creationId="{223A84E8-E8DF-D64C-AAAC-22D8B19CD7B3}"/>
          </ac:spMkLst>
        </pc:spChg>
        <pc:spChg chg="mod">
          <ac:chgData name="DSA - Beatriz Ozorio" userId="S::beatriz.ozorio@adventistas.org::073f1caa-c851-4470-85c4-4d504c612eb8" providerId="AD" clId="Web-{6C28B55C-9B45-9777-F741-BB951CB9F53F}" dt="2021-12-09T15:29:28.030" v="74" actId="20577"/>
          <ac:spMkLst>
            <pc:docMk/>
            <pc:sldMk cId="2611294277" sldId="272"/>
            <ac:spMk id="12" creationId="{50882706-5A48-6A46-8361-660CF7E24CE0}"/>
          </ac:spMkLst>
        </pc:spChg>
      </pc:sldChg>
      <pc:sldChg chg="modSp">
        <pc:chgData name="DSA - Beatriz Ozorio" userId="S::beatriz.ozorio@adventistas.org::073f1caa-c851-4470-85c4-4d504c612eb8" providerId="AD" clId="Web-{6C28B55C-9B45-9777-F741-BB951CB9F53F}" dt="2021-12-09T15:28:27.841" v="62" actId="20577"/>
        <pc:sldMkLst>
          <pc:docMk/>
          <pc:sldMk cId="2560690262" sldId="277"/>
        </pc:sldMkLst>
        <pc:spChg chg="mod">
          <ac:chgData name="DSA - Beatriz Ozorio" userId="S::beatriz.ozorio@adventistas.org::073f1caa-c851-4470-85c4-4d504c612eb8" providerId="AD" clId="Web-{6C28B55C-9B45-9777-F741-BB951CB9F53F}" dt="2021-12-09T15:28:12.966" v="60" actId="20577"/>
          <ac:spMkLst>
            <pc:docMk/>
            <pc:sldMk cId="2560690262" sldId="277"/>
            <ac:spMk id="4" creationId="{394281FA-DAB0-DF4C-863D-7B90DBD5858E}"/>
          </ac:spMkLst>
        </pc:spChg>
        <pc:spChg chg="mod">
          <ac:chgData name="DSA - Beatriz Ozorio" userId="S::beatriz.ozorio@adventistas.org::073f1caa-c851-4470-85c4-4d504c612eb8" providerId="AD" clId="Web-{6C28B55C-9B45-9777-F741-BB951CB9F53F}" dt="2021-12-09T15:28:27.841" v="62" actId="20577"/>
          <ac:spMkLst>
            <pc:docMk/>
            <pc:sldMk cId="2560690262" sldId="277"/>
            <ac:spMk id="7" creationId="{D100D834-9229-F04C-BBD8-F55CABFFCB9B}"/>
          </ac:spMkLst>
        </pc:spChg>
      </pc:sldChg>
      <pc:sldChg chg="modSp">
        <pc:chgData name="DSA - Beatriz Ozorio" userId="S::beatriz.ozorio@adventistas.org::073f1caa-c851-4470-85c4-4d504c612eb8" providerId="AD" clId="Web-{6C28B55C-9B45-9777-F741-BB951CB9F53F}" dt="2021-12-09T15:29:12.748" v="68" actId="20577"/>
        <pc:sldMkLst>
          <pc:docMk/>
          <pc:sldMk cId="1924675566" sldId="278"/>
        </pc:sldMkLst>
        <pc:spChg chg="mod">
          <ac:chgData name="DSA - Beatriz Ozorio" userId="S::beatriz.ozorio@adventistas.org::073f1caa-c851-4470-85c4-4d504c612eb8" providerId="AD" clId="Web-{6C28B55C-9B45-9777-F741-BB951CB9F53F}" dt="2021-12-09T15:28:51.123" v="66" actId="20577"/>
          <ac:spMkLst>
            <pc:docMk/>
            <pc:sldMk cId="1924675566" sldId="278"/>
            <ac:spMk id="4" creationId="{095A7AE2-EC02-D140-B5CA-51B6D0830B74}"/>
          </ac:spMkLst>
        </pc:spChg>
        <pc:spChg chg="mod">
          <ac:chgData name="DSA - Beatriz Ozorio" userId="S::beatriz.ozorio@adventistas.org::073f1caa-c851-4470-85c4-4d504c612eb8" providerId="AD" clId="Web-{6C28B55C-9B45-9777-F741-BB951CB9F53F}" dt="2021-12-09T15:29:12.748" v="68" actId="20577"/>
          <ac:spMkLst>
            <pc:docMk/>
            <pc:sldMk cId="1924675566" sldId="278"/>
            <ac:spMk id="6" creationId="{6340B5B8-4520-9B45-99BA-7319B5D7CB0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C8BABE-F293-794E-88E6-6085CE83DA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5B1FEE2-C0EC-D64A-A91F-532AA8D6D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C42D24-D0AC-3E4B-A9DB-412ABA3B60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194735D-8FB3-CC48-99B4-E8D09B276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9AEC824-2886-1141-B4FA-DE8B50D7F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4422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9BCF82-B9E3-B84D-BA2F-AEA77DFC6E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71D1D04-2FF6-0043-9023-79A903FBE9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E16FBB0-0073-954F-B6C9-FA92BE5634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460020F-AE94-CD4C-A0F7-AF7DE4F96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EABCDC-14BA-E04E-85DC-1B8D86947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7934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B7E2684-0801-B64C-9DE9-7DFA657F0B8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B778C4-8544-8745-B9C4-83C007B727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D13AFC8-5244-0F40-9D85-E68168662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AF057B0-CE69-0B4D-8BBE-91739D1BC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55D487B-5428-344E-9273-361EA30D80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982965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11386C-4F4F-2540-B861-E8256D3800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B241698-C921-3748-91C7-2C85EC14CE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FF4DFA9-C3C6-F847-8BC7-84CE34305D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F31F61D-D4F4-2A43-BD84-A49086463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9CA0F30-938D-6A45-BA5D-86F581CDD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2202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65F3EB-0B1E-7A4C-A606-ACAE928AE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ECA5DBB-C5D7-CD4D-BF36-1A2E440D5C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154BCE6-829F-7242-89C6-94C3F4C10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C449616-2658-6146-9A9B-C2516465A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662C193-7BCF-8342-984B-B482984706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187828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11EFBA-E919-F743-ACDC-640FD7008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D812ED1-CC14-C740-9D63-AAEB4447CD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EA692D12-F58F-DE41-91FE-9BF69C0C0C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7E7C094-A929-E948-8BFA-9077B87C9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219FE2A-CAD7-C948-A4F1-23CF285ED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904CAE7-49C9-D84B-B865-9C7DC5AD7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279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18E27B-19AE-D445-A71D-55D78F0A4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357D34D-B0F5-014A-A039-8A29D65B54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E848A9A-9280-FB46-AD7E-69FBBBF86C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406713C-0782-F641-87B0-721D22B705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32F4B61-7DC3-4A4A-B2C1-4C0E4A32E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C9EA9C8-375A-794C-AA10-EBA6CC62D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B7C6B2D-3EA1-7846-85AD-4F9E4B69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82DAE73-03A2-2045-82E4-8DE8449B4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13896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8AA2E-4153-114B-ADF9-1968B806B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421519A-E9F3-E640-8A64-473D9AF85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97E58A3C-B89D-EC4E-98BF-57F82F2CC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E66B293-5A66-234E-9848-481B1ACF9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53167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548024D-690A-C545-9C3D-29B5F6CA2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15903939-A2E2-EF42-9544-54CBE4AA8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FD1FCAA-134F-AB41-9561-854B3457F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44896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EA08E4-C7E3-664B-8E4B-A3A6D56DE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C95B8FB-2035-7C4E-9800-F6CC0611D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E82A3F3-5AA9-1A4E-AD91-1B54CC7BD0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EDB4290-F991-C747-A7EC-021DF5991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FF70AE4-A154-3B4E-B27E-F3DA3D1831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656BAC6-1106-3F40-BA49-7BB88DE8F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89110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5DD1B4-8C58-1A4C-9E08-9FE3EF8F2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31B154F-6233-C24B-924D-EDD425A9D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E6FFEDD-6EE8-2447-AE28-CBEF682F7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A61862-3E43-C04D-9BF3-D52D09B66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78CB825-EEF9-CC48-AE8D-1B62F99E0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C7A0938-E044-4D46-88DB-2EA2B9A52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95979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55FCB37-B740-5B42-A9FA-7C5672074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23676A9-ADFE-E242-AEB8-6A86D143D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A4EDEE0-196B-AF44-BED4-5881B7419F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86C8-D062-9F47-AFCB-99B567CE0E05}" type="datetimeFigureOut">
              <a:rPr lang="pt-BR" smtClean="0"/>
              <a:t>09/12/2021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46982ED-A482-3740-9B9A-5FFA1E2C69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819C64D-D457-354C-9857-6DD2E71545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46AB-4533-724F-A06F-DA650D1558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3549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mulher, mesa, segurando, em pé&#10;&#10;Descrição gerada automaticamente">
            <a:extLst>
              <a:ext uri="{FF2B5EF4-FFF2-40B4-BE49-F238E27FC236}">
                <a16:creationId xmlns:a16="http://schemas.microsoft.com/office/drawing/2014/main" id="{DA642CD3-EB7B-9441-939B-5C584FB7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332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69" y="985278"/>
            <a:ext cx="7805775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46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  <a:cs typeface="Arial"/>
              </a:rPr>
              <a:t>A TODO O VAPOR E EM TODOS OS LUGARES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7859D058-85F5-794D-A4EC-7CC4CA70BD42}"/>
              </a:ext>
            </a:extLst>
          </p:cNvPr>
          <p:cNvSpPr txBox="1"/>
          <p:nvPr/>
        </p:nvSpPr>
        <p:spPr>
          <a:xfrm>
            <a:off x="570969" y="2554938"/>
            <a:ext cx="2530565" cy="40011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20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Texto: Apocalipse 14:6</a:t>
            </a: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3123161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9" y="3289147"/>
            <a:ext cx="10968679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A Bíblia nos ensina que o Evangelho é Eterno, que ele tem que ser pregado a toda nação, tribo, língua e povo e que essa mensagem deve ser pregada agora. 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Quando falamos de voar ou de viajar de avião, nossa mente relaciona isso com chegar mais rápido ao destino, rapidez, agilidade, velocidade, altura e algumas outras coisas. 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6969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4281FA-DAB0-DF4C-863D-7B90DBD5858E}"/>
              </a:ext>
            </a:extLst>
          </p:cNvPr>
          <p:cNvSpPr txBox="1"/>
          <p:nvPr/>
        </p:nvSpPr>
        <p:spPr>
          <a:xfrm>
            <a:off x="2916195" y="1081212"/>
            <a:ext cx="8920015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I. O Evangelho é eterno.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2115229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3855308" y="2360468"/>
            <a:ext cx="798090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O evangelho é eterno, é para toda a vida, é o mesmo.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O evangelho é um todo completo, é a verdade total, Antigo e Novo Testamento; tudo isso constitui uma mensagem que o mundo precisa conhecer, e o instrumento que Deus escolheu para que o mundo conheça essa verdade somos você e eu. </a:t>
            </a:r>
            <a:r>
              <a:rPr lang="es-ES_tradnl" sz="2400" dirty="0">
                <a:solidFill>
                  <a:srgbClr val="4A7D9E"/>
                </a:solidFill>
                <a:latin typeface="Avenir Book"/>
              </a:rPr>
              <a:t>   </a:t>
            </a:r>
            <a:endParaRPr lang="es-ES_tradnl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705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5A7AE2-EC02-D140-B5CA-51B6D0830B74}"/>
              </a:ext>
            </a:extLst>
          </p:cNvPr>
          <p:cNvSpPr txBox="1"/>
          <p:nvPr/>
        </p:nvSpPr>
        <p:spPr>
          <a:xfrm>
            <a:off x="2585545" y="1081212"/>
            <a:ext cx="9250665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II. O Evangelho é eterno e deve ser pregado.</a:t>
            </a:r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 </a:t>
            </a:r>
            <a:endParaRPr lang="es-ES_tradnl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2829179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069021" y="3099132"/>
            <a:ext cx="8587179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A pregação do evangelho é uma responsabilidade que devemos cumprir completamente, a tempo e fora de tempo. </a:t>
            </a:r>
            <a:r>
              <a:rPr lang="es-ES_tradnl" sz="2400" dirty="0">
                <a:solidFill>
                  <a:srgbClr val="4A7D9E"/>
                </a:solidFill>
                <a:latin typeface="Avenir Book"/>
              </a:rPr>
              <a:t> </a:t>
            </a:r>
            <a:endParaRPr lang="es-ES_tradnl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32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Mulher com os braços para cima&#10;&#10;Descrição gerada automaticamente com confiança baixa">
            <a:extLst>
              <a:ext uri="{FF2B5EF4-FFF2-40B4-BE49-F238E27FC236}">
                <a16:creationId xmlns:a16="http://schemas.microsoft.com/office/drawing/2014/main" id="{42FA20AD-BE83-9B47-B280-98E6ABDCD3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94281FA-DAB0-DF4C-863D-7B90DBD5858E}"/>
              </a:ext>
            </a:extLst>
          </p:cNvPr>
          <p:cNvSpPr txBox="1"/>
          <p:nvPr/>
        </p:nvSpPr>
        <p:spPr>
          <a:xfrm>
            <a:off x="2286001" y="1081212"/>
            <a:ext cx="9550210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III. O Evangelho é eterno e tem que ser pregado a todo o mundo.</a:t>
            </a:r>
          </a:p>
        </p:txBody>
      </p: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2CC3D89F-8ADC-824D-BC34-B098221CF61F}"/>
              </a:ext>
            </a:extLst>
          </p:cNvPr>
          <p:cNvCxnSpPr>
            <a:cxnSpLocks/>
          </p:cNvCxnSpPr>
          <p:nvPr/>
        </p:nvCxnSpPr>
        <p:spPr>
          <a:xfrm>
            <a:off x="4670854" y="3538989"/>
            <a:ext cx="6985346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00D834-9229-F04C-BBD8-F55CABFFCB9B}"/>
              </a:ext>
            </a:extLst>
          </p:cNvPr>
          <p:cNvSpPr txBox="1"/>
          <p:nvPr/>
        </p:nvSpPr>
        <p:spPr>
          <a:xfrm>
            <a:off x="4065372" y="3784228"/>
            <a:ext cx="7770837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Nenhum lugar deve ser ignorado ou esquecido. Todos são importantes, desde as grandes cidades até os povoados, vilas e bairros.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  <a:p>
            <a:pPr algn="r"/>
            <a:r>
              <a:rPr lang="es-ES_tradnl" sz="2400" dirty="0">
                <a:solidFill>
                  <a:srgbClr val="4A7D9E"/>
                </a:solidFill>
                <a:latin typeface="Avenir Book" panose="02000503020000020003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06902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Pessoa com a mão no queixo&#10;&#10;Descrição gerada automaticamente com confiança baixa">
            <a:extLst>
              <a:ext uri="{FF2B5EF4-FFF2-40B4-BE49-F238E27FC236}">
                <a16:creationId xmlns:a16="http://schemas.microsoft.com/office/drawing/2014/main" id="{85C43200-13E6-4845-BB35-315E4CA5D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095A7AE2-EC02-D140-B5CA-51B6D0830B74}"/>
              </a:ext>
            </a:extLst>
          </p:cNvPr>
          <p:cNvSpPr txBox="1"/>
          <p:nvPr/>
        </p:nvSpPr>
        <p:spPr>
          <a:xfrm>
            <a:off x="2995448" y="1081212"/>
            <a:ext cx="8840762" cy="23083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4800" b="1" cap="all" dirty="0" err="1">
                <a:solidFill>
                  <a:srgbClr val="4A7D9E"/>
                </a:solidFill>
                <a:latin typeface="Avenir Black"/>
                <a:cs typeface="Arial"/>
              </a:rPr>
              <a:t>Iv</a:t>
            </a:r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. O Evangelho é eterno e tem que </a:t>
            </a:r>
            <a:endParaRPr lang="pt-BR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  <a:p>
            <a:pPr algn="r"/>
            <a:r>
              <a:rPr lang="pt-BR" sz="4800" b="1" cap="all" dirty="0">
                <a:solidFill>
                  <a:srgbClr val="4A7D9E"/>
                </a:solidFill>
                <a:latin typeface="Avenir Black"/>
                <a:cs typeface="Arial"/>
              </a:rPr>
              <a:t>ser pregado agora.</a:t>
            </a:r>
            <a:r>
              <a:rPr lang="es-ES_tradnl" sz="4800" b="1" cap="all" dirty="0">
                <a:solidFill>
                  <a:srgbClr val="4A7D9E"/>
                </a:solidFill>
                <a:latin typeface="Avenir Black"/>
                <a:cs typeface="Arial"/>
              </a:rPr>
              <a:t> </a:t>
            </a:r>
            <a:endParaRPr lang="es-ES_tradnl" sz="4800" b="1" cap="all" dirty="0">
              <a:solidFill>
                <a:srgbClr val="4A7D9E"/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5" name="Conector Reto 4">
            <a:extLst>
              <a:ext uri="{FF2B5EF4-FFF2-40B4-BE49-F238E27FC236}">
                <a16:creationId xmlns:a16="http://schemas.microsoft.com/office/drawing/2014/main" id="{9C2DB1FD-7E61-EF46-BB40-BC23501E9DF0}"/>
              </a:ext>
            </a:extLst>
          </p:cNvPr>
          <p:cNvCxnSpPr>
            <a:cxnSpLocks/>
          </p:cNvCxnSpPr>
          <p:nvPr/>
        </p:nvCxnSpPr>
        <p:spPr>
          <a:xfrm>
            <a:off x="3978876" y="3508800"/>
            <a:ext cx="7677324" cy="0"/>
          </a:xfrm>
          <a:prstGeom prst="line">
            <a:avLst/>
          </a:prstGeom>
          <a:ln w="15875">
            <a:solidFill>
              <a:srgbClr val="4A7D9E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CaixaDeTexto 5">
            <a:extLst>
              <a:ext uri="{FF2B5EF4-FFF2-40B4-BE49-F238E27FC236}">
                <a16:creationId xmlns:a16="http://schemas.microsoft.com/office/drawing/2014/main" id="{6340B5B8-4520-9B45-99BA-7319B5D7CB07}"/>
              </a:ext>
            </a:extLst>
          </p:cNvPr>
          <p:cNvSpPr txBox="1"/>
          <p:nvPr/>
        </p:nvSpPr>
        <p:spPr>
          <a:xfrm>
            <a:off x="3625871" y="3778753"/>
            <a:ext cx="8030329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/>
            <a:r>
              <a:rPr lang="pt-BR" sz="2400" dirty="0">
                <a:solidFill>
                  <a:srgbClr val="4A7D9E"/>
                </a:solidFill>
                <a:latin typeface="Avenir Book"/>
              </a:rPr>
              <a:t>A pregação do evangelho não é algo a ser adiado. É tão importante que tem uma característica de urgência, um toque de rapidez. </a:t>
            </a:r>
            <a:endParaRPr lang="pt-BR" sz="2400" dirty="0">
              <a:solidFill>
                <a:srgbClr val="4A7D9E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755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 descr="Céu azul com nuvens&#10;&#10;Descrição gerada automaticamente com confiança média">
            <a:extLst>
              <a:ext uri="{FF2B5EF4-FFF2-40B4-BE49-F238E27FC236}">
                <a16:creationId xmlns:a16="http://schemas.microsoft.com/office/drawing/2014/main" id="{C9BB8E4B-F2B8-D840-84CB-EC823C86C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223A84E8-E8DF-D64C-AAAC-22D8B19CD7B3}"/>
              </a:ext>
            </a:extLst>
          </p:cNvPr>
          <p:cNvSpPr txBox="1"/>
          <p:nvPr/>
        </p:nvSpPr>
        <p:spPr>
          <a:xfrm>
            <a:off x="570969" y="1256231"/>
            <a:ext cx="3366499" cy="83099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4800" b="1" cap="all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lack"/>
                <a:cs typeface="Arial"/>
              </a:rPr>
              <a:t>Conclusão</a:t>
            </a:r>
            <a:endParaRPr lang="pt-BR" sz="4800" b="1" cap="all" dirty="0">
              <a:solidFill>
                <a:schemeClr val="accent2">
                  <a:lumMod val="40000"/>
                  <a:lumOff val="60000"/>
                </a:schemeClr>
              </a:solidFill>
              <a:latin typeface="Avenir Black" panose="02000503020000020003" pitchFamily="2" charset="0"/>
              <a:cs typeface="Arial" panose="020B0604020202020204" pitchFamily="34" charset="0"/>
            </a:endParaRPr>
          </a:p>
        </p:txBody>
      </p: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F754CE49-6D1B-4E4F-9BD9-DF82E650E841}"/>
              </a:ext>
            </a:extLst>
          </p:cNvPr>
          <p:cNvCxnSpPr>
            <a:cxnSpLocks/>
          </p:cNvCxnSpPr>
          <p:nvPr/>
        </p:nvCxnSpPr>
        <p:spPr>
          <a:xfrm>
            <a:off x="713993" y="2267466"/>
            <a:ext cx="10518299" cy="0"/>
          </a:xfrm>
          <a:prstGeom prst="line">
            <a:avLst/>
          </a:prstGeom>
          <a:ln w="15875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50882706-5A48-6A46-8361-660CF7E24CE0}"/>
              </a:ext>
            </a:extLst>
          </p:cNvPr>
          <p:cNvSpPr txBox="1"/>
          <p:nvPr/>
        </p:nvSpPr>
        <p:spPr>
          <a:xfrm>
            <a:off x="570969" y="2544663"/>
            <a:ext cx="10661323" cy="1569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pt-BR" sz="2400" dirty="0">
                <a:solidFill>
                  <a:schemeClr val="accent2">
                    <a:lumMod val="40000"/>
                    <a:lumOff val="60000"/>
                  </a:schemeClr>
                </a:solidFill>
                <a:latin typeface="Avenir Book"/>
              </a:rPr>
              <a:t>Todos os dias, Deus lhe faz um convite especial, e nesta ocasião não é diferente. Ele o chama para fazer parte de Seu exército, esse exército que leva a mensagem de salvação a toda nação, tribo, língua e povo. Você aceita o chamado que Deus tem para você hoje? </a:t>
            </a:r>
            <a:endParaRPr lang="pt-BR" sz="2400" dirty="0">
              <a:solidFill>
                <a:schemeClr val="accent2">
                  <a:lumMod val="40000"/>
                  <a:lumOff val="60000"/>
                </a:schemeClr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29427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314</Words>
  <Application>Microsoft Office PowerPoint</Application>
  <PresentationFormat>Widescreen</PresentationFormat>
  <Paragraphs>19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8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Gustavo Leighton</dc:creator>
  <cp:lastModifiedBy>DSA - Gustavo Leighton</cp:lastModifiedBy>
  <cp:revision>43</cp:revision>
  <dcterms:created xsi:type="dcterms:W3CDTF">2021-12-01T12:27:59Z</dcterms:created>
  <dcterms:modified xsi:type="dcterms:W3CDTF">2021-12-09T15:29:39Z</dcterms:modified>
</cp:coreProperties>
</file>