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9" r:id="rId7"/>
    <p:sldId id="277" r:id="rId8"/>
    <p:sldId id="280" r:id="rId9"/>
    <p:sldId id="272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D4943-EDF6-907D-6BE0-B9397F7BE37C}" v="201" dt="2021-12-09T15:20:27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Beatriz Ozorio" userId="S::beatriz.ozorio@adventistas.org::073f1caa-c851-4470-85c4-4d504c612eb8" providerId="AD" clId="Web-{0FED4943-EDF6-907D-6BE0-B9397F7BE37C}"/>
    <pc:docChg chg="modSld">
      <pc:chgData name="DSA - Beatriz Ozorio" userId="S::beatriz.ozorio@adventistas.org::073f1caa-c851-4470-85c4-4d504c612eb8" providerId="AD" clId="Web-{0FED4943-EDF6-907D-6BE0-B9397F7BE37C}" dt="2021-12-09T15:20:27.132" v="102" actId="20577"/>
      <pc:docMkLst>
        <pc:docMk/>
      </pc:docMkLst>
      <pc:sldChg chg="modSp">
        <pc:chgData name="DSA - Beatriz Ozorio" userId="S::beatriz.ozorio@adventistas.org::073f1caa-c851-4470-85c4-4d504c612eb8" providerId="AD" clId="Web-{0FED4943-EDF6-907D-6BE0-B9397F7BE37C}" dt="2021-12-09T15:09:41.974" v="12" actId="20577"/>
        <pc:sldMkLst>
          <pc:docMk/>
          <pc:sldMk cId="2566969187" sldId="257"/>
        </pc:sldMkLst>
        <pc:spChg chg="mod">
          <ac:chgData name="DSA - Beatriz Ozorio" userId="S::beatriz.ozorio@adventistas.org::073f1caa-c851-4470-85c4-4d504c612eb8" providerId="AD" clId="Web-{0FED4943-EDF6-907D-6BE0-B9397F7BE37C}" dt="2021-12-09T15:09:41.974" v="12" actId="20577"/>
          <ac:spMkLst>
            <pc:docMk/>
            <pc:sldMk cId="2566969187" sldId="257"/>
            <ac:spMk id="12" creationId="{50882706-5A48-6A46-8361-660CF7E24CE0}"/>
          </ac:spMkLst>
        </pc:spChg>
      </pc:sldChg>
      <pc:sldChg chg="modSp">
        <pc:chgData name="DSA - Beatriz Ozorio" userId="S::beatriz.ozorio@adventistas.org::073f1caa-c851-4470-85c4-4d504c612eb8" providerId="AD" clId="Web-{0FED4943-EDF6-907D-6BE0-B9397F7BE37C}" dt="2021-12-09T15:11:03.445" v="19" actId="20577"/>
        <pc:sldMkLst>
          <pc:docMk/>
          <pc:sldMk cId="1437705532" sldId="258"/>
        </pc:sldMkLst>
        <pc:spChg chg="mod">
          <ac:chgData name="DSA - Beatriz Ozorio" userId="S::beatriz.ozorio@adventistas.org::073f1caa-c851-4470-85c4-4d504c612eb8" providerId="AD" clId="Web-{0FED4943-EDF6-907D-6BE0-B9397F7BE37C}" dt="2021-12-09T15:09:54.600" v="14" actId="20577"/>
          <ac:spMkLst>
            <pc:docMk/>
            <pc:sldMk cId="1437705532" sldId="258"/>
            <ac:spMk id="4" creationId="{394281FA-DAB0-DF4C-863D-7B90DBD5858E}"/>
          </ac:spMkLst>
        </pc:spChg>
        <pc:spChg chg="mod">
          <ac:chgData name="DSA - Beatriz Ozorio" userId="S::beatriz.ozorio@adventistas.org::073f1caa-c851-4470-85c4-4d504c612eb8" providerId="AD" clId="Web-{0FED4943-EDF6-907D-6BE0-B9397F7BE37C}" dt="2021-12-09T15:11:03.445" v="19" actId="20577"/>
          <ac:spMkLst>
            <pc:docMk/>
            <pc:sldMk cId="1437705532" sldId="258"/>
            <ac:spMk id="7" creationId="{D100D834-9229-F04C-BBD8-F55CABFFCB9B}"/>
          </ac:spMkLst>
        </pc:spChg>
      </pc:sldChg>
      <pc:sldChg chg="modSp">
        <pc:chgData name="DSA - Beatriz Ozorio" userId="S::beatriz.ozorio@adventistas.org::073f1caa-c851-4470-85c4-4d504c612eb8" providerId="AD" clId="Web-{0FED4943-EDF6-907D-6BE0-B9397F7BE37C}" dt="2021-12-09T15:12:33.635" v="28" actId="20577"/>
        <pc:sldMkLst>
          <pc:docMk/>
          <pc:sldMk cId="3750132763" sldId="259"/>
        </pc:sldMkLst>
        <pc:spChg chg="mod">
          <ac:chgData name="DSA - Beatriz Ozorio" userId="S::beatriz.ozorio@adventistas.org::073f1caa-c851-4470-85c4-4d504c612eb8" providerId="AD" clId="Web-{0FED4943-EDF6-907D-6BE0-B9397F7BE37C}" dt="2021-12-09T15:11:26.977" v="21" actId="20577"/>
          <ac:spMkLst>
            <pc:docMk/>
            <pc:sldMk cId="3750132763" sldId="259"/>
            <ac:spMk id="4" creationId="{095A7AE2-EC02-D140-B5CA-51B6D0830B74}"/>
          </ac:spMkLst>
        </pc:spChg>
        <pc:spChg chg="mod">
          <ac:chgData name="DSA - Beatriz Ozorio" userId="S::beatriz.ozorio@adventistas.org::073f1caa-c851-4470-85c4-4d504c612eb8" providerId="AD" clId="Web-{0FED4943-EDF6-907D-6BE0-B9397F7BE37C}" dt="2021-12-09T15:12:33.635" v="28" actId="20577"/>
          <ac:spMkLst>
            <pc:docMk/>
            <pc:sldMk cId="3750132763" sldId="259"/>
            <ac:spMk id="6" creationId="{6340B5B8-4520-9B45-99BA-7319B5D7CB07}"/>
          </ac:spMkLst>
        </pc:spChg>
      </pc:sldChg>
      <pc:sldChg chg="modSp">
        <pc:chgData name="DSA - Beatriz Ozorio" userId="S::beatriz.ozorio@adventistas.org::073f1caa-c851-4470-85c4-4d504c612eb8" providerId="AD" clId="Web-{0FED4943-EDF6-907D-6BE0-B9397F7BE37C}" dt="2021-12-09T15:20:27.132" v="102" actId="20577"/>
        <pc:sldMkLst>
          <pc:docMk/>
          <pc:sldMk cId="2611294277" sldId="272"/>
        </pc:sldMkLst>
        <pc:spChg chg="mod">
          <ac:chgData name="DSA - Beatriz Ozorio" userId="S::beatriz.ozorio@adventistas.org::073f1caa-c851-4470-85c4-4d504c612eb8" providerId="AD" clId="Web-{0FED4943-EDF6-907D-6BE0-B9397F7BE37C}" dt="2021-12-09T15:17:53.644" v="65" actId="20577"/>
          <ac:spMkLst>
            <pc:docMk/>
            <pc:sldMk cId="2611294277" sldId="272"/>
            <ac:spMk id="4" creationId="{223A84E8-E8DF-D64C-AAAC-22D8B19CD7B3}"/>
          </ac:spMkLst>
        </pc:spChg>
        <pc:spChg chg="mod">
          <ac:chgData name="DSA - Beatriz Ozorio" userId="S::beatriz.ozorio@adventistas.org::073f1caa-c851-4470-85c4-4d504c612eb8" providerId="AD" clId="Web-{0FED4943-EDF6-907D-6BE0-B9397F7BE37C}" dt="2021-12-09T15:20:27.132" v="102" actId="20577"/>
          <ac:spMkLst>
            <pc:docMk/>
            <pc:sldMk cId="2611294277" sldId="272"/>
            <ac:spMk id="12" creationId="{50882706-5A48-6A46-8361-660CF7E24CE0}"/>
          </ac:spMkLst>
        </pc:spChg>
      </pc:sldChg>
      <pc:sldChg chg="modSp">
        <pc:chgData name="DSA - Beatriz Ozorio" userId="S::beatriz.ozorio@adventistas.org::073f1caa-c851-4470-85c4-4d504c612eb8" providerId="AD" clId="Web-{0FED4943-EDF6-907D-6BE0-B9397F7BE37C}" dt="2021-12-09T15:16:27.688" v="55" actId="20577"/>
        <pc:sldMkLst>
          <pc:docMk/>
          <pc:sldMk cId="2560690262" sldId="277"/>
        </pc:sldMkLst>
        <pc:spChg chg="mod">
          <ac:chgData name="DSA - Beatriz Ozorio" userId="S::beatriz.ozorio@adventistas.org::073f1caa-c851-4470-85c4-4d504c612eb8" providerId="AD" clId="Web-{0FED4943-EDF6-907D-6BE0-B9397F7BE37C}" dt="2021-12-09T15:15:15.233" v="46" actId="20577"/>
          <ac:spMkLst>
            <pc:docMk/>
            <pc:sldMk cId="2560690262" sldId="277"/>
            <ac:spMk id="4" creationId="{394281FA-DAB0-DF4C-863D-7B90DBD5858E}"/>
          </ac:spMkLst>
        </pc:spChg>
        <pc:spChg chg="mod">
          <ac:chgData name="DSA - Beatriz Ozorio" userId="S::beatriz.ozorio@adventistas.org::073f1caa-c851-4470-85c4-4d504c612eb8" providerId="AD" clId="Web-{0FED4943-EDF6-907D-6BE0-B9397F7BE37C}" dt="2021-12-09T15:16:27.688" v="55" actId="20577"/>
          <ac:spMkLst>
            <pc:docMk/>
            <pc:sldMk cId="2560690262" sldId="277"/>
            <ac:spMk id="7" creationId="{D100D834-9229-F04C-BBD8-F55CABFFCB9B}"/>
          </ac:spMkLst>
        </pc:spChg>
      </pc:sldChg>
      <pc:sldChg chg="modSp">
        <pc:chgData name="DSA - Beatriz Ozorio" userId="S::beatriz.ozorio@adventistas.org::073f1caa-c851-4470-85c4-4d504c612eb8" providerId="AD" clId="Web-{0FED4943-EDF6-907D-6BE0-B9397F7BE37C}" dt="2021-12-09T15:14:07.934" v="39" actId="20577"/>
        <pc:sldMkLst>
          <pc:docMk/>
          <pc:sldMk cId="3151583967" sldId="278"/>
        </pc:sldMkLst>
        <pc:spChg chg="mod">
          <ac:chgData name="DSA - Beatriz Ozorio" userId="S::beatriz.ozorio@adventistas.org::073f1caa-c851-4470-85c4-4d504c612eb8" providerId="AD" clId="Web-{0FED4943-EDF6-907D-6BE0-B9397F7BE37C}" dt="2021-12-09T15:14:07.934" v="39" actId="20577"/>
          <ac:spMkLst>
            <pc:docMk/>
            <pc:sldMk cId="3151583967" sldId="278"/>
            <ac:spMk id="6" creationId="{6340B5B8-4520-9B45-99BA-7319B5D7CB07}"/>
          </ac:spMkLst>
        </pc:spChg>
        <pc:spChg chg="mod">
          <ac:chgData name="DSA - Beatriz Ozorio" userId="S::beatriz.ozorio@adventistas.org::073f1caa-c851-4470-85c4-4d504c612eb8" providerId="AD" clId="Web-{0FED4943-EDF6-907D-6BE0-B9397F7BE37C}" dt="2021-12-09T15:12:44.682" v="30" actId="20577"/>
          <ac:spMkLst>
            <pc:docMk/>
            <pc:sldMk cId="3151583967" sldId="278"/>
            <ac:spMk id="7" creationId="{3D5332F5-E454-1D48-BE5E-CBBE4B8CD0DA}"/>
          </ac:spMkLst>
        </pc:spChg>
      </pc:sldChg>
      <pc:sldChg chg="modSp">
        <pc:chgData name="DSA - Beatriz Ozorio" userId="S::beatriz.ozorio@adventistas.org::073f1caa-c851-4470-85c4-4d504c612eb8" providerId="AD" clId="Web-{0FED4943-EDF6-907D-6BE0-B9397F7BE37C}" dt="2021-12-09T15:15:03.952" v="44" actId="20577"/>
        <pc:sldMkLst>
          <pc:docMk/>
          <pc:sldMk cId="3440100717" sldId="279"/>
        </pc:sldMkLst>
        <pc:spChg chg="mod">
          <ac:chgData name="DSA - Beatriz Ozorio" userId="S::beatriz.ozorio@adventistas.org::073f1caa-c851-4470-85c4-4d504c612eb8" providerId="AD" clId="Web-{0FED4943-EDF6-907D-6BE0-B9397F7BE37C}" dt="2021-12-09T15:15:03.952" v="44" actId="20577"/>
          <ac:spMkLst>
            <pc:docMk/>
            <pc:sldMk cId="3440100717" sldId="279"/>
            <ac:spMk id="6" creationId="{6340B5B8-4520-9B45-99BA-7319B5D7CB07}"/>
          </ac:spMkLst>
        </pc:spChg>
        <pc:spChg chg="mod">
          <ac:chgData name="DSA - Beatriz Ozorio" userId="S::beatriz.ozorio@adventistas.org::073f1caa-c851-4470-85c4-4d504c612eb8" providerId="AD" clId="Web-{0FED4943-EDF6-907D-6BE0-B9397F7BE37C}" dt="2021-12-09T15:14:22.075" v="41" actId="20577"/>
          <ac:spMkLst>
            <pc:docMk/>
            <pc:sldMk cId="3440100717" sldId="279"/>
            <ac:spMk id="7" creationId="{2091E3D8-AF07-7C48-8CA5-2BAB69CD3BF5}"/>
          </ac:spMkLst>
        </pc:spChg>
      </pc:sldChg>
      <pc:sldChg chg="modSp">
        <pc:chgData name="DSA - Beatriz Ozorio" userId="S::beatriz.ozorio@adventistas.org::073f1caa-c851-4470-85c4-4d504c612eb8" providerId="AD" clId="Web-{0FED4943-EDF6-907D-6BE0-B9397F7BE37C}" dt="2021-12-09T15:17:40.565" v="63" actId="20577"/>
        <pc:sldMkLst>
          <pc:docMk/>
          <pc:sldMk cId="3369043299" sldId="280"/>
        </pc:sldMkLst>
        <pc:spChg chg="mod">
          <ac:chgData name="DSA - Beatriz Ozorio" userId="S::beatriz.ozorio@adventistas.org::073f1caa-c851-4470-85c4-4d504c612eb8" providerId="AD" clId="Web-{0FED4943-EDF6-907D-6BE0-B9397F7BE37C}" dt="2021-12-09T15:17:40.565" v="63" actId="20577"/>
          <ac:spMkLst>
            <pc:docMk/>
            <pc:sldMk cId="3369043299" sldId="280"/>
            <ac:spMk id="7" creationId="{D100D834-9229-F04C-BBD8-F55CABFFCB9B}"/>
          </ac:spMkLst>
        </pc:spChg>
        <pc:spChg chg="mod">
          <ac:chgData name="DSA - Beatriz Ozorio" userId="S::beatriz.ozorio@adventistas.org::073f1caa-c851-4470-85c4-4d504c612eb8" providerId="AD" clId="Web-{0FED4943-EDF6-907D-6BE0-B9397F7BE37C}" dt="2021-12-09T15:16:44.845" v="57" actId="20577"/>
          <ac:spMkLst>
            <pc:docMk/>
            <pc:sldMk cId="3369043299" sldId="280"/>
            <ac:spMk id="8" creationId="{CD3E1658-A81B-3B49-BDF4-88FB8DDC286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8BABE-F293-794E-88E6-6085CE83D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B1FEE2-C0EC-D64A-A91F-532AA8D6D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C42D24-D0AC-3E4B-A9DB-412ABA3B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94735D-8FB3-CC48-99B4-E8D09B27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AEC824-2886-1141-B4FA-DE8B50D7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4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BCF82-B9E3-B84D-BA2F-AEA77DFC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1D1D04-2FF6-0043-9023-79A903FBE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16FBB0-0073-954F-B6C9-FA92BE56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60020F-AE94-CD4C-A0F7-AF7DE4F9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EABCDC-14BA-E04E-85DC-1B8D8694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93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E2684-0801-B64C-9DE9-7DFA657F0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B778C4-8544-8745-B9C4-83C007B72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13AFC8-5244-0F40-9D85-E6816866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F057B0-CE69-0B4D-8BBE-91739D1B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5D487B-5428-344E-9273-361EA30D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29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1386C-4F4F-2540-B861-E8256D38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241698-C921-3748-91C7-2C85EC14C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F4DFA9-C3C6-F847-8BC7-84CE3430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31F61D-D4F4-2A43-BD84-A4908646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CA0F30-938D-6A45-BA5D-86F581CD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20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5F3EB-0B1E-7A4C-A606-ACAE928A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CA5DBB-C5D7-CD4D-BF36-1A2E440D5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54BCE6-829F-7242-89C6-94C3F4C1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449616-2658-6146-9A9B-C2516465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62C193-7BCF-8342-984B-B4829847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78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1EFBA-E919-F743-ACDC-640FD700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812ED1-CC14-C740-9D63-AAEB4447C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692D12-F58F-DE41-91FE-9BF69C0C0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E7C094-A929-E948-8BFA-9077B87C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19FE2A-CAD7-C948-A4F1-23CF285E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04CAE7-49C9-D84B-B865-9C7DC5AD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79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8E27B-19AE-D445-A71D-55D78F0A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57D34D-B0F5-014A-A039-8A29D65B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848A9A-9280-FB46-AD7E-69FBBBF86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06713C-0782-F641-87B0-721D22B7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32F4B61-7DC3-4A4A-B2C1-4C0E4A32E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9EA9C8-375A-794C-AA10-EBA6CC62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7C6B2D-3EA1-7846-85AD-4F9E4B69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82DAE73-03A2-2045-82E4-8DE8449B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38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8AA2E-4153-114B-ADF9-1968B806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421519A-E9F3-E640-8A64-473D9AF8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7E58A3C-B89D-EC4E-98BF-57F82F2C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66B293-5A66-234E-9848-481B1ACF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31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548024D-690A-C545-9C3D-29B5F6CA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903939-A2E2-EF42-9544-54CBE4AA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D1FCAA-134F-AB41-9561-854B3457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48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A08E4-C7E3-664B-8E4B-A3A6D56D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95B8FB-2035-7C4E-9800-F6CC0611D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82A3F3-5AA9-1A4E-AD91-1B54CC7BD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DB4290-F991-C747-A7EC-021DF599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F70AE4-A154-3B4E-B27E-F3DA3D18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56BAC6-1106-3F40-BA49-7BB88DE8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11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DD1B4-8C58-1A4C-9E08-9FE3EF8F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1B154F-6233-C24B-924D-EDD425A9D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6FFEDD-6EE8-2447-AE28-CBEF682F7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A61862-3E43-C04D-9BF3-D52D09B6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8CB825-EEF9-CC48-AE8D-1B62F99E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7A0938-E044-4D46-88DB-2EA2B9A5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97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55FCB37-B740-5B42-A9FA-7C567207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3676A9-ADFE-E242-AEB8-6A86D143D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4EDEE0-196B-AF44-BED4-5881B7419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6982ED-A482-3740-9B9A-5FFA1E2C6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19C64D-D457-354C-9857-6DD2E7154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54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mulher, mesa, segurando, em pé&#10;&#10;Descrição gerada automaticamente">
            <a:extLst>
              <a:ext uri="{FF2B5EF4-FFF2-40B4-BE49-F238E27FC236}">
                <a16:creationId xmlns:a16="http://schemas.microsoft.com/office/drawing/2014/main" id="{DA642CD3-EB7B-9441-939B-5C584FB78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3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éu azul com nuvens&#10;&#10;Descrição gerada automaticamente com confiança média">
            <a:extLst>
              <a:ext uri="{FF2B5EF4-FFF2-40B4-BE49-F238E27FC236}">
                <a16:creationId xmlns:a16="http://schemas.microsoft.com/office/drawing/2014/main" id="{C9BB8E4B-F2B8-D840-84CB-EC823C86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3A84E8-E8DF-D64C-AAAC-22D8B19CD7B3}"/>
              </a:ext>
            </a:extLst>
          </p:cNvPr>
          <p:cNvSpPr txBox="1"/>
          <p:nvPr/>
        </p:nvSpPr>
        <p:spPr>
          <a:xfrm>
            <a:off x="570969" y="985278"/>
            <a:ext cx="116210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600" b="1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A </a:t>
            </a:r>
            <a:r>
              <a:rPr lang="es-ES_tradnl" sz="4600" b="1" cap="all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igreja</a:t>
            </a:r>
            <a:r>
              <a:rPr lang="es-ES_tradnl" sz="4600" b="1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 inicia… a </a:t>
            </a:r>
            <a:r>
              <a:rPr lang="es-ES_tradnl" sz="4600" b="1" cap="all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igreja</a:t>
            </a:r>
            <a:r>
              <a:rPr lang="es-ES_tradnl" sz="4600" b="1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 ora… a </a:t>
            </a:r>
            <a:r>
              <a:rPr lang="es-ES_tradnl" sz="4600" b="1" cap="all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igreja</a:t>
            </a:r>
            <a:r>
              <a:rPr lang="es-ES_tradnl" sz="4600" b="1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 termina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59D058-85F5-794D-A4EC-7CC4CA70BD42}"/>
              </a:ext>
            </a:extLst>
          </p:cNvPr>
          <p:cNvSpPr txBox="1"/>
          <p:nvPr/>
        </p:nvSpPr>
        <p:spPr>
          <a:xfrm>
            <a:off x="570969" y="2554938"/>
            <a:ext cx="255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Texto: </a:t>
            </a:r>
            <a:r>
              <a:rPr lang="es-ES_tradnl" sz="2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Atos</a:t>
            </a:r>
            <a:r>
              <a:rPr lang="es-ES_tradn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 panose="02000503020000020003" pitchFamily="2" charset="0"/>
              </a:rPr>
              <a:t> 4: 23-31.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754CE49-6D1B-4E4F-9BD9-DF82E650E841}"/>
              </a:ext>
            </a:extLst>
          </p:cNvPr>
          <p:cNvCxnSpPr>
            <a:cxnSpLocks/>
          </p:cNvCxnSpPr>
          <p:nvPr/>
        </p:nvCxnSpPr>
        <p:spPr>
          <a:xfrm>
            <a:off x="713993" y="3123161"/>
            <a:ext cx="10518299" cy="0"/>
          </a:xfrm>
          <a:prstGeom prst="line">
            <a:avLst/>
          </a:prstGeom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882706-5A48-6A46-8361-660CF7E24CE0}"/>
              </a:ext>
            </a:extLst>
          </p:cNvPr>
          <p:cNvSpPr txBox="1"/>
          <p:nvPr/>
        </p:nvSpPr>
        <p:spPr>
          <a:xfrm>
            <a:off x="570969" y="3289147"/>
            <a:ext cx="1096867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O livro de Atos registra o início da igreja. Há um processo que permite que você se anime a proclamar, até chegar a um momento culminante em que Deus intervém poderosamente. </a:t>
            </a:r>
            <a:endParaRPr lang="es-ES_tradnl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6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42FA20AD-BE83-9B47-B280-98E6ABDC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94281FA-DAB0-DF4C-863D-7B90DBD5858E}"/>
              </a:ext>
            </a:extLst>
          </p:cNvPr>
          <p:cNvSpPr txBox="1"/>
          <p:nvPr/>
        </p:nvSpPr>
        <p:spPr>
          <a:xfrm>
            <a:off x="3534032" y="1081212"/>
            <a:ext cx="830217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I. </a:t>
            </a:r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Une-se em adoração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CC3D89F-8ADC-824D-BC34-B098221CF61F}"/>
              </a:ext>
            </a:extLst>
          </p:cNvPr>
          <p:cNvCxnSpPr>
            <a:cxnSpLocks/>
          </p:cNvCxnSpPr>
          <p:nvPr/>
        </p:nvCxnSpPr>
        <p:spPr>
          <a:xfrm>
            <a:off x="4670854" y="2115229"/>
            <a:ext cx="6985346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00D834-9229-F04C-BBD8-F55CABFFCB9B}"/>
              </a:ext>
            </a:extLst>
          </p:cNvPr>
          <p:cNvSpPr txBox="1"/>
          <p:nvPr/>
        </p:nvSpPr>
        <p:spPr>
          <a:xfrm>
            <a:off x="4386649" y="2360468"/>
            <a:ext cx="7449561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Ou seja, entre os primeiros crentes existia uma relação equivalente à de uma família, uma irmandade. </a:t>
            </a:r>
            <a:br>
              <a:rPr lang="pt-BR" sz="2400" dirty="0">
                <a:latin typeface="Avenir Book" panose="02000503020000020003" pitchFamily="2" charset="0"/>
              </a:rPr>
            </a:br>
            <a:endParaRPr lang="pt-BR" sz="240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Nestes dez dias, a mensagem dos três anjos foi analisada. E a igreja nascente, nos momentos de provação, uniu-se adorando a Deus como Criador, coincidindo com a primeira mensagem que a igreja remanescente proclama na etapa final do mundo. 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0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com a mão no queixo&#10;&#10;Descrição gerada automaticamente com confiança baixa">
            <a:extLst>
              <a:ext uri="{FF2B5EF4-FFF2-40B4-BE49-F238E27FC236}">
                <a16:creationId xmlns:a16="http://schemas.microsoft.com/office/drawing/2014/main" id="{85C43200-13E6-4845-BB35-315E4C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95A7AE2-EC02-D140-B5CA-51B6D0830B74}"/>
              </a:ext>
            </a:extLst>
          </p:cNvPr>
          <p:cNvSpPr txBox="1"/>
          <p:nvPr/>
        </p:nvSpPr>
        <p:spPr>
          <a:xfrm>
            <a:off x="3015049" y="1081212"/>
            <a:ext cx="882116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II. Une-se na Palavra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C2DB1FD-7E61-EF46-BB40-BC23501E9DF0}"/>
              </a:ext>
            </a:extLst>
          </p:cNvPr>
          <p:cNvCxnSpPr>
            <a:cxnSpLocks/>
          </p:cNvCxnSpPr>
          <p:nvPr/>
        </p:nvCxnSpPr>
        <p:spPr>
          <a:xfrm>
            <a:off x="3978876" y="2041956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0B5B8-4520-9B45-99BA-7319B5D7CB07}"/>
              </a:ext>
            </a:extLst>
          </p:cNvPr>
          <p:cNvSpPr txBox="1"/>
          <p:nvPr/>
        </p:nvSpPr>
        <p:spPr>
          <a:xfrm>
            <a:off x="3625871" y="2311909"/>
            <a:ext cx="8030329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A igreja de Deus é guiada e sustentada pela Palavra, que é o centro e o sustento de sua fé.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marL="457200" indent="-457200" algn="r">
              <a:buFont typeface="+mj-lt"/>
              <a:buAutoNum type="arabicPeriod"/>
            </a:pPr>
            <a:r>
              <a:rPr lang="pt-BR" sz="2400" b="1" dirty="0">
                <a:solidFill>
                  <a:srgbClr val="4A7D9E"/>
                </a:solidFill>
                <a:latin typeface="Avenir Black"/>
              </a:rPr>
              <a:t>O centro da mensagem é Cristo. </a:t>
            </a:r>
            <a:r>
              <a:rPr lang="pt-BR" sz="2400" dirty="0">
                <a:solidFill>
                  <a:srgbClr val="4A7D9E"/>
                </a:solidFill>
                <a:latin typeface="Avenir Book"/>
              </a:rPr>
              <a:t>O estudo das Escrituras é para conhecer a Cristo; tudo se baseia no que Ele fez e no ministério que desenvolve para nossa salvação (João 20:30, 31).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3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com a mão no queixo&#10;&#10;Descrição gerada automaticamente com confiança baixa">
            <a:extLst>
              <a:ext uri="{FF2B5EF4-FFF2-40B4-BE49-F238E27FC236}">
                <a16:creationId xmlns:a16="http://schemas.microsoft.com/office/drawing/2014/main" id="{85C43200-13E6-4845-BB35-315E4C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C2DB1FD-7E61-EF46-BB40-BC23501E9DF0}"/>
              </a:ext>
            </a:extLst>
          </p:cNvPr>
          <p:cNvCxnSpPr>
            <a:cxnSpLocks/>
          </p:cNvCxnSpPr>
          <p:nvPr/>
        </p:nvCxnSpPr>
        <p:spPr>
          <a:xfrm>
            <a:off x="3978876" y="2041956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0B5B8-4520-9B45-99BA-7319B5D7CB07}"/>
              </a:ext>
            </a:extLst>
          </p:cNvPr>
          <p:cNvSpPr txBox="1"/>
          <p:nvPr/>
        </p:nvSpPr>
        <p:spPr>
          <a:xfrm>
            <a:off x="4403834" y="2311909"/>
            <a:ext cx="725236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b="1" dirty="0">
                <a:solidFill>
                  <a:srgbClr val="4A7D9E"/>
                </a:solidFill>
                <a:latin typeface="Avenir Black"/>
              </a:rPr>
              <a:t>2. A Bíblia nos ensina </a:t>
            </a:r>
            <a:r>
              <a:rPr lang="pt-BR" sz="2400" dirty="0">
                <a:solidFill>
                  <a:srgbClr val="4A7D9E"/>
                </a:solidFill>
                <a:latin typeface="Avenir Book"/>
              </a:rPr>
              <a:t>que Deus não fará nada sem primeiro revelar aos profetas (Am 3:7) e Ele deu informações suficientes para entender estes tempos e o plano da salvação. 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5332F5-E454-1D48-BE5E-CBBE4B8CD0DA}"/>
              </a:ext>
            </a:extLst>
          </p:cNvPr>
          <p:cNvSpPr txBox="1"/>
          <p:nvPr/>
        </p:nvSpPr>
        <p:spPr>
          <a:xfrm>
            <a:off x="3015049" y="1081212"/>
            <a:ext cx="882116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II. Une-se na Palavra</a:t>
            </a:r>
          </a:p>
        </p:txBody>
      </p:sp>
    </p:spTree>
    <p:extLst>
      <p:ext uri="{BB962C8B-B14F-4D97-AF65-F5344CB8AC3E}">
        <p14:creationId xmlns:p14="http://schemas.microsoft.com/office/powerpoint/2010/main" val="315158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com a mão no queixo&#10;&#10;Descrição gerada automaticamente com confiança baixa">
            <a:extLst>
              <a:ext uri="{FF2B5EF4-FFF2-40B4-BE49-F238E27FC236}">
                <a16:creationId xmlns:a16="http://schemas.microsoft.com/office/drawing/2014/main" id="{85C43200-13E6-4845-BB35-315E4C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C2DB1FD-7E61-EF46-BB40-BC23501E9DF0}"/>
              </a:ext>
            </a:extLst>
          </p:cNvPr>
          <p:cNvCxnSpPr>
            <a:cxnSpLocks/>
          </p:cNvCxnSpPr>
          <p:nvPr/>
        </p:nvCxnSpPr>
        <p:spPr>
          <a:xfrm>
            <a:off x="3978876" y="2041956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0B5B8-4520-9B45-99BA-7319B5D7CB07}"/>
              </a:ext>
            </a:extLst>
          </p:cNvPr>
          <p:cNvSpPr txBox="1"/>
          <p:nvPr/>
        </p:nvSpPr>
        <p:spPr>
          <a:xfrm>
            <a:off x="3484605" y="2311909"/>
            <a:ext cx="817159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Esta combinação de conhecer a Cristo e esclarecer os tempos em que vivemos por meio das Escrituras é uma fortaleza para a igreja.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A Igreja Adventista sempre se caracterizou por ser uma comunidade de crentes afirmados na Bíblia. 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91E3D8-AF07-7C48-8CA5-2BAB69CD3BF5}"/>
              </a:ext>
            </a:extLst>
          </p:cNvPr>
          <p:cNvSpPr txBox="1"/>
          <p:nvPr/>
        </p:nvSpPr>
        <p:spPr>
          <a:xfrm>
            <a:off x="3015049" y="1081212"/>
            <a:ext cx="882116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II. Une-se na Palavra</a:t>
            </a:r>
          </a:p>
        </p:txBody>
      </p:sp>
    </p:spTree>
    <p:extLst>
      <p:ext uri="{BB962C8B-B14F-4D97-AF65-F5344CB8AC3E}">
        <p14:creationId xmlns:p14="http://schemas.microsoft.com/office/powerpoint/2010/main" val="344010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42FA20AD-BE83-9B47-B280-98E6ABDC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94281FA-DAB0-DF4C-863D-7B90DBD5858E}"/>
              </a:ext>
            </a:extLst>
          </p:cNvPr>
          <p:cNvSpPr txBox="1"/>
          <p:nvPr/>
        </p:nvSpPr>
        <p:spPr>
          <a:xfrm>
            <a:off x="2533135" y="1081212"/>
            <a:ext cx="930307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III. Une-se em oração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CC3D89F-8ADC-824D-BC34-B098221CF61F}"/>
              </a:ext>
            </a:extLst>
          </p:cNvPr>
          <p:cNvCxnSpPr>
            <a:cxnSpLocks/>
          </p:cNvCxnSpPr>
          <p:nvPr/>
        </p:nvCxnSpPr>
        <p:spPr>
          <a:xfrm>
            <a:off x="4670854" y="2069582"/>
            <a:ext cx="6985346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00D834-9229-F04C-BBD8-F55CABFFCB9B}"/>
              </a:ext>
            </a:extLst>
          </p:cNvPr>
          <p:cNvSpPr txBox="1"/>
          <p:nvPr/>
        </p:nvSpPr>
        <p:spPr>
          <a:xfrm>
            <a:off x="3962400" y="2314821"/>
            <a:ext cx="7873809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A missão não se concentra apenas na ação humana, mas na “intervenção” divina. Não é nosso poder, é de Deus. E a igreja primitiva tinha plena confiança de que, quando eles proclamavam, Deus agia prodigiosamente.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Uma igreja unida, fortalecida com a Palavra, que ora pela salvação dos que não conhecem a Jesus, será uma igreja poderosa para transmitir a Palavra com coragem e contará com a mão de Deus estendida para se manifestar na salvação das pessoas.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r>
              <a:rPr lang="es-ES_tradnl" sz="2400" dirty="0">
                <a:solidFill>
                  <a:srgbClr val="4A7D9E"/>
                </a:solidFill>
                <a:latin typeface="Avenir Book" panose="0200050302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69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42FA20AD-BE83-9B47-B280-98E6ABDC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CC3D89F-8ADC-824D-BC34-B098221CF61F}"/>
              </a:ext>
            </a:extLst>
          </p:cNvPr>
          <p:cNvCxnSpPr>
            <a:cxnSpLocks/>
          </p:cNvCxnSpPr>
          <p:nvPr/>
        </p:nvCxnSpPr>
        <p:spPr>
          <a:xfrm>
            <a:off x="4670854" y="2069582"/>
            <a:ext cx="6985346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00D834-9229-F04C-BBD8-F55CABFFCB9B}"/>
              </a:ext>
            </a:extLst>
          </p:cNvPr>
          <p:cNvSpPr txBox="1"/>
          <p:nvPr/>
        </p:nvSpPr>
        <p:spPr>
          <a:xfrm>
            <a:off x="4670854" y="2314821"/>
            <a:ext cx="716535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>
                <a:solidFill>
                  <a:srgbClr val="4A7D9E"/>
                </a:solidFill>
                <a:latin typeface="Avenir Book"/>
              </a:rPr>
              <a:t>Por isso, encorajamos a: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solidFill>
                  <a:srgbClr val="4A7D9E"/>
                </a:solidFill>
                <a:latin typeface="Avenir Black"/>
              </a:rPr>
              <a:t>Orar por poder.</a:t>
            </a:r>
          </a:p>
          <a:p>
            <a:pPr marL="457200" indent="-457200">
              <a:buFont typeface="+mj-lt"/>
              <a:buAutoNum type="arabicPeriod"/>
            </a:pPr>
            <a:endParaRPr lang="pt-BR" sz="2400" b="1" dirty="0">
              <a:solidFill>
                <a:srgbClr val="4A7D9E"/>
              </a:solidFill>
              <a:latin typeface="Avenir Black" panose="02000503020000020003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solidFill>
                  <a:srgbClr val="4A7D9E"/>
                </a:solidFill>
                <a:latin typeface="Avenir Black"/>
              </a:rPr>
              <a:t>Orar pela salvação das pessoas.</a:t>
            </a:r>
            <a:r>
              <a:rPr lang="es-ES_tradnl" sz="2400" b="1" dirty="0">
                <a:solidFill>
                  <a:srgbClr val="4A7D9E"/>
                </a:solidFill>
                <a:latin typeface="Avenir Black"/>
              </a:rPr>
              <a:t> </a:t>
            </a:r>
            <a:r>
              <a:rPr lang="es-ES_tradnl" sz="2400" dirty="0">
                <a:solidFill>
                  <a:srgbClr val="4A7D9E"/>
                </a:solidFill>
                <a:latin typeface="Avenir Book"/>
              </a:rPr>
              <a:t> </a:t>
            </a:r>
            <a:endParaRPr lang="es-ES_tradnl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D3E1658-A81B-3B49-BDF4-88FB8DDC2868}"/>
              </a:ext>
            </a:extLst>
          </p:cNvPr>
          <p:cNvSpPr txBox="1"/>
          <p:nvPr/>
        </p:nvSpPr>
        <p:spPr>
          <a:xfrm>
            <a:off x="2533135" y="1081212"/>
            <a:ext cx="930307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III. Une-se em oração</a:t>
            </a:r>
            <a:endParaRPr lang="es-ES_tradnl" sz="4800" b="1" cap="all" dirty="0">
              <a:solidFill>
                <a:srgbClr val="4A7D9E"/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4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éu azul com nuvens&#10;&#10;Descrição gerada automaticamente com confiança média">
            <a:extLst>
              <a:ext uri="{FF2B5EF4-FFF2-40B4-BE49-F238E27FC236}">
                <a16:creationId xmlns:a16="http://schemas.microsoft.com/office/drawing/2014/main" id="{C9BB8E4B-F2B8-D840-84CB-EC823C86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3A84E8-E8DF-D64C-AAAC-22D8B19CD7B3}"/>
              </a:ext>
            </a:extLst>
          </p:cNvPr>
          <p:cNvSpPr txBox="1"/>
          <p:nvPr/>
        </p:nvSpPr>
        <p:spPr>
          <a:xfrm>
            <a:off x="570969" y="1256231"/>
            <a:ext cx="3366499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4800" b="1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lack"/>
                <a:cs typeface="Arial"/>
              </a:rPr>
              <a:t>Conclusão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754CE49-6D1B-4E4F-9BD9-DF82E650E841}"/>
              </a:ext>
            </a:extLst>
          </p:cNvPr>
          <p:cNvCxnSpPr>
            <a:cxnSpLocks/>
          </p:cNvCxnSpPr>
          <p:nvPr/>
        </p:nvCxnSpPr>
        <p:spPr>
          <a:xfrm>
            <a:off x="713993" y="2267466"/>
            <a:ext cx="10518299" cy="0"/>
          </a:xfrm>
          <a:prstGeom prst="line">
            <a:avLst/>
          </a:prstGeom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882706-5A48-6A46-8361-660CF7E24CE0}"/>
              </a:ext>
            </a:extLst>
          </p:cNvPr>
          <p:cNvSpPr txBox="1"/>
          <p:nvPr/>
        </p:nvSpPr>
        <p:spPr>
          <a:xfrm>
            <a:off x="570969" y="2544663"/>
            <a:ext cx="10661323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A igreja primitiva era uma igreja unida que adorava a um Deus Criador. A igreja </a:t>
            </a:r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remanescente que terminará a obra será uma igreja unida que adora a um Deus Criador.  </a:t>
            </a:r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  <a:p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Nós o encorajamos a fazer parte desta igreja poderosa para terminar a obra. Unidos, afirmados na Palavra e trabalhando, com ousadia e cheios do Espírito Santo, </a:t>
            </a:r>
            <a:r>
              <a:rPr lang="pt-BR" sz="240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pela salvação das almas. </a:t>
            </a:r>
            <a:endParaRPr lang="pt-BR" sz="240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94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452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DSA - Gustavo Leighton</dc:creator>
  <cp:lastModifiedBy>DSA - Gustavo Leighton</cp:lastModifiedBy>
  <cp:revision>64</cp:revision>
  <dcterms:created xsi:type="dcterms:W3CDTF">2021-12-01T12:27:59Z</dcterms:created>
  <dcterms:modified xsi:type="dcterms:W3CDTF">2021-12-09T15:20:35Z</dcterms:modified>
</cp:coreProperties>
</file>