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0_9BA5304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0" r:id="rId4"/>
    <p:sldId id="258" r:id="rId5"/>
    <p:sldId id="259" r:id="rId6"/>
    <p:sldId id="277" r:id="rId7"/>
    <p:sldId id="272" r:id="rId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676BDD-5EF3-D31E-9BA3-BD51AAC9AF7F}" name="DSA - Beatriz Ozorio" initials="DO" userId="S::beatriz.ozorio@adventistas.org::073f1caa-c851-4470-85c4-4d504c612eb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A7D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19BF2-5412-B3FB-E2B6-0DCC82065D80}" v="178" dt="2021-12-09T15:07:24.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SA - Beatriz Ozorio" userId="S::beatriz.ozorio@adventistas.org::073f1caa-c851-4470-85c4-4d504c612eb8" providerId="AD" clId="Web-{22B19BF2-5412-B3FB-E2B6-0DCC82065D80}"/>
    <pc:docChg chg="mod modSld">
      <pc:chgData name="DSA - Beatriz Ozorio" userId="S::beatriz.ozorio@adventistas.org::073f1caa-c851-4470-85c4-4d504c612eb8" providerId="AD" clId="Web-{22B19BF2-5412-B3FB-E2B6-0DCC82065D80}" dt="2021-12-09T15:07:24.603" v="91" actId="20577"/>
      <pc:docMkLst>
        <pc:docMk/>
      </pc:docMkLst>
      <pc:sldChg chg="modSp">
        <pc:chgData name="DSA - Beatriz Ozorio" userId="S::beatriz.ozorio@adventistas.org::073f1caa-c851-4470-85c4-4d504c612eb8" providerId="AD" clId="Web-{22B19BF2-5412-B3FB-E2B6-0DCC82065D80}" dt="2021-12-09T15:01:16.298" v="8" actId="20577"/>
        <pc:sldMkLst>
          <pc:docMk/>
          <pc:sldMk cId="2566969187" sldId="257"/>
        </pc:sldMkLst>
        <pc:spChg chg="mod">
          <ac:chgData name="DSA - Beatriz Ozorio" userId="S::beatriz.ozorio@adventistas.org::073f1caa-c851-4470-85c4-4d504c612eb8" providerId="AD" clId="Web-{22B19BF2-5412-B3FB-E2B6-0DCC82065D80}" dt="2021-12-09T15:00:33.828" v="1" actId="20577"/>
          <ac:spMkLst>
            <pc:docMk/>
            <pc:sldMk cId="2566969187" sldId="257"/>
            <ac:spMk id="4" creationId="{223A84E8-E8DF-D64C-AAAC-22D8B19CD7B3}"/>
          </ac:spMkLst>
        </pc:spChg>
        <pc:spChg chg="mod">
          <ac:chgData name="DSA - Beatriz Ozorio" userId="S::beatriz.ozorio@adventistas.org::073f1caa-c851-4470-85c4-4d504c612eb8" providerId="AD" clId="Web-{22B19BF2-5412-B3FB-E2B6-0DCC82065D80}" dt="2021-12-09T15:01:16.298" v="8" actId="20577"/>
          <ac:spMkLst>
            <pc:docMk/>
            <pc:sldMk cId="2566969187" sldId="257"/>
            <ac:spMk id="12" creationId="{50882706-5A48-6A46-8361-660CF7E24CE0}"/>
          </ac:spMkLst>
        </pc:spChg>
      </pc:sldChg>
      <pc:sldChg chg="modSp">
        <pc:chgData name="DSA - Beatriz Ozorio" userId="S::beatriz.ozorio@adventistas.org::073f1caa-c851-4470-85c4-4d504c612eb8" providerId="AD" clId="Web-{22B19BF2-5412-B3FB-E2B6-0DCC82065D80}" dt="2021-12-09T15:04:06.536" v="63" actId="20577"/>
        <pc:sldMkLst>
          <pc:docMk/>
          <pc:sldMk cId="1437705532" sldId="258"/>
        </pc:sldMkLst>
        <pc:spChg chg="mod">
          <ac:chgData name="DSA - Beatriz Ozorio" userId="S::beatriz.ozorio@adventistas.org::073f1caa-c851-4470-85c4-4d504c612eb8" providerId="AD" clId="Web-{22B19BF2-5412-B3FB-E2B6-0DCC82065D80}" dt="2021-12-09T15:03:44.379" v="61" actId="20577"/>
          <ac:spMkLst>
            <pc:docMk/>
            <pc:sldMk cId="1437705532" sldId="258"/>
            <ac:spMk id="4" creationId="{394281FA-DAB0-DF4C-863D-7B90DBD5858E}"/>
          </ac:spMkLst>
        </pc:spChg>
        <pc:spChg chg="mod">
          <ac:chgData name="DSA - Beatriz Ozorio" userId="S::beatriz.ozorio@adventistas.org::073f1caa-c851-4470-85c4-4d504c612eb8" providerId="AD" clId="Web-{22B19BF2-5412-B3FB-E2B6-0DCC82065D80}" dt="2021-12-09T15:04:06.536" v="63" actId="20577"/>
          <ac:spMkLst>
            <pc:docMk/>
            <pc:sldMk cId="1437705532" sldId="258"/>
            <ac:spMk id="7" creationId="{D100D834-9229-F04C-BBD8-F55CABFFCB9B}"/>
          </ac:spMkLst>
        </pc:spChg>
      </pc:sldChg>
      <pc:sldChg chg="modSp">
        <pc:chgData name="DSA - Beatriz Ozorio" userId="S::beatriz.ozorio@adventistas.org::073f1caa-c851-4470-85c4-4d504c612eb8" providerId="AD" clId="Web-{22B19BF2-5412-B3FB-E2B6-0DCC82065D80}" dt="2021-12-09T15:04:34.537" v="67" actId="20577"/>
        <pc:sldMkLst>
          <pc:docMk/>
          <pc:sldMk cId="3750132763" sldId="259"/>
        </pc:sldMkLst>
        <pc:spChg chg="mod">
          <ac:chgData name="DSA - Beatriz Ozorio" userId="S::beatriz.ozorio@adventistas.org::073f1caa-c851-4470-85c4-4d504c612eb8" providerId="AD" clId="Web-{22B19BF2-5412-B3FB-E2B6-0DCC82065D80}" dt="2021-12-09T15:04:18.896" v="65" actId="20577"/>
          <ac:spMkLst>
            <pc:docMk/>
            <pc:sldMk cId="3750132763" sldId="259"/>
            <ac:spMk id="4" creationId="{095A7AE2-EC02-D140-B5CA-51B6D0830B74}"/>
          </ac:spMkLst>
        </pc:spChg>
        <pc:spChg chg="mod">
          <ac:chgData name="DSA - Beatriz Ozorio" userId="S::beatriz.ozorio@adventistas.org::073f1caa-c851-4470-85c4-4d504c612eb8" providerId="AD" clId="Web-{22B19BF2-5412-B3FB-E2B6-0DCC82065D80}" dt="2021-12-09T15:04:34.537" v="67" actId="20577"/>
          <ac:spMkLst>
            <pc:docMk/>
            <pc:sldMk cId="3750132763" sldId="259"/>
            <ac:spMk id="6" creationId="{6340B5B8-4520-9B45-99BA-7319B5D7CB07}"/>
          </ac:spMkLst>
        </pc:spChg>
      </pc:sldChg>
      <pc:sldChg chg="modSp addCm modCm">
        <pc:chgData name="DSA - Beatriz Ozorio" userId="S::beatriz.ozorio@adventistas.org::073f1caa-c851-4470-85c4-4d504c612eb8" providerId="AD" clId="Web-{22B19BF2-5412-B3FB-E2B6-0DCC82065D80}" dt="2021-12-09T15:07:24.603" v="91" actId="20577"/>
        <pc:sldMkLst>
          <pc:docMk/>
          <pc:sldMk cId="2611294277" sldId="272"/>
        </pc:sldMkLst>
        <pc:spChg chg="mod">
          <ac:chgData name="DSA - Beatriz Ozorio" userId="S::beatriz.ozorio@adventistas.org::073f1caa-c851-4470-85c4-4d504c612eb8" providerId="AD" clId="Web-{22B19BF2-5412-B3FB-E2B6-0DCC82065D80}" dt="2021-12-09T15:05:22.757" v="75" actId="20577"/>
          <ac:spMkLst>
            <pc:docMk/>
            <pc:sldMk cId="2611294277" sldId="272"/>
            <ac:spMk id="4" creationId="{223A84E8-E8DF-D64C-AAAC-22D8B19CD7B3}"/>
          </ac:spMkLst>
        </pc:spChg>
        <pc:spChg chg="mod">
          <ac:chgData name="DSA - Beatriz Ozorio" userId="S::beatriz.ozorio@adventistas.org::073f1caa-c851-4470-85c4-4d504c612eb8" providerId="AD" clId="Web-{22B19BF2-5412-B3FB-E2B6-0DCC82065D80}" dt="2021-12-09T15:07:24.603" v="91" actId="20577"/>
          <ac:spMkLst>
            <pc:docMk/>
            <pc:sldMk cId="2611294277" sldId="272"/>
            <ac:spMk id="12" creationId="{50882706-5A48-6A46-8361-660CF7E24CE0}"/>
          </ac:spMkLst>
        </pc:spChg>
      </pc:sldChg>
      <pc:sldChg chg="modSp">
        <pc:chgData name="DSA - Beatriz Ozorio" userId="S::beatriz.ozorio@adventistas.org::073f1caa-c851-4470-85c4-4d504c612eb8" providerId="AD" clId="Web-{22B19BF2-5412-B3FB-E2B6-0DCC82065D80}" dt="2021-12-09T15:05:02.225" v="71" actId="20577"/>
        <pc:sldMkLst>
          <pc:docMk/>
          <pc:sldMk cId="2560690262" sldId="277"/>
        </pc:sldMkLst>
        <pc:spChg chg="mod">
          <ac:chgData name="DSA - Beatriz Ozorio" userId="S::beatriz.ozorio@adventistas.org::073f1caa-c851-4470-85c4-4d504c612eb8" providerId="AD" clId="Web-{22B19BF2-5412-B3FB-E2B6-0DCC82065D80}" dt="2021-12-09T15:04:49.568" v="69" actId="20577"/>
          <ac:spMkLst>
            <pc:docMk/>
            <pc:sldMk cId="2560690262" sldId="277"/>
            <ac:spMk id="4" creationId="{394281FA-DAB0-DF4C-863D-7B90DBD5858E}"/>
          </ac:spMkLst>
        </pc:spChg>
        <pc:spChg chg="mod">
          <ac:chgData name="DSA - Beatriz Ozorio" userId="S::beatriz.ozorio@adventistas.org::073f1caa-c851-4470-85c4-4d504c612eb8" providerId="AD" clId="Web-{22B19BF2-5412-B3FB-E2B6-0DCC82065D80}" dt="2021-12-09T15:05:02.225" v="71" actId="20577"/>
          <ac:spMkLst>
            <pc:docMk/>
            <pc:sldMk cId="2560690262" sldId="277"/>
            <ac:spMk id="7" creationId="{D100D834-9229-F04C-BBD8-F55CABFFCB9B}"/>
          </ac:spMkLst>
        </pc:spChg>
      </pc:sldChg>
      <pc:sldChg chg="modSp">
        <pc:chgData name="DSA - Beatriz Ozorio" userId="S::beatriz.ozorio@adventistas.org::073f1caa-c851-4470-85c4-4d504c612eb8" providerId="AD" clId="Web-{22B19BF2-5412-B3FB-E2B6-0DCC82065D80}" dt="2021-12-09T15:03:33.129" v="59" actId="20577"/>
        <pc:sldMkLst>
          <pc:docMk/>
          <pc:sldMk cId="1199233469" sldId="280"/>
        </pc:sldMkLst>
        <pc:spChg chg="mod">
          <ac:chgData name="DSA - Beatriz Ozorio" userId="S::beatriz.ozorio@adventistas.org::073f1caa-c851-4470-85c4-4d504c612eb8" providerId="AD" clId="Web-{22B19BF2-5412-B3FB-E2B6-0DCC82065D80}" dt="2021-12-09T15:01:29.454" v="10" actId="20577"/>
          <ac:spMkLst>
            <pc:docMk/>
            <pc:sldMk cId="1199233469" sldId="280"/>
            <ac:spMk id="8" creationId="{22E8ED49-D0DE-4044-A905-A4A51488B474}"/>
          </ac:spMkLst>
        </pc:spChg>
        <pc:spChg chg="mod">
          <ac:chgData name="DSA - Beatriz Ozorio" userId="S::beatriz.ozorio@adventistas.org::073f1caa-c851-4470-85c4-4d504c612eb8" providerId="AD" clId="Web-{22B19BF2-5412-B3FB-E2B6-0DCC82065D80}" dt="2021-12-09T15:03:33.129" v="59" actId="20577"/>
          <ac:spMkLst>
            <pc:docMk/>
            <pc:sldMk cId="1199233469" sldId="280"/>
            <ac:spMk id="12" creationId="{50882706-5A48-6A46-8361-660CF7E24CE0}"/>
          </ac:spMkLst>
        </pc:spChg>
      </pc:sldChg>
    </pc:docChg>
  </pc:docChgLst>
</pc:chgInfo>
</file>

<file path=ppt/comments/modernComment_110_9BA53045.xml><?xml version="1.0" encoding="utf-8"?>
<p188:cmLst xmlns:a="http://schemas.openxmlformats.org/drawingml/2006/main" xmlns:r="http://schemas.openxmlformats.org/officeDocument/2006/relationships" xmlns:p188="http://schemas.microsoft.com/office/powerpoint/2018/8/main">
  <p188:cm id="{F21D08F0-AF26-4F69-9508-0F0A010651CA}" authorId="{C7676BDD-5EF3-D31E-9BA3-BD51AAC9AF7F}" created="2021-12-09T15:06:28.102">
    <ac:deMkLst xmlns:ac="http://schemas.microsoft.com/office/drawing/2013/main/command">
      <pc:docMk xmlns:pc="http://schemas.microsoft.com/office/powerpoint/2013/main/command"/>
      <pc:sldMk xmlns:pc="http://schemas.microsoft.com/office/powerpoint/2013/main/command" cId="2611294277" sldId="272"/>
      <ac:spMk id="12" creationId="{50882706-5A48-6A46-8361-660CF7E24CE0}"/>
    </ac:deMkLst>
    <p188:replyLst>
      <p188:reply id="{B2BCEC92-4283-4B2F-A9CD-09080306087A}" authorId="{C7676BDD-5EF3-D31E-9BA3-BD51AAC9AF7F}" created="2021-12-09T15:06:55.853">
        <p188:txBody>
          <a:bodyPr/>
          <a:lstStyle/>
          <a:p>
            <a:r>
              <a:rPr lang="pt-BR"/>
              <a:t>nós nos tornemos - eu colocaria essa parte em itálico.</a:t>
            </a:r>
          </a:p>
        </p188:txBody>
      </p188:reply>
    </p188:replyLst>
    <p188:txBody>
      <a:bodyPr/>
      <a:lstStyle/>
      <a:p>
        <a:r>
          <a:rPr lang="pt-BR"/>
          <a:t>Aqui eu escreveria assim: 
Deus nos concedeu “as Suas preciosas e mui grandes promessas, para que por elas nós nos tornemos coparticipantes da natureza divina, tendo escapado das corrupções das paixões que há no mundo” (2Pe 1:4). ​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8BABE-F293-794E-88E6-6085CE83DA9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5B1FEE2-C0EC-D64A-A91F-532AA8D6D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2C42D24-D0AC-3E4B-A9DB-412ABA3B602F}"/>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F194735D-8FB3-CC48-99B4-E8D09B2768E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9AEC824-2886-1141-B4FA-DE8B50D7F6D7}"/>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36844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BCF82-B9E3-B84D-BA2F-AEA77DFC6EE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1D1D04-2FF6-0043-9023-79A903FBE96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E16FBB0-0073-954F-B6C9-FA92BE56344B}"/>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4460020F-AE94-CD4C-A0F7-AF7DE4F96C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BEABCDC-14BA-E04E-85DC-1B8D86947BE8}"/>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255793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E2684-0801-B64C-9DE9-7DFA657F0B8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CB778C4-8544-8745-B9C4-83C007B727C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13AFC8-5244-0F40-9D85-E68168662566}"/>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6AF057B0-CE69-0B4D-8BBE-91739D1BCCF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5D487B-5428-344E-9273-361EA30D808A}"/>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379829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1386C-4F4F-2540-B861-E8256D3800E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B241698-C921-3748-91C7-2C85EC14CEA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FF4DFA9-C3C6-F847-8BC7-84CE34305DFE}"/>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6F31F61D-D4F4-2A43-BD84-A49086463E0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9CA0F30-938D-6A45-BA5D-86F581CDDDE8}"/>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152220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5F3EB-0B1E-7A4C-A606-ACAE928AE79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ECA5DBB-C5D7-CD4D-BF36-1A2E440D5C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154BCE6-829F-7242-89C6-94C3F4C10EDA}"/>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8C449616-2658-6146-9A9B-C2516465A64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662C193-7BCF-8342-984B-B48298470619}"/>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241878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1EFBA-E919-F743-ACDC-640FD70083F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D812ED1-CC14-C740-9D63-AAEB4447CD0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A692D12-F58F-DE41-91FE-9BF69C0C0C5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7E7C094-A929-E948-8BFA-9077B87C9662}"/>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6" name="Espaço Reservado para Rodapé 5">
            <a:extLst>
              <a:ext uri="{FF2B5EF4-FFF2-40B4-BE49-F238E27FC236}">
                <a16:creationId xmlns:a16="http://schemas.microsoft.com/office/drawing/2014/main" id="{6219FE2A-CAD7-C948-A4F1-23CF285ED3D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904CAE7-49C9-D84B-B865-9C7DC5AD7666}"/>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104279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8E27B-19AE-D445-A71D-55D78F0A411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357D34D-B0F5-014A-A039-8A29D65B5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E848A9A-9280-FB46-AD7E-69FBBBF86CA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406713C-0782-F641-87B0-721D22B70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32F4B61-7DC3-4A4A-B2C1-4C0E4A32EF0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C9EA9C8-375A-794C-AA10-EBA6CC62D37E}"/>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8" name="Espaço Reservado para Rodapé 7">
            <a:extLst>
              <a:ext uri="{FF2B5EF4-FFF2-40B4-BE49-F238E27FC236}">
                <a16:creationId xmlns:a16="http://schemas.microsoft.com/office/drawing/2014/main" id="{6B7C6B2D-3EA1-7846-85AD-4F9E4B6971D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82DAE73-03A2-2045-82E4-8DE8449B4CBF}"/>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94138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8AA2E-4153-114B-ADF9-1968B806B6E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421519A-E9F3-E640-8A64-473D9AF85D55}"/>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4" name="Espaço Reservado para Rodapé 3">
            <a:extLst>
              <a:ext uri="{FF2B5EF4-FFF2-40B4-BE49-F238E27FC236}">
                <a16:creationId xmlns:a16="http://schemas.microsoft.com/office/drawing/2014/main" id="{97E58A3C-B89D-EC4E-98BF-57F82F2CCAC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E66B293-5A66-234E-9848-481B1ACF9249}"/>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51531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48024D-690A-C545-9C3D-29B5F6CA2813}"/>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3" name="Espaço Reservado para Rodapé 2">
            <a:extLst>
              <a:ext uri="{FF2B5EF4-FFF2-40B4-BE49-F238E27FC236}">
                <a16:creationId xmlns:a16="http://schemas.microsoft.com/office/drawing/2014/main" id="{15903939-A2E2-EF42-9544-54CBE4AA83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FD1FCAA-134F-AB41-9561-854B3457F243}"/>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300448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A08E4-C7E3-664B-8E4B-A3A6D56DE7B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C95B8FB-2035-7C4E-9800-F6CC0611D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E82A3F3-5AA9-1A4E-AD91-1B54CC7BD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EDB4290-F991-C747-A7EC-021DF5991066}"/>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6" name="Espaço Reservado para Rodapé 5">
            <a:extLst>
              <a:ext uri="{FF2B5EF4-FFF2-40B4-BE49-F238E27FC236}">
                <a16:creationId xmlns:a16="http://schemas.microsoft.com/office/drawing/2014/main" id="{5FF70AE4-A154-3B4E-B27E-F3DA3D1831F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656BAC6-1106-3F40-BA49-7BB88DE8FCA5}"/>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218911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DD1B4-8C58-1A4C-9E08-9FE3EF8F2F1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31B154F-6233-C24B-924D-EDD425A9D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E6FFEDD-6EE8-2447-AE28-CBEF682F7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AA61862-3E43-C04D-9BF3-D52D09B66FF1}"/>
              </a:ext>
            </a:extLst>
          </p:cNvPr>
          <p:cNvSpPr>
            <a:spLocks noGrp="1"/>
          </p:cNvSpPr>
          <p:nvPr>
            <p:ph type="dt" sz="half" idx="10"/>
          </p:nvPr>
        </p:nvSpPr>
        <p:spPr/>
        <p:txBody>
          <a:bodyPr/>
          <a:lstStyle/>
          <a:p>
            <a:fld id="{BEA886C8-D062-9F47-AFCB-99B567CE0E05}" type="datetimeFigureOut">
              <a:rPr lang="pt-BR" smtClean="0"/>
              <a:t>09/12/2021</a:t>
            </a:fld>
            <a:endParaRPr lang="pt-BR"/>
          </a:p>
        </p:txBody>
      </p:sp>
      <p:sp>
        <p:nvSpPr>
          <p:cNvPr id="6" name="Espaço Reservado para Rodapé 5">
            <a:extLst>
              <a:ext uri="{FF2B5EF4-FFF2-40B4-BE49-F238E27FC236}">
                <a16:creationId xmlns:a16="http://schemas.microsoft.com/office/drawing/2014/main" id="{678CB825-EEF9-CC48-AE8D-1B62F99E05F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C7A0938-E044-4D46-88DB-2EA2B9A52361}"/>
              </a:ext>
            </a:extLst>
          </p:cNvPr>
          <p:cNvSpPr>
            <a:spLocks noGrp="1"/>
          </p:cNvSpPr>
          <p:nvPr>
            <p:ph type="sldNum" sz="quarter" idx="12"/>
          </p:nvPr>
        </p:nvSpPr>
        <p:spPr/>
        <p:txBody>
          <a:bodyPr/>
          <a:lstStyle/>
          <a:p>
            <a:fld id="{C77C46AB-4533-724F-A06F-DA650D1558F1}" type="slidenum">
              <a:rPr lang="pt-BR" smtClean="0"/>
              <a:t>‹nº›</a:t>
            </a:fld>
            <a:endParaRPr lang="pt-BR"/>
          </a:p>
        </p:txBody>
      </p:sp>
    </p:spTree>
    <p:extLst>
      <p:ext uri="{BB962C8B-B14F-4D97-AF65-F5344CB8AC3E}">
        <p14:creationId xmlns:p14="http://schemas.microsoft.com/office/powerpoint/2010/main" val="209597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55FCB37-B740-5B42-A9FA-7C5672074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23676A9-ADFE-E242-AEB8-6A86D143D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A4EDEE0-196B-AF44-BED4-5881B7419F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886C8-D062-9F47-AFCB-99B567CE0E05}" type="datetimeFigureOut">
              <a:rPr lang="pt-BR" smtClean="0"/>
              <a:t>09/12/2021</a:t>
            </a:fld>
            <a:endParaRPr lang="pt-BR"/>
          </a:p>
        </p:txBody>
      </p:sp>
      <p:sp>
        <p:nvSpPr>
          <p:cNvPr id="5" name="Espaço Reservado para Rodapé 4">
            <a:extLst>
              <a:ext uri="{FF2B5EF4-FFF2-40B4-BE49-F238E27FC236}">
                <a16:creationId xmlns:a16="http://schemas.microsoft.com/office/drawing/2014/main" id="{046982ED-A482-3740-9B9A-5FFA1E2C6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819C64D-D457-354C-9857-6DD2E71545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46AB-4533-724F-A06F-DA650D1558F1}" type="slidenum">
              <a:rPr lang="pt-BR" smtClean="0"/>
              <a:t>‹nº›</a:t>
            </a:fld>
            <a:endParaRPr lang="pt-BR"/>
          </a:p>
        </p:txBody>
      </p:sp>
    </p:spTree>
    <p:extLst>
      <p:ext uri="{BB962C8B-B14F-4D97-AF65-F5344CB8AC3E}">
        <p14:creationId xmlns:p14="http://schemas.microsoft.com/office/powerpoint/2010/main" val="453549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microsoft.com/office/2018/10/relationships/comments" Target="../comments/modernComment_110_9BA5304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mulher, mesa, segurando, em pé&#10;&#10;Descrição gerada automaticamente">
            <a:extLst>
              <a:ext uri="{FF2B5EF4-FFF2-40B4-BE49-F238E27FC236}">
                <a16:creationId xmlns:a16="http://schemas.microsoft.com/office/drawing/2014/main" id="{DA642CD3-EB7B-9441-939B-5C584FB787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7533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Céu azul com nuvens&#10;&#10;Descrição gerada automaticamente com confiança média">
            <a:extLst>
              <a:ext uri="{FF2B5EF4-FFF2-40B4-BE49-F238E27FC236}">
                <a16:creationId xmlns:a16="http://schemas.microsoft.com/office/drawing/2014/main" id="{C9BB8E4B-F2B8-D840-84CB-EC823C86C1DF}"/>
              </a:ext>
            </a:extLst>
          </p:cNvPr>
          <p:cNvPicPr>
            <a:picLocks noChangeAspect="1"/>
          </p:cNvPicPr>
          <p:nvPr/>
        </p:nvPicPr>
        <p:blipFill>
          <a:blip r:embed="rId2"/>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223A84E8-E8DF-D64C-AAAC-22D8B19CD7B3}"/>
              </a:ext>
            </a:extLst>
          </p:cNvPr>
          <p:cNvSpPr txBox="1"/>
          <p:nvPr/>
        </p:nvSpPr>
        <p:spPr>
          <a:xfrm>
            <a:off x="570969" y="985278"/>
            <a:ext cx="8741817" cy="830997"/>
          </a:xfrm>
          <a:prstGeom prst="rect">
            <a:avLst/>
          </a:prstGeom>
          <a:noFill/>
        </p:spPr>
        <p:txBody>
          <a:bodyPr wrap="none" lIns="91440" tIns="45720" rIns="91440" bIns="45720" rtlCol="0" anchor="t">
            <a:spAutoFit/>
          </a:bodyPr>
          <a:lstStyle/>
          <a:p>
            <a:r>
              <a:rPr lang="pt-BR" sz="4800" b="1" cap="all" dirty="0">
                <a:solidFill>
                  <a:schemeClr val="accent2">
                    <a:lumMod val="40000"/>
                    <a:lumOff val="60000"/>
                  </a:schemeClr>
                </a:solidFill>
                <a:latin typeface="Avenir Black"/>
                <a:cs typeface="Arial"/>
              </a:rPr>
              <a:t>Promessas de Deus para você</a:t>
            </a:r>
          </a:p>
        </p:txBody>
      </p:sp>
      <p:sp>
        <p:nvSpPr>
          <p:cNvPr id="7" name="CaixaDeTexto 6">
            <a:extLst>
              <a:ext uri="{FF2B5EF4-FFF2-40B4-BE49-F238E27FC236}">
                <a16:creationId xmlns:a16="http://schemas.microsoft.com/office/drawing/2014/main" id="{7859D058-85F5-794D-A4EC-7CC4CA70BD42}"/>
              </a:ext>
            </a:extLst>
          </p:cNvPr>
          <p:cNvSpPr txBox="1"/>
          <p:nvPr/>
        </p:nvSpPr>
        <p:spPr>
          <a:xfrm>
            <a:off x="570969" y="1748671"/>
            <a:ext cx="2437270" cy="400110"/>
          </a:xfrm>
          <a:prstGeom prst="rect">
            <a:avLst/>
          </a:prstGeom>
          <a:noFill/>
        </p:spPr>
        <p:txBody>
          <a:bodyPr wrap="none" rtlCol="0">
            <a:spAutoFit/>
          </a:bodyPr>
          <a:lstStyle/>
          <a:p>
            <a:r>
              <a:rPr lang="es-ES_tradnl" sz="2000" dirty="0">
                <a:solidFill>
                  <a:schemeClr val="accent2">
                    <a:lumMod val="40000"/>
                    <a:lumOff val="60000"/>
                  </a:schemeClr>
                </a:solidFill>
                <a:latin typeface="Avenir Book" panose="02000503020000020003" pitchFamily="2" charset="0"/>
              </a:rPr>
              <a:t>Texto: Joel 2:28-32 </a:t>
            </a:r>
            <a:endParaRPr lang="pt-BR" sz="2000" dirty="0">
              <a:solidFill>
                <a:schemeClr val="accent2">
                  <a:lumMod val="40000"/>
                  <a:lumOff val="60000"/>
                </a:schemeClr>
              </a:solidFill>
              <a:latin typeface="Avenir Book" panose="02000503020000020003" pitchFamily="2" charset="0"/>
            </a:endParaRPr>
          </a:p>
        </p:txBody>
      </p:sp>
      <p:cxnSp>
        <p:nvCxnSpPr>
          <p:cNvPr id="9" name="Conector Reto 8">
            <a:extLst>
              <a:ext uri="{FF2B5EF4-FFF2-40B4-BE49-F238E27FC236}">
                <a16:creationId xmlns:a16="http://schemas.microsoft.com/office/drawing/2014/main" id="{F754CE49-6D1B-4E4F-9BD9-DF82E650E841}"/>
              </a:ext>
            </a:extLst>
          </p:cNvPr>
          <p:cNvCxnSpPr>
            <a:cxnSpLocks/>
          </p:cNvCxnSpPr>
          <p:nvPr/>
        </p:nvCxnSpPr>
        <p:spPr>
          <a:xfrm>
            <a:off x="713993" y="2316894"/>
            <a:ext cx="10518299" cy="0"/>
          </a:xfrm>
          <a:prstGeom prst="line">
            <a:avLst/>
          </a:prstGeom>
          <a:ln w="15875">
            <a:solidFill>
              <a:schemeClr val="accent2">
                <a:lumMod val="40000"/>
                <a:lumOff val="60000"/>
              </a:schemeClr>
            </a:solidFill>
          </a:ln>
        </p:spPr>
        <p:style>
          <a:lnRef idx="1">
            <a:schemeClr val="dk1"/>
          </a:lnRef>
          <a:fillRef idx="0">
            <a:schemeClr val="dk1"/>
          </a:fillRef>
          <a:effectRef idx="0">
            <a:schemeClr val="dk1"/>
          </a:effectRef>
          <a:fontRef idx="minor">
            <a:schemeClr val="tx1"/>
          </a:fontRef>
        </p:style>
      </p:cxnSp>
      <p:sp>
        <p:nvSpPr>
          <p:cNvPr id="12" name="CaixaDeTexto 11">
            <a:extLst>
              <a:ext uri="{FF2B5EF4-FFF2-40B4-BE49-F238E27FC236}">
                <a16:creationId xmlns:a16="http://schemas.microsoft.com/office/drawing/2014/main" id="{50882706-5A48-6A46-8361-660CF7E24CE0}"/>
              </a:ext>
            </a:extLst>
          </p:cNvPr>
          <p:cNvSpPr txBox="1"/>
          <p:nvPr/>
        </p:nvSpPr>
        <p:spPr>
          <a:xfrm>
            <a:off x="570969" y="2482880"/>
            <a:ext cx="10661323" cy="1938992"/>
          </a:xfrm>
          <a:prstGeom prst="rect">
            <a:avLst/>
          </a:prstGeom>
          <a:noFill/>
        </p:spPr>
        <p:txBody>
          <a:bodyPr wrap="square" lIns="91440" tIns="45720" rIns="91440" bIns="45720" rtlCol="0" anchor="t">
            <a:spAutoFit/>
          </a:bodyPr>
          <a:lstStyle/>
          <a:p>
            <a:r>
              <a:rPr lang="pt-BR" sz="2400" dirty="0">
                <a:solidFill>
                  <a:schemeClr val="accent2">
                    <a:lumMod val="40000"/>
                    <a:lumOff val="60000"/>
                  </a:schemeClr>
                </a:solidFill>
                <a:latin typeface="Avenir Book"/>
              </a:rPr>
              <a:t>No Ano Novo, as pessoas fazem promessas. Ao se casarem, os noivos prometem manter durante a vida o romantismo que os levou a esse compromisso. </a:t>
            </a:r>
            <a:endParaRPr lang="pt-BR" sz="2400" dirty="0">
              <a:solidFill>
                <a:schemeClr val="accent2">
                  <a:lumMod val="40000"/>
                  <a:lumOff val="60000"/>
                </a:schemeClr>
              </a:solidFill>
              <a:latin typeface="Avenir Book" panose="02000503020000020003" pitchFamily="2" charset="0"/>
            </a:endParaRPr>
          </a:p>
          <a:p>
            <a:endParaRPr lang="pt-BR" sz="2400" dirty="0">
              <a:solidFill>
                <a:schemeClr val="accent2">
                  <a:lumMod val="40000"/>
                  <a:lumOff val="60000"/>
                </a:schemeClr>
              </a:solidFill>
              <a:latin typeface="Avenir Book" panose="02000503020000020003" pitchFamily="2" charset="0"/>
            </a:endParaRPr>
          </a:p>
          <a:p>
            <a:r>
              <a:rPr lang="pt-BR" sz="2400" dirty="0">
                <a:solidFill>
                  <a:schemeClr val="accent2">
                    <a:lumMod val="40000"/>
                    <a:lumOff val="60000"/>
                  </a:schemeClr>
                </a:solidFill>
                <a:latin typeface="Avenir Book"/>
              </a:rPr>
              <a:t>No entanto, entre a promessa e seu cumprimento, há um caminho nem sempre percorrido por inteiro. </a:t>
            </a:r>
            <a:endParaRPr lang="pt-BR" sz="2400" dirty="0">
              <a:solidFill>
                <a:schemeClr val="accent2">
                  <a:lumMod val="40000"/>
                  <a:lumOff val="60000"/>
                </a:schemeClr>
              </a:solidFill>
              <a:latin typeface="Avenir Book" panose="02000503020000020003" pitchFamily="2" charset="0"/>
            </a:endParaRPr>
          </a:p>
        </p:txBody>
      </p:sp>
    </p:spTree>
    <p:extLst>
      <p:ext uri="{BB962C8B-B14F-4D97-AF65-F5344CB8AC3E}">
        <p14:creationId xmlns:p14="http://schemas.microsoft.com/office/powerpoint/2010/main" val="256696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Céu azul com nuvens&#10;&#10;Descrição gerada automaticamente com confiança média">
            <a:extLst>
              <a:ext uri="{FF2B5EF4-FFF2-40B4-BE49-F238E27FC236}">
                <a16:creationId xmlns:a16="http://schemas.microsoft.com/office/drawing/2014/main" id="{C9BB8E4B-F2B8-D840-84CB-EC823C86C1DF}"/>
              </a:ext>
            </a:extLst>
          </p:cNvPr>
          <p:cNvPicPr>
            <a:picLocks noChangeAspect="1"/>
          </p:cNvPicPr>
          <p:nvPr/>
        </p:nvPicPr>
        <p:blipFill>
          <a:blip r:embed="rId2"/>
          <a:stretch>
            <a:fillRect/>
          </a:stretch>
        </p:blipFill>
        <p:spPr>
          <a:xfrm>
            <a:off x="0" y="0"/>
            <a:ext cx="12192000" cy="6858000"/>
          </a:xfrm>
          <a:prstGeom prst="rect">
            <a:avLst/>
          </a:prstGeom>
        </p:spPr>
      </p:pic>
      <p:sp>
        <p:nvSpPr>
          <p:cNvPr id="7" name="CaixaDeTexto 6">
            <a:extLst>
              <a:ext uri="{FF2B5EF4-FFF2-40B4-BE49-F238E27FC236}">
                <a16:creationId xmlns:a16="http://schemas.microsoft.com/office/drawing/2014/main" id="{7859D058-85F5-794D-A4EC-7CC4CA70BD42}"/>
              </a:ext>
            </a:extLst>
          </p:cNvPr>
          <p:cNvSpPr txBox="1"/>
          <p:nvPr/>
        </p:nvSpPr>
        <p:spPr>
          <a:xfrm>
            <a:off x="570969" y="1748671"/>
            <a:ext cx="2437270" cy="400110"/>
          </a:xfrm>
          <a:prstGeom prst="rect">
            <a:avLst/>
          </a:prstGeom>
          <a:noFill/>
        </p:spPr>
        <p:txBody>
          <a:bodyPr wrap="none" rtlCol="0">
            <a:spAutoFit/>
          </a:bodyPr>
          <a:lstStyle/>
          <a:p>
            <a:r>
              <a:rPr lang="es-ES_tradnl" sz="2000" dirty="0">
                <a:solidFill>
                  <a:schemeClr val="accent2">
                    <a:lumMod val="40000"/>
                    <a:lumOff val="60000"/>
                  </a:schemeClr>
                </a:solidFill>
                <a:latin typeface="Avenir Book" panose="02000503020000020003" pitchFamily="2" charset="0"/>
              </a:rPr>
              <a:t>Texto: Joel 2:28-32 </a:t>
            </a:r>
            <a:endParaRPr lang="pt-BR" sz="2000" dirty="0">
              <a:solidFill>
                <a:schemeClr val="accent2">
                  <a:lumMod val="40000"/>
                  <a:lumOff val="60000"/>
                </a:schemeClr>
              </a:solidFill>
              <a:latin typeface="Avenir Book" panose="02000503020000020003" pitchFamily="2" charset="0"/>
            </a:endParaRPr>
          </a:p>
        </p:txBody>
      </p:sp>
      <p:cxnSp>
        <p:nvCxnSpPr>
          <p:cNvPr id="9" name="Conector Reto 8">
            <a:extLst>
              <a:ext uri="{FF2B5EF4-FFF2-40B4-BE49-F238E27FC236}">
                <a16:creationId xmlns:a16="http://schemas.microsoft.com/office/drawing/2014/main" id="{F754CE49-6D1B-4E4F-9BD9-DF82E650E841}"/>
              </a:ext>
            </a:extLst>
          </p:cNvPr>
          <p:cNvCxnSpPr>
            <a:cxnSpLocks/>
          </p:cNvCxnSpPr>
          <p:nvPr/>
        </p:nvCxnSpPr>
        <p:spPr>
          <a:xfrm>
            <a:off x="713993" y="2316894"/>
            <a:ext cx="10518299" cy="0"/>
          </a:xfrm>
          <a:prstGeom prst="line">
            <a:avLst/>
          </a:prstGeom>
          <a:ln w="15875">
            <a:solidFill>
              <a:schemeClr val="accent2">
                <a:lumMod val="40000"/>
                <a:lumOff val="60000"/>
              </a:schemeClr>
            </a:solidFill>
          </a:ln>
        </p:spPr>
        <p:style>
          <a:lnRef idx="1">
            <a:schemeClr val="dk1"/>
          </a:lnRef>
          <a:fillRef idx="0">
            <a:schemeClr val="dk1"/>
          </a:fillRef>
          <a:effectRef idx="0">
            <a:schemeClr val="dk1"/>
          </a:effectRef>
          <a:fontRef idx="minor">
            <a:schemeClr val="tx1"/>
          </a:fontRef>
        </p:style>
      </p:cxnSp>
      <p:sp>
        <p:nvSpPr>
          <p:cNvPr id="12" name="CaixaDeTexto 11">
            <a:extLst>
              <a:ext uri="{FF2B5EF4-FFF2-40B4-BE49-F238E27FC236}">
                <a16:creationId xmlns:a16="http://schemas.microsoft.com/office/drawing/2014/main" id="{50882706-5A48-6A46-8361-660CF7E24CE0}"/>
              </a:ext>
            </a:extLst>
          </p:cNvPr>
          <p:cNvSpPr txBox="1"/>
          <p:nvPr/>
        </p:nvSpPr>
        <p:spPr>
          <a:xfrm>
            <a:off x="570969" y="2482880"/>
            <a:ext cx="10968679" cy="3046988"/>
          </a:xfrm>
          <a:prstGeom prst="rect">
            <a:avLst/>
          </a:prstGeom>
          <a:noFill/>
        </p:spPr>
        <p:txBody>
          <a:bodyPr wrap="square" lIns="91440" tIns="45720" rIns="91440" bIns="45720" rtlCol="0" anchor="t">
            <a:spAutoFit/>
          </a:bodyPr>
          <a:lstStyle/>
          <a:p>
            <a:r>
              <a:rPr lang="pt-BR" sz="2400" dirty="0">
                <a:solidFill>
                  <a:schemeClr val="accent2">
                    <a:lumMod val="40000"/>
                    <a:lumOff val="60000"/>
                  </a:schemeClr>
                </a:solidFill>
                <a:latin typeface="Avenir Book"/>
              </a:rPr>
              <a:t>O ser humano não costuma ser digno de confiança. Não somos bons em cumprir promessas. Também há pessoas que agem de má fé, prometendo algo para criar uma expectativa positiva de si mesmos, mas sem a intenção de realizar o prometido. </a:t>
            </a:r>
            <a:endParaRPr lang="pt-BR" sz="2400" dirty="0">
              <a:solidFill>
                <a:schemeClr val="accent2">
                  <a:lumMod val="40000"/>
                  <a:lumOff val="60000"/>
                </a:schemeClr>
              </a:solidFill>
              <a:latin typeface="Avenir Book" panose="02000503020000020003" pitchFamily="2" charset="0"/>
            </a:endParaRPr>
          </a:p>
          <a:p>
            <a:endParaRPr lang="pt-BR" sz="2400" dirty="0">
              <a:solidFill>
                <a:schemeClr val="accent2">
                  <a:lumMod val="40000"/>
                  <a:lumOff val="60000"/>
                </a:schemeClr>
              </a:solidFill>
              <a:latin typeface="Avenir Book" panose="02000503020000020003" pitchFamily="2" charset="0"/>
            </a:endParaRPr>
          </a:p>
          <a:p>
            <a:r>
              <a:rPr lang="pt-BR" sz="2400" dirty="0">
                <a:solidFill>
                  <a:schemeClr val="accent2">
                    <a:lumMod val="40000"/>
                    <a:lumOff val="60000"/>
                  </a:schemeClr>
                </a:solidFill>
                <a:latin typeface="Avenir Book"/>
              </a:rPr>
              <a:t>Mas com Deus é diferente. </a:t>
            </a:r>
          </a:p>
          <a:p>
            <a:r>
              <a:rPr lang="pt-BR" sz="2400" dirty="0">
                <a:solidFill>
                  <a:schemeClr val="accent2">
                    <a:lumMod val="40000"/>
                    <a:lumOff val="60000"/>
                  </a:schemeClr>
                </a:solidFill>
                <a:latin typeface="Avenir Book"/>
              </a:rPr>
              <a:t>   </a:t>
            </a:r>
            <a:endParaRPr lang="pt-BR" sz="2400" dirty="0">
              <a:solidFill>
                <a:schemeClr val="accent2">
                  <a:lumMod val="40000"/>
                  <a:lumOff val="60000"/>
                </a:schemeClr>
              </a:solidFill>
              <a:effectLst/>
              <a:latin typeface="Avenir Book" panose="02000503020000020003" pitchFamily="2" charset="0"/>
            </a:endParaRPr>
          </a:p>
          <a:p>
            <a:r>
              <a:rPr lang="pt-BR" sz="2400" dirty="0">
                <a:solidFill>
                  <a:schemeClr val="accent2">
                    <a:lumMod val="40000"/>
                    <a:lumOff val="60000"/>
                  </a:schemeClr>
                </a:solidFill>
                <a:latin typeface="Avenir Book"/>
              </a:rPr>
              <a:t>Dentre todas as promessas de Deus, há três promessas que são muito importantes para Ele e deveriam ser igualmente valiosas para nós. </a:t>
            </a:r>
            <a:endParaRPr lang="pt-BR" sz="2400" dirty="0">
              <a:solidFill>
                <a:schemeClr val="accent2">
                  <a:lumMod val="40000"/>
                  <a:lumOff val="60000"/>
                </a:schemeClr>
              </a:solidFill>
              <a:latin typeface="Avenir Book" panose="02000503020000020003" pitchFamily="2" charset="0"/>
            </a:endParaRPr>
          </a:p>
        </p:txBody>
      </p:sp>
      <p:sp>
        <p:nvSpPr>
          <p:cNvPr id="8" name="CaixaDeTexto 7">
            <a:extLst>
              <a:ext uri="{FF2B5EF4-FFF2-40B4-BE49-F238E27FC236}">
                <a16:creationId xmlns:a16="http://schemas.microsoft.com/office/drawing/2014/main" id="{22E8ED49-D0DE-4044-A905-A4A51488B474}"/>
              </a:ext>
            </a:extLst>
          </p:cNvPr>
          <p:cNvSpPr txBox="1"/>
          <p:nvPr/>
        </p:nvSpPr>
        <p:spPr>
          <a:xfrm>
            <a:off x="570969" y="985278"/>
            <a:ext cx="8741817" cy="830997"/>
          </a:xfrm>
          <a:prstGeom prst="rect">
            <a:avLst/>
          </a:prstGeom>
          <a:noFill/>
        </p:spPr>
        <p:txBody>
          <a:bodyPr wrap="none" lIns="91440" tIns="45720" rIns="91440" bIns="45720" rtlCol="0" anchor="t">
            <a:spAutoFit/>
          </a:bodyPr>
          <a:lstStyle/>
          <a:p>
            <a:r>
              <a:rPr lang="pt-BR" sz="4800" b="1" cap="all" dirty="0">
                <a:solidFill>
                  <a:schemeClr val="accent2">
                    <a:lumMod val="40000"/>
                    <a:lumOff val="60000"/>
                  </a:schemeClr>
                </a:solidFill>
                <a:latin typeface="Avenir Black"/>
                <a:cs typeface="Arial"/>
              </a:rPr>
              <a:t>Promessas de Deus para você</a:t>
            </a:r>
          </a:p>
        </p:txBody>
      </p:sp>
    </p:spTree>
    <p:extLst>
      <p:ext uri="{BB962C8B-B14F-4D97-AF65-F5344CB8AC3E}">
        <p14:creationId xmlns:p14="http://schemas.microsoft.com/office/powerpoint/2010/main" val="119923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ulher com os braços para cima&#10;&#10;Descrição gerada automaticamente com confiança baixa">
            <a:extLst>
              <a:ext uri="{FF2B5EF4-FFF2-40B4-BE49-F238E27FC236}">
                <a16:creationId xmlns:a16="http://schemas.microsoft.com/office/drawing/2014/main" id="{42FA20AD-BE83-9B47-B280-98E6ABDCD3FE}"/>
              </a:ext>
            </a:extLst>
          </p:cNvPr>
          <p:cNvPicPr>
            <a:picLocks noChangeAspect="1"/>
          </p:cNvPicPr>
          <p:nvPr/>
        </p:nvPicPr>
        <p:blipFill>
          <a:blip r:embed="rId2"/>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394281FA-DAB0-DF4C-863D-7B90DBD5858E}"/>
              </a:ext>
            </a:extLst>
          </p:cNvPr>
          <p:cNvSpPr txBox="1"/>
          <p:nvPr/>
        </p:nvSpPr>
        <p:spPr>
          <a:xfrm>
            <a:off x="3534032" y="1081212"/>
            <a:ext cx="8302178" cy="1569660"/>
          </a:xfrm>
          <a:prstGeom prst="rect">
            <a:avLst/>
          </a:prstGeom>
          <a:noFill/>
        </p:spPr>
        <p:txBody>
          <a:bodyPr wrap="square" lIns="91440" tIns="45720" rIns="91440" bIns="45720" rtlCol="0" anchor="t">
            <a:spAutoFit/>
          </a:bodyPr>
          <a:lstStyle/>
          <a:p>
            <a:pPr algn="r"/>
            <a:r>
              <a:rPr lang="pt-BR" sz="4800" b="1" cap="all" dirty="0">
                <a:solidFill>
                  <a:srgbClr val="4A7D9E"/>
                </a:solidFill>
                <a:latin typeface="Avenir Black"/>
                <a:cs typeface="Arial"/>
              </a:rPr>
              <a:t>I. O derramamento do Espírito</a:t>
            </a:r>
            <a:r>
              <a:rPr lang="es-ES_tradnl" sz="4800" b="1" cap="all" dirty="0">
                <a:solidFill>
                  <a:srgbClr val="4A7D9E"/>
                </a:solidFill>
                <a:latin typeface="Avenir Black"/>
                <a:cs typeface="Arial"/>
              </a:rPr>
              <a:t> </a:t>
            </a:r>
            <a:endParaRPr lang="es-ES_tradnl" sz="4800" b="1" cap="all" dirty="0">
              <a:solidFill>
                <a:srgbClr val="4A7D9E"/>
              </a:solidFill>
              <a:latin typeface="Avenir Black" panose="02000503020000020003" pitchFamily="2" charset="0"/>
              <a:cs typeface="Arial" panose="020B0604020202020204" pitchFamily="34" charset="0"/>
            </a:endParaRPr>
          </a:p>
        </p:txBody>
      </p:sp>
      <p:cxnSp>
        <p:nvCxnSpPr>
          <p:cNvPr id="6" name="Conector Reto 5">
            <a:extLst>
              <a:ext uri="{FF2B5EF4-FFF2-40B4-BE49-F238E27FC236}">
                <a16:creationId xmlns:a16="http://schemas.microsoft.com/office/drawing/2014/main" id="{2CC3D89F-8ADC-824D-BC34-B098221CF61F}"/>
              </a:ext>
            </a:extLst>
          </p:cNvPr>
          <p:cNvCxnSpPr>
            <a:cxnSpLocks/>
          </p:cNvCxnSpPr>
          <p:nvPr/>
        </p:nvCxnSpPr>
        <p:spPr>
          <a:xfrm>
            <a:off x="4670854" y="2746291"/>
            <a:ext cx="6985346" cy="0"/>
          </a:xfrm>
          <a:prstGeom prst="line">
            <a:avLst/>
          </a:prstGeom>
          <a:ln w="15875">
            <a:solidFill>
              <a:srgbClr val="4A7D9E"/>
            </a:solidFill>
          </a:ln>
        </p:spPr>
        <p:style>
          <a:lnRef idx="1">
            <a:schemeClr val="dk1"/>
          </a:lnRef>
          <a:fillRef idx="0">
            <a:schemeClr val="dk1"/>
          </a:fillRef>
          <a:effectRef idx="0">
            <a:schemeClr val="dk1"/>
          </a:effectRef>
          <a:fontRef idx="minor">
            <a:schemeClr val="tx1"/>
          </a:fontRef>
        </p:style>
      </p:cxnSp>
      <p:sp>
        <p:nvSpPr>
          <p:cNvPr id="7" name="CaixaDeTexto 6">
            <a:extLst>
              <a:ext uri="{FF2B5EF4-FFF2-40B4-BE49-F238E27FC236}">
                <a16:creationId xmlns:a16="http://schemas.microsoft.com/office/drawing/2014/main" id="{D100D834-9229-F04C-BBD8-F55CABFFCB9B}"/>
              </a:ext>
            </a:extLst>
          </p:cNvPr>
          <p:cNvSpPr txBox="1"/>
          <p:nvPr/>
        </p:nvSpPr>
        <p:spPr>
          <a:xfrm>
            <a:off x="4436076" y="2991530"/>
            <a:ext cx="7400134" cy="2308324"/>
          </a:xfrm>
          <a:prstGeom prst="rect">
            <a:avLst/>
          </a:prstGeom>
          <a:noFill/>
        </p:spPr>
        <p:txBody>
          <a:bodyPr wrap="square" lIns="91440" tIns="45720" rIns="91440" bIns="45720" rtlCol="0" anchor="t">
            <a:spAutoFit/>
          </a:bodyPr>
          <a:lstStyle/>
          <a:p>
            <a:pPr algn="r"/>
            <a:r>
              <a:rPr lang="pt-BR" sz="2400" dirty="0">
                <a:solidFill>
                  <a:srgbClr val="4A7D9E"/>
                </a:solidFill>
                <a:latin typeface="Avenir Book"/>
              </a:rPr>
              <a:t>A primeira dessas promessas é o derramamento do Espírito Santo. </a:t>
            </a:r>
            <a:endParaRPr lang="pt-BR" sz="2400" dirty="0">
              <a:solidFill>
                <a:srgbClr val="4A7D9E"/>
              </a:solidFill>
              <a:latin typeface="Avenir Book" panose="02000503020000020003" pitchFamily="2" charset="0"/>
            </a:endParaRPr>
          </a:p>
          <a:p>
            <a:pPr algn="r"/>
            <a:endParaRPr lang="pt-BR" sz="2400" dirty="0">
              <a:solidFill>
                <a:srgbClr val="4A7D9E"/>
              </a:solidFill>
              <a:latin typeface="Avenir Book" panose="02000503020000020003" pitchFamily="2" charset="0"/>
            </a:endParaRPr>
          </a:p>
          <a:p>
            <a:pPr algn="r"/>
            <a:r>
              <a:rPr lang="pt-BR" sz="2400" dirty="0">
                <a:solidFill>
                  <a:srgbClr val="4A7D9E"/>
                </a:solidFill>
                <a:latin typeface="Avenir Book"/>
              </a:rPr>
              <a:t>Além de operar nossa conversão, o Espírito Santo empodera a igreja para atestar no mundo que Deus é amor e quer salvar. </a:t>
            </a:r>
            <a:endParaRPr lang="pt-BR" sz="2400" dirty="0">
              <a:solidFill>
                <a:srgbClr val="4A7D9E"/>
              </a:solidFill>
              <a:latin typeface="Avenir Book" panose="02000503020000020003" pitchFamily="2" charset="0"/>
            </a:endParaRPr>
          </a:p>
        </p:txBody>
      </p:sp>
    </p:spTree>
    <p:extLst>
      <p:ext uri="{BB962C8B-B14F-4D97-AF65-F5344CB8AC3E}">
        <p14:creationId xmlns:p14="http://schemas.microsoft.com/office/powerpoint/2010/main" val="143770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essoa com a mão no queixo&#10;&#10;Descrição gerada automaticamente com confiança baixa">
            <a:extLst>
              <a:ext uri="{FF2B5EF4-FFF2-40B4-BE49-F238E27FC236}">
                <a16:creationId xmlns:a16="http://schemas.microsoft.com/office/drawing/2014/main" id="{85C43200-13E6-4845-BB35-315E4CA5DC84}"/>
              </a:ext>
            </a:extLst>
          </p:cNvPr>
          <p:cNvPicPr>
            <a:picLocks noChangeAspect="1"/>
          </p:cNvPicPr>
          <p:nvPr/>
        </p:nvPicPr>
        <p:blipFill>
          <a:blip r:embed="rId2"/>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095A7AE2-EC02-D140-B5CA-51B6D0830B74}"/>
              </a:ext>
            </a:extLst>
          </p:cNvPr>
          <p:cNvSpPr txBox="1"/>
          <p:nvPr/>
        </p:nvSpPr>
        <p:spPr>
          <a:xfrm>
            <a:off x="3320731" y="1081212"/>
            <a:ext cx="8515479" cy="1569660"/>
          </a:xfrm>
          <a:prstGeom prst="rect">
            <a:avLst/>
          </a:prstGeom>
          <a:noFill/>
        </p:spPr>
        <p:txBody>
          <a:bodyPr wrap="square" lIns="91440" tIns="45720" rIns="91440" bIns="45720" rtlCol="0" anchor="t">
            <a:spAutoFit/>
          </a:bodyPr>
          <a:lstStyle/>
          <a:p>
            <a:pPr algn="r"/>
            <a:r>
              <a:rPr lang="pt-BR" sz="4800" b="1" cap="all" dirty="0">
                <a:solidFill>
                  <a:srgbClr val="4A7D9E"/>
                </a:solidFill>
                <a:latin typeface="Avenir Black"/>
                <a:cs typeface="Arial"/>
              </a:rPr>
              <a:t>II. Os sinais da vinda de Cristo </a:t>
            </a:r>
            <a:endParaRPr lang="es-ES_tradnl" sz="4800" b="1" cap="all" dirty="0">
              <a:solidFill>
                <a:srgbClr val="4A7D9E"/>
              </a:solidFill>
              <a:latin typeface="Avenir Black" panose="02000503020000020003" pitchFamily="2" charset="0"/>
              <a:cs typeface="Arial" panose="020B0604020202020204" pitchFamily="34" charset="0"/>
            </a:endParaRPr>
          </a:p>
        </p:txBody>
      </p:sp>
      <p:cxnSp>
        <p:nvCxnSpPr>
          <p:cNvPr id="5" name="Conector Reto 4">
            <a:extLst>
              <a:ext uri="{FF2B5EF4-FFF2-40B4-BE49-F238E27FC236}">
                <a16:creationId xmlns:a16="http://schemas.microsoft.com/office/drawing/2014/main" id="{9C2DB1FD-7E61-EF46-BB40-BC23501E9DF0}"/>
              </a:ext>
            </a:extLst>
          </p:cNvPr>
          <p:cNvCxnSpPr>
            <a:cxnSpLocks/>
          </p:cNvCxnSpPr>
          <p:nvPr/>
        </p:nvCxnSpPr>
        <p:spPr>
          <a:xfrm>
            <a:off x="3978876" y="2795718"/>
            <a:ext cx="7677324" cy="0"/>
          </a:xfrm>
          <a:prstGeom prst="line">
            <a:avLst/>
          </a:prstGeom>
          <a:ln w="15875">
            <a:solidFill>
              <a:srgbClr val="4A7D9E"/>
            </a:solidFill>
          </a:ln>
        </p:spPr>
        <p:style>
          <a:lnRef idx="1">
            <a:schemeClr val="dk1"/>
          </a:lnRef>
          <a:fillRef idx="0">
            <a:schemeClr val="dk1"/>
          </a:fillRef>
          <a:effectRef idx="0">
            <a:schemeClr val="dk1"/>
          </a:effectRef>
          <a:fontRef idx="minor">
            <a:schemeClr val="tx1"/>
          </a:fontRef>
        </p:style>
      </p:cxnSp>
      <p:sp>
        <p:nvSpPr>
          <p:cNvPr id="6" name="CaixaDeTexto 5">
            <a:extLst>
              <a:ext uri="{FF2B5EF4-FFF2-40B4-BE49-F238E27FC236}">
                <a16:creationId xmlns:a16="http://schemas.microsoft.com/office/drawing/2014/main" id="{6340B5B8-4520-9B45-99BA-7319B5D7CB07}"/>
              </a:ext>
            </a:extLst>
          </p:cNvPr>
          <p:cNvSpPr txBox="1"/>
          <p:nvPr/>
        </p:nvSpPr>
        <p:spPr>
          <a:xfrm>
            <a:off x="3625871" y="3065671"/>
            <a:ext cx="8030329" cy="830997"/>
          </a:xfrm>
          <a:prstGeom prst="rect">
            <a:avLst/>
          </a:prstGeom>
          <a:noFill/>
        </p:spPr>
        <p:txBody>
          <a:bodyPr wrap="square" lIns="91440" tIns="45720" rIns="91440" bIns="45720" rtlCol="0" anchor="t">
            <a:spAutoFit/>
          </a:bodyPr>
          <a:lstStyle/>
          <a:p>
            <a:pPr algn="r"/>
            <a:r>
              <a:rPr lang="pt-BR" sz="2400" dirty="0">
                <a:solidFill>
                  <a:srgbClr val="4A7D9E"/>
                </a:solidFill>
                <a:latin typeface="Avenir Book"/>
              </a:rPr>
              <a:t>A expressão “Dia do Senhor” é usada na Bíblia também para se referir à segunda vinda de Cristo à Terra. </a:t>
            </a:r>
            <a:endParaRPr lang="pt-BR" sz="2400" dirty="0">
              <a:solidFill>
                <a:srgbClr val="4A7D9E"/>
              </a:solidFill>
              <a:latin typeface="Avenir Book" panose="02000503020000020003" pitchFamily="2" charset="0"/>
            </a:endParaRPr>
          </a:p>
        </p:txBody>
      </p:sp>
    </p:spTree>
    <p:extLst>
      <p:ext uri="{BB962C8B-B14F-4D97-AF65-F5344CB8AC3E}">
        <p14:creationId xmlns:p14="http://schemas.microsoft.com/office/powerpoint/2010/main" val="375013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ulher com os braços para cima&#10;&#10;Descrição gerada automaticamente com confiança baixa">
            <a:extLst>
              <a:ext uri="{FF2B5EF4-FFF2-40B4-BE49-F238E27FC236}">
                <a16:creationId xmlns:a16="http://schemas.microsoft.com/office/drawing/2014/main" id="{42FA20AD-BE83-9B47-B280-98E6ABDCD3FE}"/>
              </a:ext>
            </a:extLst>
          </p:cNvPr>
          <p:cNvPicPr>
            <a:picLocks noChangeAspect="1"/>
          </p:cNvPicPr>
          <p:nvPr/>
        </p:nvPicPr>
        <p:blipFill>
          <a:blip r:embed="rId2"/>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394281FA-DAB0-DF4C-863D-7B90DBD5858E}"/>
              </a:ext>
            </a:extLst>
          </p:cNvPr>
          <p:cNvSpPr txBox="1"/>
          <p:nvPr/>
        </p:nvSpPr>
        <p:spPr>
          <a:xfrm>
            <a:off x="3320731" y="1081212"/>
            <a:ext cx="8515479" cy="830997"/>
          </a:xfrm>
          <a:prstGeom prst="rect">
            <a:avLst/>
          </a:prstGeom>
          <a:noFill/>
        </p:spPr>
        <p:txBody>
          <a:bodyPr wrap="square" lIns="91440" tIns="45720" rIns="91440" bIns="45720" rtlCol="0" anchor="t">
            <a:spAutoFit/>
          </a:bodyPr>
          <a:lstStyle/>
          <a:p>
            <a:pPr algn="r"/>
            <a:r>
              <a:rPr lang="pt-BR" sz="4800" b="1" cap="all" dirty="0">
                <a:solidFill>
                  <a:srgbClr val="4A7D9E"/>
                </a:solidFill>
                <a:latin typeface="Avenir Black"/>
                <a:cs typeface="Arial"/>
              </a:rPr>
              <a:t>III. A salvação eterna</a:t>
            </a:r>
            <a:r>
              <a:rPr lang="es-ES_tradnl" sz="4800" b="1" cap="all" dirty="0">
                <a:solidFill>
                  <a:srgbClr val="4A7D9E"/>
                </a:solidFill>
                <a:latin typeface="Avenir Black"/>
                <a:cs typeface="Arial"/>
              </a:rPr>
              <a:t> </a:t>
            </a:r>
            <a:endParaRPr lang="es-ES_tradnl" sz="4800" b="1" cap="all" dirty="0">
              <a:solidFill>
                <a:srgbClr val="4A7D9E"/>
              </a:solidFill>
              <a:latin typeface="Avenir Black" panose="02000503020000020003" pitchFamily="2" charset="0"/>
              <a:cs typeface="Arial" panose="020B0604020202020204" pitchFamily="34" charset="0"/>
            </a:endParaRPr>
          </a:p>
        </p:txBody>
      </p:sp>
      <p:cxnSp>
        <p:nvCxnSpPr>
          <p:cNvPr id="6" name="Conector Reto 5">
            <a:extLst>
              <a:ext uri="{FF2B5EF4-FFF2-40B4-BE49-F238E27FC236}">
                <a16:creationId xmlns:a16="http://schemas.microsoft.com/office/drawing/2014/main" id="{2CC3D89F-8ADC-824D-BC34-B098221CF61F}"/>
              </a:ext>
            </a:extLst>
          </p:cNvPr>
          <p:cNvCxnSpPr>
            <a:cxnSpLocks/>
          </p:cNvCxnSpPr>
          <p:nvPr/>
        </p:nvCxnSpPr>
        <p:spPr>
          <a:xfrm>
            <a:off x="4670854" y="2069582"/>
            <a:ext cx="6985346" cy="0"/>
          </a:xfrm>
          <a:prstGeom prst="line">
            <a:avLst/>
          </a:prstGeom>
          <a:ln w="15875">
            <a:solidFill>
              <a:srgbClr val="4A7D9E"/>
            </a:solidFill>
          </a:ln>
        </p:spPr>
        <p:style>
          <a:lnRef idx="1">
            <a:schemeClr val="dk1"/>
          </a:lnRef>
          <a:fillRef idx="0">
            <a:schemeClr val="dk1"/>
          </a:fillRef>
          <a:effectRef idx="0">
            <a:schemeClr val="dk1"/>
          </a:effectRef>
          <a:fontRef idx="minor">
            <a:schemeClr val="tx1"/>
          </a:fontRef>
        </p:style>
      </p:cxnSp>
      <p:sp>
        <p:nvSpPr>
          <p:cNvPr id="7" name="CaixaDeTexto 6">
            <a:extLst>
              <a:ext uri="{FF2B5EF4-FFF2-40B4-BE49-F238E27FC236}">
                <a16:creationId xmlns:a16="http://schemas.microsoft.com/office/drawing/2014/main" id="{D100D834-9229-F04C-BBD8-F55CABFFCB9B}"/>
              </a:ext>
            </a:extLst>
          </p:cNvPr>
          <p:cNvSpPr txBox="1"/>
          <p:nvPr/>
        </p:nvSpPr>
        <p:spPr>
          <a:xfrm>
            <a:off x="3855308" y="2314821"/>
            <a:ext cx="7980902" cy="461665"/>
          </a:xfrm>
          <a:prstGeom prst="rect">
            <a:avLst/>
          </a:prstGeom>
          <a:noFill/>
        </p:spPr>
        <p:txBody>
          <a:bodyPr wrap="square" lIns="91440" tIns="45720" rIns="91440" bIns="45720" rtlCol="0" anchor="t">
            <a:spAutoFit/>
          </a:bodyPr>
          <a:lstStyle/>
          <a:p>
            <a:pPr algn="r"/>
            <a:r>
              <a:rPr lang="pt-BR" sz="2400" dirty="0">
                <a:solidFill>
                  <a:srgbClr val="4A7D9E"/>
                </a:solidFill>
                <a:latin typeface="Avenir Book"/>
              </a:rPr>
              <a:t>A terceira grande promessa de Deus é a salvação eterna. </a:t>
            </a:r>
            <a:endParaRPr lang="pt-BR" sz="2400" dirty="0">
              <a:solidFill>
                <a:srgbClr val="4A7D9E"/>
              </a:solidFill>
              <a:latin typeface="Avenir Book" panose="02000503020000020003" pitchFamily="2" charset="0"/>
            </a:endParaRPr>
          </a:p>
        </p:txBody>
      </p:sp>
    </p:spTree>
    <p:extLst>
      <p:ext uri="{BB962C8B-B14F-4D97-AF65-F5344CB8AC3E}">
        <p14:creationId xmlns:p14="http://schemas.microsoft.com/office/powerpoint/2010/main" val="256069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Céu azul com nuvens&#10;&#10;Descrição gerada automaticamente com confiança média">
            <a:extLst>
              <a:ext uri="{FF2B5EF4-FFF2-40B4-BE49-F238E27FC236}">
                <a16:creationId xmlns:a16="http://schemas.microsoft.com/office/drawing/2014/main" id="{C9BB8E4B-F2B8-D840-84CB-EC823C86C1DF}"/>
              </a:ext>
            </a:extLst>
          </p:cNvPr>
          <p:cNvPicPr>
            <a:picLocks noChangeAspect="1"/>
          </p:cNvPicPr>
          <p:nvPr/>
        </p:nvPicPr>
        <p:blipFill>
          <a:blip r:embed="rId3"/>
          <a:stretch>
            <a:fillRect/>
          </a:stretch>
        </p:blipFill>
        <p:spPr>
          <a:xfrm>
            <a:off x="0" y="0"/>
            <a:ext cx="12192000" cy="6858000"/>
          </a:xfrm>
          <a:prstGeom prst="rect">
            <a:avLst/>
          </a:prstGeom>
        </p:spPr>
      </p:pic>
      <p:sp>
        <p:nvSpPr>
          <p:cNvPr id="4" name="CaixaDeTexto 3">
            <a:extLst>
              <a:ext uri="{FF2B5EF4-FFF2-40B4-BE49-F238E27FC236}">
                <a16:creationId xmlns:a16="http://schemas.microsoft.com/office/drawing/2014/main" id="{223A84E8-E8DF-D64C-AAAC-22D8B19CD7B3}"/>
              </a:ext>
            </a:extLst>
          </p:cNvPr>
          <p:cNvSpPr txBox="1"/>
          <p:nvPr/>
        </p:nvSpPr>
        <p:spPr>
          <a:xfrm>
            <a:off x="570969" y="1256231"/>
            <a:ext cx="3366499" cy="830997"/>
          </a:xfrm>
          <a:prstGeom prst="rect">
            <a:avLst/>
          </a:prstGeom>
          <a:noFill/>
        </p:spPr>
        <p:txBody>
          <a:bodyPr wrap="none" lIns="91440" tIns="45720" rIns="91440" bIns="45720" rtlCol="0" anchor="t">
            <a:spAutoFit/>
          </a:bodyPr>
          <a:lstStyle/>
          <a:p>
            <a:r>
              <a:rPr lang="pt-BR" sz="4800" b="1" cap="all" dirty="0">
                <a:solidFill>
                  <a:schemeClr val="accent2">
                    <a:lumMod val="40000"/>
                    <a:lumOff val="60000"/>
                  </a:schemeClr>
                </a:solidFill>
                <a:latin typeface="Avenir Black"/>
                <a:cs typeface="Arial"/>
              </a:rPr>
              <a:t>Conclusão</a:t>
            </a:r>
          </a:p>
        </p:txBody>
      </p:sp>
      <p:cxnSp>
        <p:nvCxnSpPr>
          <p:cNvPr id="9" name="Conector Reto 8">
            <a:extLst>
              <a:ext uri="{FF2B5EF4-FFF2-40B4-BE49-F238E27FC236}">
                <a16:creationId xmlns:a16="http://schemas.microsoft.com/office/drawing/2014/main" id="{F754CE49-6D1B-4E4F-9BD9-DF82E650E841}"/>
              </a:ext>
            </a:extLst>
          </p:cNvPr>
          <p:cNvCxnSpPr>
            <a:cxnSpLocks/>
          </p:cNvCxnSpPr>
          <p:nvPr/>
        </p:nvCxnSpPr>
        <p:spPr>
          <a:xfrm>
            <a:off x="713993" y="2267466"/>
            <a:ext cx="10518299" cy="0"/>
          </a:xfrm>
          <a:prstGeom prst="line">
            <a:avLst/>
          </a:prstGeom>
          <a:ln w="15875">
            <a:solidFill>
              <a:schemeClr val="accent2">
                <a:lumMod val="40000"/>
                <a:lumOff val="60000"/>
              </a:schemeClr>
            </a:solidFill>
          </a:ln>
        </p:spPr>
        <p:style>
          <a:lnRef idx="1">
            <a:schemeClr val="dk1"/>
          </a:lnRef>
          <a:fillRef idx="0">
            <a:schemeClr val="dk1"/>
          </a:fillRef>
          <a:effectRef idx="0">
            <a:schemeClr val="dk1"/>
          </a:effectRef>
          <a:fontRef idx="minor">
            <a:schemeClr val="tx1"/>
          </a:fontRef>
        </p:style>
      </p:cxnSp>
      <p:sp>
        <p:nvSpPr>
          <p:cNvPr id="12" name="CaixaDeTexto 11">
            <a:extLst>
              <a:ext uri="{FF2B5EF4-FFF2-40B4-BE49-F238E27FC236}">
                <a16:creationId xmlns:a16="http://schemas.microsoft.com/office/drawing/2014/main" id="{50882706-5A48-6A46-8361-660CF7E24CE0}"/>
              </a:ext>
            </a:extLst>
          </p:cNvPr>
          <p:cNvSpPr txBox="1"/>
          <p:nvPr/>
        </p:nvSpPr>
        <p:spPr>
          <a:xfrm>
            <a:off x="570969" y="2544663"/>
            <a:ext cx="10661323" cy="3046988"/>
          </a:xfrm>
          <a:prstGeom prst="rect">
            <a:avLst/>
          </a:prstGeom>
          <a:noFill/>
        </p:spPr>
        <p:txBody>
          <a:bodyPr wrap="square" lIns="91440" tIns="45720" rIns="91440" bIns="45720" rtlCol="0" anchor="t">
            <a:spAutoFit/>
          </a:bodyPr>
          <a:lstStyle/>
          <a:p>
            <a:r>
              <a:rPr lang="pt-BR" sz="2400" dirty="0">
                <a:solidFill>
                  <a:schemeClr val="accent2">
                    <a:lumMod val="40000"/>
                    <a:lumOff val="60000"/>
                  </a:schemeClr>
                </a:solidFill>
                <a:latin typeface="Avenir Book"/>
              </a:rPr>
              <a:t>Deus nos concedeu “as Suas preciosas e mui grandes promessas, para que por elas vocês se tornem coparticipantes da natureza divina, tendo escapado das corrupções das paixões que há no mundo” (2Pe 1:4). </a:t>
            </a:r>
            <a:endParaRPr lang="pt-BR" sz="2400" dirty="0">
              <a:solidFill>
                <a:schemeClr val="accent2">
                  <a:lumMod val="40000"/>
                  <a:lumOff val="60000"/>
                </a:schemeClr>
              </a:solidFill>
              <a:latin typeface="Avenir Book" panose="02000503020000020003" pitchFamily="2" charset="0"/>
            </a:endParaRPr>
          </a:p>
          <a:p>
            <a:endParaRPr lang="pt-BR" sz="2400" dirty="0">
              <a:solidFill>
                <a:schemeClr val="accent2">
                  <a:lumMod val="40000"/>
                  <a:lumOff val="60000"/>
                </a:schemeClr>
              </a:solidFill>
              <a:latin typeface="Avenir Book" panose="02000503020000020003" pitchFamily="2" charset="0"/>
            </a:endParaRPr>
          </a:p>
          <a:p>
            <a:r>
              <a:rPr lang="pt-BR" sz="2400" dirty="0">
                <a:solidFill>
                  <a:schemeClr val="accent2">
                    <a:lumMod val="40000"/>
                    <a:lumOff val="60000"/>
                  </a:schemeClr>
                </a:solidFill>
                <a:latin typeface="Avenir Book"/>
              </a:rPr>
              <a:t>Você está atento aos sinais da vinda de Jesus? Tem esperado e se preparado para a volta do Senhor? Você está salvo? A pergunta não é se você é religioso ou membro da igreja. Você reconhece que só Jesus Cristo pode salvar você? Já invocou o nome </a:t>
            </a:r>
            <a:r>
              <a:rPr lang="pt-BR" sz="2400">
                <a:solidFill>
                  <a:schemeClr val="accent2">
                    <a:lumMod val="40000"/>
                    <a:lumOff val="60000"/>
                  </a:schemeClr>
                </a:solidFill>
                <a:latin typeface="Avenir Book"/>
              </a:rPr>
              <a:t>do Senhor para sua salvação? </a:t>
            </a:r>
            <a:endParaRPr lang="pt-BR" sz="2400">
              <a:solidFill>
                <a:schemeClr val="accent2">
                  <a:lumMod val="40000"/>
                  <a:lumOff val="60000"/>
                </a:schemeClr>
              </a:solidFill>
              <a:latin typeface="Avenir Book" panose="02000503020000020003" pitchFamily="2" charset="0"/>
            </a:endParaRPr>
          </a:p>
        </p:txBody>
      </p:sp>
    </p:spTree>
    <p:extLst>
      <p:ext uri="{BB962C8B-B14F-4D97-AF65-F5344CB8AC3E}">
        <p14:creationId xmlns:p14="http://schemas.microsoft.com/office/powerpoint/2010/main" val="2611294277"/>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330</Words>
  <Application>Microsoft Office PowerPoint</Application>
  <PresentationFormat>Widescreen</PresentationFormat>
  <Paragraphs>24</Paragraphs>
  <Slides>7</Slides>
  <Notes>0</Notes>
  <HiddenSlides>0</HiddenSlides>
  <MMClips>0</MMClips>
  <ScaleCrop>false</ScaleCrop>
  <HeadingPairs>
    <vt:vector size="4" baseType="variant">
      <vt:variant>
        <vt:lpstr>Tema</vt:lpstr>
      </vt:variant>
      <vt:variant>
        <vt:i4>1</vt:i4>
      </vt:variant>
      <vt:variant>
        <vt:lpstr>Títulos de slides</vt:lpstr>
      </vt:variant>
      <vt:variant>
        <vt:i4>7</vt:i4>
      </vt:variant>
    </vt:vector>
  </HeadingPairs>
  <TitlesOfParts>
    <vt:vector size="8"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DSA - Gustavo Leighton</dc:creator>
  <cp:lastModifiedBy>DSA - Gustavo Leighton</cp:lastModifiedBy>
  <cp:revision>46</cp:revision>
  <dcterms:created xsi:type="dcterms:W3CDTF">2021-12-01T12:27:59Z</dcterms:created>
  <dcterms:modified xsi:type="dcterms:W3CDTF">2021-12-09T15:07:24Z</dcterms:modified>
</cp:coreProperties>
</file>