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9" r:id="rId7"/>
    <p:sldId id="2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EAB0E-6150-D902-DFBE-18A990D92863}" v="68" dt="2021-12-09T14:59:4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S::beatriz.ozorio@adventistas.org::073f1caa-c851-4470-85c4-4d504c612eb8" providerId="AD" clId="Web-{FECEAB0E-6150-D902-DFBE-18A990D92863}"/>
    <pc:docChg chg="modSld">
      <pc:chgData name="DSA - Beatriz Ozorio" userId="S::beatriz.ozorio@adventistas.org::073f1caa-c851-4470-85c4-4d504c612eb8" providerId="AD" clId="Web-{FECEAB0E-6150-D902-DFBE-18A990D92863}" dt="2021-12-09T14:59:41.512" v="33" actId="20577"/>
      <pc:docMkLst>
        <pc:docMk/>
      </pc:docMkLst>
      <pc:sldChg chg="modSp">
        <pc:chgData name="DSA - Beatriz Ozorio" userId="S::beatriz.ozorio@adventistas.org::073f1caa-c851-4470-85c4-4d504c612eb8" providerId="AD" clId="Web-{FECEAB0E-6150-D902-DFBE-18A990D92863}" dt="2021-12-09T14:35:25.394" v="3" actId="20577"/>
        <pc:sldMkLst>
          <pc:docMk/>
          <pc:sldMk cId="2566969187" sldId="257"/>
        </pc:sldMkLst>
        <pc:spChg chg="mod">
          <ac:chgData name="DSA - Beatriz Ozorio" userId="S::beatriz.ozorio@adventistas.org::073f1caa-c851-4470-85c4-4d504c612eb8" providerId="AD" clId="Web-{FECEAB0E-6150-D902-DFBE-18A990D92863}" dt="2021-12-09T14:33:51.924" v="1" actId="20577"/>
          <ac:spMkLst>
            <pc:docMk/>
            <pc:sldMk cId="2566969187" sldId="257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35:25.394" v="3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FECEAB0E-6150-D902-DFBE-18A990D92863}" dt="2021-12-09T14:54:42.321" v="7" actId="20577"/>
        <pc:sldMkLst>
          <pc:docMk/>
          <pc:sldMk cId="1437705532" sldId="258"/>
        </pc:sldMkLst>
        <pc:spChg chg="mod">
          <ac:chgData name="DSA - Beatriz Ozorio" userId="S::beatriz.ozorio@adventistas.org::073f1caa-c851-4470-85c4-4d504c612eb8" providerId="AD" clId="Web-{FECEAB0E-6150-D902-DFBE-18A990D92863}" dt="2021-12-09T14:54:22.570" v="5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54:42.321" v="7" actId="20577"/>
          <ac:spMkLst>
            <pc:docMk/>
            <pc:sldMk cId="1437705532" sldId="258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FECEAB0E-6150-D902-DFBE-18A990D92863}" dt="2021-12-09T14:56:09.369" v="11" actId="20577"/>
        <pc:sldMkLst>
          <pc:docMk/>
          <pc:sldMk cId="3750132763" sldId="259"/>
        </pc:sldMkLst>
        <pc:spChg chg="mod">
          <ac:chgData name="DSA - Beatriz Ozorio" userId="S::beatriz.ozorio@adventistas.org::073f1caa-c851-4470-85c4-4d504c612eb8" providerId="AD" clId="Web-{FECEAB0E-6150-D902-DFBE-18A990D92863}" dt="2021-12-09T14:55:29.290" v="9" actId="20577"/>
          <ac:spMkLst>
            <pc:docMk/>
            <pc:sldMk cId="3750132763" sldId="259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56:09.369" v="11" actId="20577"/>
          <ac:spMkLst>
            <pc:docMk/>
            <pc:sldMk cId="3750132763" sldId="259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FECEAB0E-6150-D902-DFBE-18A990D92863}" dt="2021-12-09T14:59:41.512" v="33" actId="20577"/>
        <pc:sldMkLst>
          <pc:docMk/>
          <pc:sldMk cId="2611294277" sldId="272"/>
        </pc:sldMkLst>
        <pc:spChg chg="mod">
          <ac:chgData name="DSA - Beatriz Ozorio" userId="S::beatriz.ozorio@adventistas.org::073f1caa-c851-4470-85c4-4d504c612eb8" providerId="AD" clId="Web-{FECEAB0E-6150-D902-DFBE-18A990D92863}" dt="2021-12-09T14:59:05.840" v="31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59:41.512" v="33" actId="20577"/>
          <ac:spMkLst>
            <pc:docMk/>
            <pc:sldMk cId="2611294277" sldId="272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FECEAB0E-6150-D902-DFBE-18A990D92863}" dt="2021-12-09T14:57:15.260" v="15" actId="20577"/>
        <pc:sldMkLst>
          <pc:docMk/>
          <pc:sldMk cId="2560690262" sldId="277"/>
        </pc:sldMkLst>
        <pc:spChg chg="mod">
          <ac:chgData name="DSA - Beatriz Ozorio" userId="S::beatriz.ozorio@adventistas.org::073f1caa-c851-4470-85c4-4d504c612eb8" providerId="AD" clId="Web-{FECEAB0E-6150-D902-DFBE-18A990D92863}" dt="2021-12-09T14:56:35.994" v="13" actId="20577"/>
          <ac:spMkLst>
            <pc:docMk/>
            <pc:sldMk cId="2560690262" sldId="277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57:15.260" v="15" actId="20577"/>
          <ac:spMkLst>
            <pc:docMk/>
            <pc:sldMk cId="2560690262" sldId="277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FECEAB0E-6150-D902-DFBE-18A990D92863}" dt="2021-12-09T14:58:27.308" v="29" actId="20577"/>
        <pc:sldMkLst>
          <pc:docMk/>
          <pc:sldMk cId="2485767175" sldId="279"/>
        </pc:sldMkLst>
        <pc:spChg chg="mod">
          <ac:chgData name="DSA - Beatriz Ozorio" userId="S::beatriz.ozorio@adventistas.org::073f1caa-c851-4470-85c4-4d504c612eb8" providerId="AD" clId="Web-{FECEAB0E-6150-D902-DFBE-18A990D92863}" dt="2021-12-09T14:58:27.308" v="29" actId="20577"/>
          <ac:spMkLst>
            <pc:docMk/>
            <pc:sldMk cId="2485767175" sldId="279"/>
            <ac:spMk id="7" creationId="{D100D834-9229-F04C-BBD8-F55CABFFCB9B}"/>
          </ac:spMkLst>
        </pc:spChg>
        <pc:spChg chg="mod">
          <ac:chgData name="DSA - Beatriz Ozorio" userId="S::beatriz.ozorio@adventistas.org::073f1caa-c851-4470-85c4-4d504c612eb8" providerId="AD" clId="Web-{FECEAB0E-6150-D902-DFBE-18A990D92863}" dt="2021-12-09T14:57:33.589" v="17" actId="20577"/>
          <ac:spMkLst>
            <pc:docMk/>
            <pc:sldMk cId="2485767175" sldId="279"/>
            <ac:spMk id="8" creationId="{0843BD93-0C97-AF44-B7BF-ACF680E36F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985278"/>
            <a:ext cx="681301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A restauração de Deus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1748671"/>
            <a:ext cx="2437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Texto: Joel 2:18-27 </a:t>
            </a:r>
            <a:endParaRPr lang="pt-BR" sz="20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316894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2482880"/>
            <a:ext cx="1096867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Ao ser atribuído a algo o título “perda total”, você sabe que aquilo não tem possibilidade de restauração.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Mas com Deus não existe esse negócio de “perda total”. Para Ele, nada está tão perdido que não possa ser recuperado. Deus é o Deus do impossível.  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Como a restauração acontece? O que leva Deus a operar o milagre da restauração? Essas são perguntas muito pertinentes. Deus tem um caminho para que a restauração aconteça. Esse caminho se chama quebrantamento.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1742303" y="1081212"/>
            <a:ext cx="100939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Deus restaura os recursos materiais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746291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158886" y="2991530"/>
            <a:ext cx="76773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Não pense que o departamento de Deus se restringe à espiritualidade e à outra vida. Deus também é o provedor de nossas necessidades materiais.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3320731" y="1081212"/>
            <a:ext cx="851547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Deus restaura a segurança emocional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795718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625871" y="3065671"/>
            <a:ext cx="803032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Não basta que nossos recursos sejam restaurados por Deus. Tampouco o livramento das adversidades resolve nossa angústia.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que nos garante essa restauração dos sentimentos? Joel profetizou: “Não tenha medo, ó terra; alegre-se exulte, porque o Senhor faz grandes coisas” (Jl 2:21). Deus é quem opera essa restauração emocional em nós.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3320731" y="1081212"/>
            <a:ext cx="851547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Deus restaura nossa vida espiritual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761561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213654" y="3006800"/>
            <a:ext cx="762255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Finalmente, há um terceiro aspecto da restauração. Ele ficou por último, mas isso não significa que é o menos importante.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marL="457200" indent="-457200" algn="r">
              <a:buAutoNum type="arabicParenR"/>
            </a:pPr>
            <a:r>
              <a:rPr lang="pt-BR" sz="2400" b="1" dirty="0">
                <a:solidFill>
                  <a:srgbClr val="4A7D9E"/>
                </a:solidFill>
                <a:latin typeface="Avenir Black"/>
              </a:rPr>
              <a:t>Restauração da alegria.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Deus quer restaurar a alegria em Seu povo.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761561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3531475" y="3006800"/>
            <a:ext cx="830473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2) Restauração do louvor.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Deus quer restaurar em nós os motivos para louvar e engrandecer Seu nome.</a:t>
            </a: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3) Restauração da honra.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Um terceiro aspecto da restauração espiritual é a restauração de nosso valor próprio.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43BD93-0C97-AF44-B7BF-ACF680E36F70}"/>
              </a:ext>
            </a:extLst>
          </p:cNvPr>
          <p:cNvSpPr txBox="1"/>
          <p:nvPr/>
        </p:nvSpPr>
        <p:spPr>
          <a:xfrm>
            <a:off x="3320731" y="1081212"/>
            <a:ext cx="851547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Deus restaura nossa vida espiritual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2034707"/>
            <a:ext cx="336649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3045942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323139"/>
            <a:ext cx="107381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Deus é o Deus da restauração. Entregue a Ele suas derrotas, suas frustrações, seus fracassos. Ele é o único que pode restaurar sua vida. Para Ele, não existe “perda total”, nem doença incurável, nem impossíveis.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341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Gustavo Leighton</cp:lastModifiedBy>
  <cp:revision>32</cp:revision>
  <dcterms:created xsi:type="dcterms:W3CDTF">2021-12-01T12:27:59Z</dcterms:created>
  <dcterms:modified xsi:type="dcterms:W3CDTF">2021-12-09T14:59:45Z</dcterms:modified>
</cp:coreProperties>
</file>