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3" r:id="rId4"/>
    <p:sldId id="258" r:id="rId5"/>
    <p:sldId id="274" r:id="rId6"/>
    <p:sldId id="275" r:id="rId7"/>
    <p:sldId id="276" r:id="rId8"/>
    <p:sldId id="259" r:id="rId9"/>
    <p:sldId id="277" r:id="rId10"/>
    <p:sldId id="278" r:id="rId11"/>
    <p:sldId id="272"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B3274-9537-57FF-78CE-B22E2506ADA6}" v="152" dt="2021-12-09T13:48:40.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SA - Beatriz Ozorio" userId="S::beatriz.ozorio@adventistas.org::073f1caa-c851-4470-85c4-4d504c612eb8" providerId="AD" clId="Web-{AF1B3274-9537-57FF-78CE-B22E2506ADA6}"/>
    <pc:docChg chg="modSld">
      <pc:chgData name="DSA - Beatriz Ozorio" userId="S::beatriz.ozorio@adventistas.org::073f1caa-c851-4470-85c4-4d504c612eb8" providerId="AD" clId="Web-{AF1B3274-9537-57FF-78CE-B22E2506ADA6}" dt="2021-12-09T13:48:40.208" v="74" actId="20577"/>
      <pc:docMkLst>
        <pc:docMk/>
      </pc:docMkLst>
      <pc:sldChg chg="modSp">
        <pc:chgData name="DSA - Beatriz Ozorio" userId="S::beatriz.ozorio@adventistas.org::073f1caa-c851-4470-85c4-4d504c612eb8" providerId="AD" clId="Web-{AF1B3274-9537-57FF-78CE-B22E2506ADA6}" dt="2021-12-09T13:34:16.911" v="3" actId="20577"/>
        <pc:sldMkLst>
          <pc:docMk/>
          <pc:sldMk cId="2566969187" sldId="257"/>
        </pc:sldMkLst>
        <pc:spChg chg="mod">
          <ac:chgData name="DSA - Beatriz Ozorio" userId="S::beatriz.ozorio@adventistas.org::073f1caa-c851-4470-85c4-4d504c612eb8" providerId="AD" clId="Web-{AF1B3274-9537-57FF-78CE-B22E2506ADA6}" dt="2021-12-09T13:33:18.942" v="1" actId="20577"/>
          <ac:spMkLst>
            <pc:docMk/>
            <pc:sldMk cId="2566969187" sldId="257"/>
            <ac:spMk id="4" creationId="{223A84E8-E8DF-D64C-AAAC-22D8B19CD7B3}"/>
          </ac:spMkLst>
        </pc:spChg>
        <pc:spChg chg="mod">
          <ac:chgData name="DSA - Beatriz Ozorio" userId="S::beatriz.ozorio@adventistas.org::073f1caa-c851-4470-85c4-4d504c612eb8" providerId="AD" clId="Web-{AF1B3274-9537-57FF-78CE-B22E2506ADA6}" dt="2021-12-09T13:34:16.911" v="3" actId="20577"/>
          <ac:spMkLst>
            <pc:docMk/>
            <pc:sldMk cId="2566969187" sldId="257"/>
            <ac:spMk id="12" creationId="{50882706-5A48-6A46-8361-660CF7E24CE0}"/>
          </ac:spMkLst>
        </pc:spChg>
      </pc:sldChg>
      <pc:sldChg chg="modSp">
        <pc:chgData name="DSA - Beatriz Ozorio" userId="S::beatriz.ozorio@adventistas.org::073f1caa-c851-4470-85c4-4d504c612eb8" providerId="AD" clId="Web-{AF1B3274-9537-57FF-78CE-B22E2506ADA6}" dt="2021-12-09T13:40:13.230" v="11" actId="20577"/>
        <pc:sldMkLst>
          <pc:docMk/>
          <pc:sldMk cId="1437705532" sldId="258"/>
        </pc:sldMkLst>
        <pc:spChg chg="mod">
          <ac:chgData name="DSA - Beatriz Ozorio" userId="S::beatriz.ozorio@adventistas.org::073f1caa-c851-4470-85c4-4d504c612eb8" providerId="AD" clId="Web-{AF1B3274-9537-57FF-78CE-B22E2506ADA6}" dt="2021-12-09T13:39:34.808" v="9" actId="20577"/>
          <ac:spMkLst>
            <pc:docMk/>
            <pc:sldMk cId="1437705532" sldId="258"/>
            <ac:spMk id="4" creationId="{394281FA-DAB0-DF4C-863D-7B90DBD5858E}"/>
          </ac:spMkLst>
        </pc:spChg>
        <pc:spChg chg="mod">
          <ac:chgData name="DSA - Beatriz Ozorio" userId="S::beatriz.ozorio@adventistas.org::073f1caa-c851-4470-85c4-4d504c612eb8" providerId="AD" clId="Web-{AF1B3274-9537-57FF-78CE-B22E2506ADA6}" dt="2021-12-09T13:40:13.230" v="11" actId="20577"/>
          <ac:spMkLst>
            <pc:docMk/>
            <pc:sldMk cId="1437705532" sldId="258"/>
            <ac:spMk id="7" creationId="{D100D834-9229-F04C-BBD8-F55CABFFCB9B}"/>
          </ac:spMkLst>
        </pc:spChg>
      </pc:sldChg>
      <pc:sldChg chg="modSp">
        <pc:chgData name="DSA - Beatriz Ozorio" userId="S::beatriz.ozorio@adventistas.org::073f1caa-c851-4470-85c4-4d504c612eb8" providerId="AD" clId="Web-{AF1B3274-9537-57FF-78CE-B22E2506ADA6}" dt="2021-12-09T13:44:49.422" v="60" actId="20577"/>
        <pc:sldMkLst>
          <pc:docMk/>
          <pc:sldMk cId="3750132763" sldId="259"/>
        </pc:sldMkLst>
        <pc:spChg chg="mod">
          <ac:chgData name="DSA - Beatriz Ozorio" userId="S::beatriz.ozorio@adventistas.org::073f1caa-c851-4470-85c4-4d504c612eb8" providerId="AD" clId="Web-{AF1B3274-9537-57FF-78CE-B22E2506ADA6}" dt="2021-12-09T13:44:42.766" v="58" actId="20577"/>
          <ac:spMkLst>
            <pc:docMk/>
            <pc:sldMk cId="3750132763" sldId="259"/>
            <ac:spMk id="4" creationId="{095A7AE2-EC02-D140-B5CA-51B6D0830B74}"/>
          </ac:spMkLst>
        </pc:spChg>
        <pc:spChg chg="mod">
          <ac:chgData name="DSA - Beatriz Ozorio" userId="S::beatriz.ozorio@adventistas.org::073f1caa-c851-4470-85c4-4d504c612eb8" providerId="AD" clId="Web-{AF1B3274-9537-57FF-78CE-B22E2506ADA6}" dt="2021-12-09T13:44:49.422" v="60" actId="20577"/>
          <ac:spMkLst>
            <pc:docMk/>
            <pc:sldMk cId="3750132763" sldId="259"/>
            <ac:spMk id="6" creationId="{6340B5B8-4520-9B45-99BA-7319B5D7CB07}"/>
          </ac:spMkLst>
        </pc:spChg>
      </pc:sldChg>
      <pc:sldChg chg="modSp">
        <pc:chgData name="DSA - Beatriz Ozorio" userId="S::beatriz.ozorio@adventistas.org::073f1caa-c851-4470-85c4-4d504c612eb8" providerId="AD" clId="Web-{AF1B3274-9537-57FF-78CE-B22E2506ADA6}" dt="2021-12-09T13:48:40.208" v="74" actId="20577"/>
        <pc:sldMkLst>
          <pc:docMk/>
          <pc:sldMk cId="2611294277" sldId="272"/>
        </pc:sldMkLst>
        <pc:spChg chg="mod">
          <ac:chgData name="DSA - Beatriz Ozorio" userId="S::beatriz.ozorio@adventistas.org::073f1caa-c851-4470-85c4-4d504c612eb8" providerId="AD" clId="Web-{AF1B3274-9537-57FF-78CE-B22E2506ADA6}" dt="2021-12-09T13:48:30.536" v="73" actId="20577"/>
          <ac:spMkLst>
            <pc:docMk/>
            <pc:sldMk cId="2611294277" sldId="272"/>
            <ac:spMk id="4" creationId="{223A84E8-E8DF-D64C-AAAC-22D8B19CD7B3}"/>
          </ac:spMkLst>
        </pc:spChg>
        <pc:spChg chg="mod">
          <ac:chgData name="DSA - Beatriz Ozorio" userId="S::beatriz.ozorio@adventistas.org::073f1caa-c851-4470-85c4-4d504c612eb8" providerId="AD" clId="Web-{AF1B3274-9537-57FF-78CE-B22E2506ADA6}" dt="2021-12-09T13:48:40.208" v="74" actId="20577"/>
          <ac:spMkLst>
            <pc:docMk/>
            <pc:sldMk cId="2611294277" sldId="272"/>
            <ac:spMk id="12" creationId="{50882706-5A48-6A46-8361-660CF7E24CE0}"/>
          </ac:spMkLst>
        </pc:spChg>
      </pc:sldChg>
      <pc:sldChg chg="modSp">
        <pc:chgData name="DSA - Beatriz Ozorio" userId="S::beatriz.ozorio@adventistas.org::073f1caa-c851-4470-85c4-4d504c612eb8" providerId="AD" clId="Web-{AF1B3274-9537-57FF-78CE-B22E2506ADA6}" dt="2021-12-09T13:39:19.854" v="7" actId="20577"/>
        <pc:sldMkLst>
          <pc:docMk/>
          <pc:sldMk cId="3172372143" sldId="273"/>
        </pc:sldMkLst>
        <pc:spChg chg="mod">
          <ac:chgData name="DSA - Beatriz Ozorio" userId="S::beatriz.ozorio@adventistas.org::073f1caa-c851-4470-85c4-4d504c612eb8" providerId="AD" clId="Web-{AF1B3274-9537-57FF-78CE-B22E2506ADA6}" dt="2021-12-09T13:37:19.290" v="5" actId="20577"/>
          <ac:spMkLst>
            <pc:docMk/>
            <pc:sldMk cId="3172372143" sldId="273"/>
            <ac:spMk id="8" creationId="{98DE112D-2320-B442-BA07-24CE10520C57}"/>
          </ac:spMkLst>
        </pc:spChg>
        <pc:spChg chg="mod">
          <ac:chgData name="DSA - Beatriz Ozorio" userId="S::beatriz.ozorio@adventistas.org::073f1caa-c851-4470-85c4-4d504c612eb8" providerId="AD" clId="Web-{AF1B3274-9537-57FF-78CE-B22E2506ADA6}" dt="2021-12-09T13:39:19.854" v="7" actId="20577"/>
          <ac:spMkLst>
            <pc:docMk/>
            <pc:sldMk cId="3172372143" sldId="273"/>
            <ac:spMk id="12" creationId="{50882706-5A48-6A46-8361-660CF7E24CE0}"/>
          </ac:spMkLst>
        </pc:spChg>
      </pc:sldChg>
      <pc:sldChg chg="modSp">
        <pc:chgData name="DSA - Beatriz Ozorio" userId="S::beatriz.ozorio@adventistas.org::073f1caa-c851-4470-85c4-4d504c612eb8" providerId="AD" clId="Web-{AF1B3274-9537-57FF-78CE-B22E2506ADA6}" dt="2021-12-09T13:41:22.606" v="24" actId="20577"/>
        <pc:sldMkLst>
          <pc:docMk/>
          <pc:sldMk cId="3647470277" sldId="274"/>
        </pc:sldMkLst>
        <pc:spChg chg="mod">
          <ac:chgData name="DSA - Beatriz Ozorio" userId="S::beatriz.ozorio@adventistas.org::073f1caa-c851-4470-85c4-4d504c612eb8" providerId="AD" clId="Web-{AF1B3274-9537-57FF-78CE-B22E2506ADA6}" dt="2021-12-09T13:41:22.606" v="24" actId="20577"/>
          <ac:spMkLst>
            <pc:docMk/>
            <pc:sldMk cId="3647470277" sldId="274"/>
            <ac:spMk id="7" creationId="{D100D834-9229-F04C-BBD8-F55CABFFCB9B}"/>
          </ac:spMkLst>
        </pc:spChg>
        <pc:spChg chg="mod">
          <ac:chgData name="DSA - Beatriz Ozorio" userId="S::beatriz.ozorio@adventistas.org::073f1caa-c851-4470-85c4-4d504c612eb8" providerId="AD" clId="Web-{AF1B3274-9537-57FF-78CE-B22E2506ADA6}" dt="2021-12-09T13:41:02.762" v="15" actId="20577"/>
          <ac:spMkLst>
            <pc:docMk/>
            <pc:sldMk cId="3647470277" sldId="274"/>
            <ac:spMk id="9" creationId="{5D963249-8F27-4346-9DB9-53486B5DEF43}"/>
          </ac:spMkLst>
        </pc:spChg>
      </pc:sldChg>
      <pc:sldChg chg="modSp">
        <pc:chgData name="DSA - Beatriz Ozorio" userId="S::beatriz.ozorio@adventistas.org::073f1caa-c851-4470-85c4-4d504c612eb8" providerId="AD" clId="Web-{AF1B3274-9537-57FF-78CE-B22E2506ADA6}" dt="2021-12-09T13:42:13.092" v="32" actId="20577"/>
        <pc:sldMkLst>
          <pc:docMk/>
          <pc:sldMk cId="1896043594" sldId="275"/>
        </pc:sldMkLst>
        <pc:spChg chg="mod">
          <ac:chgData name="DSA - Beatriz Ozorio" userId="S::beatriz.ozorio@adventistas.org::073f1caa-c851-4470-85c4-4d504c612eb8" providerId="AD" clId="Web-{AF1B3274-9537-57FF-78CE-B22E2506ADA6}" dt="2021-12-09T13:42:13.092" v="32" actId="20577"/>
          <ac:spMkLst>
            <pc:docMk/>
            <pc:sldMk cId="1896043594" sldId="275"/>
            <ac:spMk id="7" creationId="{D100D834-9229-F04C-BBD8-F55CABFFCB9B}"/>
          </ac:spMkLst>
        </pc:spChg>
        <pc:spChg chg="mod">
          <ac:chgData name="DSA - Beatriz Ozorio" userId="S::beatriz.ozorio@adventistas.org::073f1caa-c851-4470-85c4-4d504c612eb8" providerId="AD" clId="Web-{AF1B3274-9537-57FF-78CE-B22E2506ADA6}" dt="2021-12-09T13:41:39.294" v="26" actId="20577"/>
          <ac:spMkLst>
            <pc:docMk/>
            <pc:sldMk cId="1896043594" sldId="275"/>
            <ac:spMk id="8" creationId="{2B0EDF1A-3219-7349-B30F-E99CF6A2130B}"/>
          </ac:spMkLst>
        </pc:spChg>
      </pc:sldChg>
      <pc:sldChg chg="modSp">
        <pc:chgData name="DSA - Beatriz Ozorio" userId="S::beatriz.ozorio@adventistas.org::073f1caa-c851-4470-85c4-4d504c612eb8" providerId="AD" clId="Web-{AF1B3274-9537-57FF-78CE-B22E2506ADA6}" dt="2021-12-09T13:43:41.640" v="53" actId="20577"/>
        <pc:sldMkLst>
          <pc:docMk/>
          <pc:sldMk cId="3904490680" sldId="276"/>
        </pc:sldMkLst>
        <pc:spChg chg="mod">
          <ac:chgData name="DSA - Beatriz Ozorio" userId="S::beatriz.ozorio@adventistas.org::073f1caa-c851-4470-85c4-4d504c612eb8" providerId="AD" clId="Web-{AF1B3274-9537-57FF-78CE-B22E2506ADA6}" dt="2021-12-09T13:42:52.436" v="46" actId="20577"/>
          <ac:spMkLst>
            <pc:docMk/>
            <pc:sldMk cId="3904490680" sldId="276"/>
            <ac:spMk id="7" creationId="{D100D834-9229-F04C-BBD8-F55CABFFCB9B}"/>
          </ac:spMkLst>
        </pc:spChg>
        <pc:spChg chg="mod">
          <ac:chgData name="DSA - Beatriz Ozorio" userId="S::beatriz.ozorio@adventistas.org::073f1caa-c851-4470-85c4-4d504c612eb8" providerId="AD" clId="Web-{AF1B3274-9537-57FF-78CE-B22E2506ADA6}" dt="2021-12-09T13:43:41.640" v="53" actId="20577"/>
          <ac:spMkLst>
            <pc:docMk/>
            <pc:sldMk cId="3904490680" sldId="276"/>
            <ac:spMk id="8" creationId="{43D3D624-AAD3-4A46-A0AF-6791265C5957}"/>
          </ac:spMkLst>
        </pc:spChg>
      </pc:sldChg>
      <pc:sldChg chg="modSp">
        <pc:chgData name="DSA - Beatriz Ozorio" userId="S::beatriz.ozorio@adventistas.org::073f1caa-c851-4470-85c4-4d504c612eb8" providerId="AD" clId="Web-{AF1B3274-9537-57FF-78CE-B22E2506ADA6}" dt="2021-12-09T13:46:18.908" v="64" actId="20577"/>
        <pc:sldMkLst>
          <pc:docMk/>
          <pc:sldMk cId="2560690262" sldId="277"/>
        </pc:sldMkLst>
        <pc:spChg chg="mod">
          <ac:chgData name="DSA - Beatriz Ozorio" userId="S::beatriz.ozorio@adventistas.org::073f1caa-c851-4470-85c4-4d504c612eb8" providerId="AD" clId="Web-{AF1B3274-9537-57FF-78CE-B22E2506ADA6}" dt="2021-12-09T13:45:09.517" v="62" actId="20577"/>
          <ac:spMkLst>
            <pc:docMk/>
            <pc:sldMk cId="2560690262" sldId="277"/>
            <ac:spMk id="4" creationId="{394281FA-DAB0-DF4C-863D-7B90DBD5858E}"/>
          </ac:spMkLst>
        </pc:spChg>
        <pc:spChg chg="mod">
          <ac:chgData name="DSA - Beatriz Ozorio" userId="S::beatriz.ozorio@adventistas.org::073f1caa-c851-4470-85c4-4d504c612eb8" providerId="AD" clId="Web-{AF1B3274-9537-57FF-78CE-B22E2506ADA6}" dt="2021-12-09T13:46:18.908" v="64" actId="20577"/>
          <ac:spMkLst>
            <pc:docMk/>
            <pc:sldMk cId="2560690262" sldId="277"/>
            <ac:spMk id="7" creationId="{D100D834-9229-F04C-BBD8-F55CABFFCB9B}"/>
          </ac:spMkLst>
        </pc:spChg>
      </pc:sldChg>
      <pc:sldChg chg="modSp">
        <pc:chgData name="DSA - Beatriz Ozorio" userId="S::beatriz.ozorio@adventistas.org::073f1caa-c851-4470-85c4-4d504c612eb8" providerId="AD" clId="Web-{AF1B3274-9537-57FF-78CE-B22E2506ADA6}" dt="2021-12-09T13:48:18.582" v="71" actId="20577"/>
        <pc:sldMkLst>
          <pc:docMk/>
          <pc:sldMk cId="320563794" sldId="278"/>
        </pc:sldMkLst>
        <pc:spChg chg="mod">
          <ac:chgData name="DSA - Beatriz Ozorio" userId="S::beatriz.ozorio@adventistas.org::073f1caa-c851-4470-85c4-4d504c612eb8" providerId="AD" clId="Web-{AF1B3274-9537-57FF-78CE-B22E2506ADA6}" dt="2021-12-09T13:46:32.159" v="66" actId="20577"/>
          <ac:spMkLst>
            <pc:docMk/>
            <pc:sldMk cId="320563794" sldId="278"/>
            <ac:spMk id="4" creationId="{095A7AE2-EC02-D140-B5CA-51B6D0830B74}"/>
          </ac:spMkLst>
        </pc:spChg>
        <pc:spChg chg="mod">
          <ac:chgData name="DSA - Beatriz Ozorio" userId="S::beatriz.ozorio@adventistas.org::073f1caa-c851-4470-85c4-4d504c612eb8" providerId="AD" clId="Web-{AF1B3274-9537-57FF-78CE-B22E2506ADA6}" dt="2021-12-09T13:48:18.582" v="71" actId="20577"/>
          <ac:spMkLst>
            <pc:docMk/>
            <pc:sldMk cId="320563794" sldId="278"/>
            <ac:spMk id="6" creationId="{6340B5B8-4520-9B45-99BA-7319B5D7CB0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8BABE-F293-794E-88E6-6085CE83DA9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5B1FEE2-C0EC-D64A-A91F-532AA8D6D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2C42D24-D0AC-3E4B-A9DB-412ABA3B602F}"/>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F194735D-8FB3-CC48-99B4-E8D09B2768E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9AEC824-2886-1141-B4FA-DE8B50D7F6D7}"/>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36844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BCF82-B9E3-B84D-BA2F-AEA77DFC6EE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1D1D04-2FF6-0043-9023-79A903FBE96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16FBB0-0073-954F-B6C9-FA92BE56344B}"/>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4460020F-AE94-CD4C-A0F7-AF7DE4F96C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BEABCDC-14BA-E04E-85DC-1B8D86947BE8}"/>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255793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E2684-0801-B64C-9DE9-7DFA657F0B8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CB778C4-8544-8745-B9C4-83C007B727C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13AFC8-5244-0F40-9D85-E68168662566}"/>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6AF057B0-CE69-0B4D-8BBE-91739D1BCCF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5D487B-5428-344E-9273-361EA30D808A}"/>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379829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1386C-4F4F-2540-B861-E8256D3800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B241698-C921-3748-91C7-2C85EC14CEA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FF4DFA9-C3C6-F847-8BC7-84CE34305DFE}"/>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6F31F61D-D4F4-2A43-BD84-A49086463E0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9CA0F30-938D-6A45-BA5D-86F581CDDDE8}"/>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152220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5F3EB-0B1E-7A4C-A606-ACAE928AE79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ECA5DBB-C5D7-CD4D-BF36-1A2E440D5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154BCE6-829F-7242-89C6-94C3F4C10EDA}"/>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8C449616-2658-6146-9A9B-C2516465A64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662C193-7BCF-8342-984B-B48298470619}"/>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241878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1EFBA-E919-F743-ACDC-640FD70083F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D812ED1-CC14-C740-9D63-AAEB4447CD0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A692D12-F58F-DE41-91FE-9BF69C0C0C5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7E7C094-A929-E948-8BFA-9077B87C9662}"/>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6" name="Espaço Reservado para Rodapé 5">
            <a:extLst>
              <a:ext uri="{FF2B5EF4-FFF2-40B4-BE49-F238E27FC236}">
                <a16:creationId xmlns:a16="http://schemas.microsoft.com/office/drawing/2014/main" id="{6219FE2A-CAD7-C948-A4F1-23CF285ED3D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904CAE7-49C9-D84B-B865-9C7DC5AD7666}"/>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104279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8E27B-19AE-D445-A71D-55D78F0A411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357D34D-B0F5-014A-A039-8A29D65B5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E848A9A-9280-FB46-AD7E-69FBBBF86CA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406713C-0782-F641-87B0-721D22B70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32F4B61-7DC3-4A4A-B2C1-4C0E4A32EF0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C9EA9C8-375A-794C-AA10-EBA6CC62D37E}"/>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8" name="Espaço Reservado para Rodapé 7">
            <a:extLst>
              <a:ext uri="{FF2B5EF4-FFF2-40B4-BE49-F238E27FC236}">
                <a16:creationId xmlns:a16="http://schemas.microsoft.com/office/drawing/2014/main" id="{6B7C6B2D-3EA1-7846-85AD-4F9E4B6971D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82DAE73-03A2-2045-82E4-8DE8449B4CBF}"/>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94138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8AA2E-4153-114B-ADF9-1968B806B6E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421519A-E9F3-E640-8A64-473D9AF85D55}"/>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4" name="Espaço Reservado para Rodapé 3">
            <a:extLst>
              <a:ext uri="{FF2B5EF4-FFF2-40B4-BE49-F238E27FC236}">
                <a16:creationId xmlns:a16="http://schemas.microsoft.com/office/drawing/2014/main" id="{97E58A3C-B89D-EC4E-98BF-57F82F2CCA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E66B293-5A66-234E-9848-481B1ACF9249}"/>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51531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48024D-690A-C545-9C3D-29B5F6CA2813}"/>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3" name="Espaço Reservado para Rodapé 2">
            <a:extLst>
              <a:ext uri="{FF2B5EF4-FFF2-40B4-BE49-F238E27FC236}">
                <a16:creationId xmlns:a16="http://schemas.microsoft.com/office/drawing/2014/main" id="{15903939-A2E2-EF42-9544-54CBE4AA83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FD1FCAA-134F-AB41-9561-854B3457F243}"/>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300448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A08E4-C7E3-664B-8E4B-A3A6D56DE7B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C95B8FB-2035-7C4E-9800-F6CC0611D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E82A3F3-5AA9-1A4E-AD91-1B54CC7BD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EDB4290-F991-C747-A7EC-021DF5991066}"/>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6" name="Espaço Reservado para Rodapé 5">
            <a:extLst>
              <a:ext uri="{FF2B5EF4-FFF2-40B4-BE49-F238E27FC236}">
                <a16:creationId xmlns:a16="http://schemas.microsoft.com/office/drawing/2014/main" id="{5FF70AE4-A154-3B4E-B27E-F3DA3D1831F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656BAC6-1106-3F40-BA49-7BB88DE8FCA5}"/>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218911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DD1B4-8C58-1A4C-9E08-9FE3EF8F2F1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31B154F-6233-C24B-924D-EDD425A9D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E6FFEDD-6EE8-2447-AE28-CBEF682F7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AA61862-3E43-C04D-9BF3-D52D09B66FF1}"/>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6" name="Espaço Reservado para Rodapé 5">
            <a:extLst>
              <a:ext uri="{FF2B5EF4-FFF2-40B4-BE49-F238E27FC236}">
                <a16:creationId xmlns:a16="http://schemas.microsoft.com/office/drawing/2014/main" id="{678CB825-EEF9-CC48-AE8D-1B62F99E05F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C7A0938-E044-4D46-88DB-2EA2B9A52361}"/>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209597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55FCB37-B740-5B42-A9FA-7C5672074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23676A9-ADFE-E242-AEB8-6A86D143D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A4EDEE0-196B-AF44-BED4-5881B7419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046982ED-A482-3740-9B9A-5FFA1E2C6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819C64D-D457-354C-9857-6DD2E7154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46AB-4533-724F-A06F-DA650D1558F1}" type="slidenum">
              <a:rPr lang="pt-BR" smtClean="0"/>
              <a:t>‹nº›</a:t>
            </a:fld>
            <a:endParaRPr lang="pt-BR"/>
          </a:p>
        </p:txBody>
      </p:sp>
    </p:spTree>
    <p:extLst>
      <p:ext uri="{BB962C8B-B14F-4D97-AF65-F5344CB8AC3E}">
        <p14:creationId xmlns:p14="http://schemas.microsoft.com/office/powerpoint/2010/main" val="45354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mulher, mesa, segurando, em pé&#10;&#10;Descrição gerada automaticamente">
            <a:extLst>
              <a:ext uri="{FF2B5EF4-FFF2-40B4-BE49-F238E27FC236}">
                <a16:creationId xmlns:a16="http://schemas.microsoft.com/office/drawing/2014/main" id="{DA642CD3-EB7B-9441-939B-5C584FB78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533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essoa com a mão no queixo&#10;&#10;Descrição gerada automaticamente com confiança baixa">
            <a:extLst>
              <a:ext uri="{FF2B5EF4-FFF2-40B4-BE49-F238E27FC236}">
                <a16:creationId xmlns:a16="http://schemas.microsoft.com/office/drawing/2014/main" id="{85C43200-13E6-4845-BB35-315E4CA5DC84}"/>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095A7AE2-EC02-D140-B5CA-51B6D0830B74}"/>
              </a:ext>
            </a:extLst>
          </p:cNvPr>
          <p:cNvSpPr txBox="1"/>
          <p:nvPr/>
        </p:nvSpPr>
        <p:spPr>
          <a:xfrm>
            <a:off x="3320731" y="1081212"/>
            <a:ext cx="8515479" cy="830997"/>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IV. Um dia de salvação</a:t>
            </a:r>
            <a:r>
              <a:rPr lang="es-ES_tradnl" sz="4800" b="1" cap="all" dirty="0">
                <a:solidFill>
                  <a:srgbClr val="4A7D9E"/>
                </a:solidFill>
                <a:latin typeface="Avenir Black"/>
                <a:cs typeface="Arial"/>
              </a:rPr>
              <a:t> </a:t>
            </a:r>
            <a:endParaRPr lang="es-ES_tradnl" sz="4800" b="1" cap="all" dirty="0">
              <a:solidFill>
                <a:srgbClr val="4A7D9E"/>
              </a:solidFill>
              <a:latin typeface="Avenir Black" panose="02000503020000020003" pitchFamily="2" charset="0"/>
              <a:cs typeface="Arial" panose="020B0604020202020204" pitchFamily="34" charset="0"/>
            </a:endParaRPr>
          </a:p>
        </p:txBody>
      </p:sp>
      <p:cxnSp>
        <p:nvCxnSpPr>
          <p:cNvPr id="5" name="Conector Reto 4">
            <a:extLst>
              <a:ext uri="{FF2B5EF4-FFF2-40B4-BE49-F238E27FC236}">
                <a16:creationId xmlns:a16="http://schemas.microsoft.com/office/drawing/2014/main" id="{9C2DB1FD-7E61-EF46-BB40-BC23501E9DF0}"/>
              </a:ext>
            </a:extLst>
          </p:cNvPr>
          <p:cNvCxnSpPr>
            <a:cxnSpLocks/>
          </p:cNvCxnSpPr>
          <p:nvPr/>
        </p:nvCxnSpPr>
        <p:spPr>
          <a:xfrm>
            <a:off x="3978876" y="2029599"/>
            <a:ext cx="7677324"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6" name="CaixaDeTexto 5">
            <a:extLst>
              <a:ext uri="{FF2B5EF4-FFF2-40B4-BE49-F238E27FC236}">
                <a16:creationId xmlns:a16="http://schemas.microsoft.com/office/drawing/2014/main" id="{6340B5B8-4520-9B45-99BA-7319B5D7CB07}"/>
              </a:ext>
            </a:extLst>
          </p:cNvPr>
          <p:cNvSpPr txBox="1"/>
          <p:nvPr/>
        </p:nvSpPr>
        <p:spPr>
          <a:xfrm>
            <a:off x="3422823" y="2274838"/>
            <a:ext cx="8413388" cy="1569660"/>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Vários sinais de grande proporção antecedem a segunda vinda de Jesus Cristo. Entre eles, Joel destaca alguns muito importantes que depois foram repetidos por nosso Senhor no sermão profético e no Apocalipse (</a:t>
            </a:r>
            <a:r>
              <a:rPr lang="pt-BR" sz="2400" dirty="0" err="1">
                <a:solidFill>
                  <a:srgbClr val="4A7D9E"/>
                </a:solidFill>
                <a:latin typeface="Avenir Book"/>
              </a:rPr>
              <a:t>Mt</a:t>
            </a:r>
            <a:r>
              <a:rPr lang="pt-BR" sz="2400" dirty="0">
                <a:solidFill>
                  <a:srgbClr val="4A7D9E"/>
                </a:solidFill>
                <a:latin typeface="Avenir Book"/>
              </a:rPr>
              <a:t> 24:29; Mc 13:24, 25; </a:t>
            </a:r>
            <a:r>
              <a:rPr lang="pt-BR" sz="2400" dirty="0" err="1">
                <a:solidFill>
                  <a:srgbClr val="4A7D9E"/>
                </a:solidFill>
                <a:latin typeface="Avenir Book"/>
              </a:rPr>
              <a:t>Lc</a:t>
            </a:r>
            <a:r>
              <a:rPr lang="pt-BR" sz="2400" dirty="0">
                <a:solidFill>
                  <a:srgbClr val="4A7D9E"/>
                </a:solidFill>
                <a:latin typeface="Avenir Book"/>
              </a:rPr>
              <a:t> 21:25; </a:t>
            </a:r>
            <a:r>
              <a:rPr lang="pt-BR" sz="2400" dirty="0" err="1">
                <a:solidFill>
                  <a:srgbClr val="4A7D9E"/>
                </a:solidFill>
                <a:latin typeface="Avenir Book"/>
              </a:rPr>
              <a:t>Ap</a:t>
            </a:r>
            <a:r>
              <a:rPr lang="pt-BR" sz="2400" dirty="0">
                <a:solidFill>
                  <a:srgbClr val="4A7D9E"/>
                </a:solidFill>
                <a:latin typeface="Avenir Book"/>
              </a:rPr>
              <a:t> 6:12-14). </a:t>
            </a:r>
            <a:endParaRPr lang="pt-BR" sz="2400" dirty="0">
              <a:solidFill>
                <a:srgbClr val="4A7D9E"/>
              </a:solidFill>
              <a:latin typeface="Avenir Book" panose="02000503020000020003" pitchFamily="2" charset="0"/>
            </a:endParaRPr>
          </a:p>
        </p:txBody>
      </p:sp>
    </p:spTree>
    <p:extLst>
      <p:ext uri="{BB962C8B-B14F-4D97-AF65-F5344CB8AC3E}">
        <p14:creationId xmlns:p14="http://schemas.microsoft.com/office/powerpoint/2010/main" val="32056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éu azul com nuvens&#10;&#10;Descrição gerada automaticamente com confiança média">
            <a:extLst>
              <a:ext uri="{FF2B5EF4-FFF2-40B4-BE49-F238E27FC236}">
                <a16:creationId xmlns:a16="http://schemas.microsoft.com/office/drawing/2014/main" id="{C9BB8E4B-F2B8-D840-84CB-EC823C86C1DF}"/>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223A84E8-E8DF-D64C-AAAC-22D8B19CD7B3}"/>
              </a:ext>
            </a:extLst>
          </p:cNvPr>
          <p:cNvSpPr txBox="1"/>
          <p:nvPr/>
        </p:nvSpPr>
        <p:spPr>
          <a:xfrm>
            <a:off x="570969" y="2034707"/>
            <a:ext cx="3366499" cy="830997"/>
          </a:xfrm>
          <a:prstGeom prst="rect">
            <a:avLst/>
          </a:prstGeom>
          <a:noFill/>
        </p:spPr>
        <p:txBody>
          <a:bodyPr wrap="none" lIns="91440" tIns="45720" rIns="91440" bIns="45720" rtlCol="0" anchor="t">
            <a:spAutoFit/>
          </a:bodyPr>
          <a:lstStyle/>
          <a:p>
            <a:r>
              <a:rPr lang="pt-BR" sz="4800" b="1" cap="all" dirty="0">
                <a:solidFill>
                  <a:schemeClr val="accent2">
                    <a:lumMod val="40000"/>
                    <a:lumOff val="60000"/>
                  </a:schemeClr>
                </a:solidFill>
                <a:latin typeface="Avenir Black"/>
                <a:cs typeface="Arial"/>
              </a:rPr>
              <a:t>Conclusão</a:t>
            </a:r>
          </a:p>
        </p:txBody>
      </p:sp>
      <p:cxnSp>
        <p:nvCxnSpPr>
          <p:cNvPr id="9" name="Conector Reto 8">
            <a:extLst>
              <a:ext uri="{FF2B5EF4-FFF2-40B4-BE49-F238E27FC236}">
                <a16:creationId xmlns:a16="http://schemas.microsoft.com/office/drawing/2014/main" id="{F754CE49-6D1B-4E4F-9BD9-DF82E650E841}"/>
              </a:ext>
            </a:extLst>
          </p:cNvPr>
          <p:cNvCxnSpPr>
            <a:cxnSpLocks/>
          </p:cNvCxnSpPr>
          <p:nvPr/>
        </p:nvCxnSpPr>
        <p:spPr>
          <a:xfrm>
            <a:off x="713993" y="3045942"/>
            <a:ext cx="10518299" cy="0"/>
          </a:xfrm>
          <a:prstGeom prst="line">
            <a:avLst/>
          </a:prstGeom>
          <a:ln w="15875">
            <a:solidFill>
              <a:schemeClr val="accent2">
                <a:lumMod val="40000"/>
                <a:lumOff val="60000"/>
              </a:schemeClr>
            </a:solidFill>
          </a:ln>
        </p:spPr>
        <p:style>
          <a:lnRef idx="1">
            <a:schemeClr val="dk1"/>
          </a:lnRef>
          <a:fillRef idx="0">
            <a:schemeClr val="dk1"/>
          </a:fillRef>
          <a:effectRef idx="0">
            <a:schemeClr val="dk1"/>
          </a:effectRef>
          <a:fontRef idx="minor">
            <a:schemeClr val="tx1"/>
          </a:fontRef>
        </p:style>
      </p:cxnSp>
      <p:sp>
        <p:nvSpPr>
          <p:cNvPr id="12" name="CaixaDeTexto 11">
            <a:extLst>
              <a:ext uri="{FF2B5EF4-FFF2-40B4-BE49-F238E27FC236}">
                <a16:creationId xmlns:a16="http://schemas.microsoft.com/office/drawing/2014/main" id="{50882706-5A48-6A46-8361-660CF7E24CE0}"/>
              </a:ext>
            </a:extLst>
          </p:cNvPr>
          <p:cNvSpPr txBox="1"/>
          <p:nvPr/>
        </p:nvSpPr>
        <p:spPr>
          <a:xfrm>
            <a:off x="570969" y="3323139"/>
            <a:ext cx="10661323" cy="830997"/>
          </a:xfrm>
          <a:prstGeom prst="rect">
            <a:avLst/>
          </a:prstGeom>
          <a:noFill/>
        </p:spPr>
        <p:txBody>
          <a:bodyPr wrap="square" lIns="91440" tIns="45720" rIns="91440" bIns="45720" rtlCol="0" anchor="t">
            <a:spAutoFit/>
          </a:bodyPr>
          <a:lstStyle/>
          <a:p>
            <a:r>
              <a:rPr lang="pt-BR" sz="2400">
                <a:solidFill>
                  <a:schemeClr val="accent2">
                    <a:lumMod val="40000"/>
                    <a:lumOff val="60000"/>
                  </a:schemeClr>
                </a:solidFill>
                <a:latin typeface="Avenir Book"/>
              </a:rPr>
              <a:t>A vinda de Jesus Cristo está mais perto do que nunca. Agora é o momento em que você deve se preparar para se encontrar com Deus. </a:t>
            </a:r>
            <a:endParaRPr lang="pt-BR" sz="2400" dirty="0">
              <a:solidFill>
                <a:schemeClr val="accent2">
                  <a:lumMod val="40000"/>
                  <a:lumOff val="60000"/>
                </a:schemeClr>
              </a:solidFill>
              <a:latin typeface="Avenir Book" panose="02000503020000020003" pitchFamily="2" charset="0"/>
            </a:endParaRPr>
          </a:p>
        </p:txBody>
      </p:sp>
    </p:spTree>
    <p:extLst>
      <p:ext uri="{BB962C8B-B14F-4D97-AF65-F5344CB8AC3E}">
        <p14:creationId xmlns:p14="http://schemas.microsoft.com/office/powerpoint/2010/main" val="261129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éu azul com nuvens&#10;&#10;Descrição gerada automaticamente com confiança média">
            <a:extLst>
              <a:ext uri="{FF2B5EF4-FFF2-40B4-BE49-F238E27FC236}">
                <a16:creationId xmlns:a16="http://schemas.microsoft.com/office/drawing/2014/main" id="{C9BB8E4B-F2B8-D840-84CB-EC823C86C1DF}"/>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223A84E8-E8DF-D64C-AAAC-22D8B19CD7B3}"/>
              </a:ext>
            </a:extLst>
          </p:cNvPr>
          <p:cNvSpPr txBox="1"/>
          <p:nvPr/>
        </p:nvSpPr>
        <p:spPr>
          <a:xfrm>
            <a:off x="570969" y="985278"/>
            <a:ext cx="4221605" cy="830997"/>
          </a:xfrm>
          <a:prstGeom prst="rect">
            <a:avLst/>
          </a:prstGeom>
          <a:noFill/>
        </p:spPr>
        <p:txBody>
          <a:bodyPr wrap="none" lIns="91440" tIns="45720" rIns="91440" bIns="45720" rtlCol="0" anchor="t">
            <a:spAutoFit/>
          </a:bodyPr>
          <a:lstStyle/>
          <a:p>
            <a:r>
              <a:rPr lang="pt-BR" sz="4800" b="1" cap="all" dirty="0">
                <a:solidFill>
                  <a:schemeClr val="accent2">
                    <a:lumMod val="40000"/>
                    <a:lumOff val="60000"/>
                  </a:schemeClr>
                </a:solidFill>
                <a:latin typeface="Avenir Black"/>
                <a:cs typeface="Arial"/>
              </a:rPr>
              <a:t>O dia do juízo</a:t>
            </a:r>
          </a:p>
        </p:txBody>
      </p:sp>
      <p:sp>
        <p:nvSpPr>
          <p:cNvPr id="7" name="CaixaDeTexto 6">
            <a:extLst>
              <a:ext uri="{FF2B5EF4-FFF2-40B4-BE49-F238E27FC236}">
                <a16:creationId xmlns:a16="http://schemas.microsoft.com/office/drawing/2014/main" id="{7859D058-85F5-794D-A4EC-7CC4CA70BD42}"/>
              </a:ext>
            </a:extLst>
          </p:cNvPr>
          <p:cNvSpPr txBox="1"/>
          <p:nvPr/>
        </p:nvSpPr>
        <p:spPr>
          <a:xfrm>
            <a:off x="570969" y="1748671"/>
            <a:ext cx="2224070" cy="400110"/>
          </a:xfrm>
          <a:prstGeom prst="rect">
            <a:avLst/>
          </a:prstGeom>
          <a:noFill/>
        </p:spPr>
        <p:txBody>
          <a:bodyPr wrap="none" rtlCol="0">
            <a:spAutoFit/>
          </a:bodyPr>
          <a:lstStyle/>
          <a:p>
            <a:r>
              <a:rPr lang="es-ES_tradnl" sz="2000" dirty="0">
                <a:solidFill>
                  <a:schemeClr val="accent2">
                    <a:lumMod val="40000"/>
                    <a:lumOff val="60000"/>
                  </a:schemeClr>
                </a:solidFill>
                <a:latin typeface="Avenir Book" panose="02000503020000020003" pitchFamily="2" charset="0"/>
              </a:rPr>
              <a:t>Texto: Joel 2:1-11</a:t>
            </a:r>
            <a:endParaRPr lang="pt-BR" sz="2000" dirty="0">
              <a:solidFill>
                <a:schemeClr val="accent2">
                  <a:lumMod val="40000"/>
                  <a:lumOff val="60000"/>
                </a:schemeClr>
              </a:solidFill>
              <a:latin typeface="Avenir Book" panose="02000503020000020003" pitchFamily="2" charset="0"/>
            </a:endParaRPr>
          </a:p>
        </p:txBody>
      </p:sp>
      <p:cxnSp>
        <p:nvCxnSpPr>
          <p:cNvPr id="9" name="Conector Reto 8">
            <a:extLst>
              <a:ext uri="{FF2B5EF4-FFF2-40B4-BE49-F238E27FC236}">
                <a16:creationId xmlns:a16="http://schemas.microsoft.com/office/drawing/2014/main" id="{F754CE49-6D1B-4E4F-9BD9-DF82E650E841}"/>
              </a:ext>
            </a:extLst>
          </p:cNvPr>
          <p:cNvCxnSpPr>
            <a:cxnSpLocks/>
          </p:cNvCxnSpPr>
          <p:nvPr/>
        </p:nvCxnSpPr>
        <p:spPr>
          <a:xfrm>
            <a:off x="713993" y="2316894"/>
            <a:ext cx="10518299" cy="0"/>
          </a:xfrm>
          <a:prstGeom prst="line">
            <a:avLst/>
          </a:prstGeom>
          <a:ln w="15875">
            <a:solidFill>
              <a:schemeClr val="accent2">
                <a:lumMod val="40000"/>
                <a:lumOff val="60000"/>
              </a:schemeClr>
            </a:solidFill>
          </a:ln>
        </p:spPr>
        <p:style>
          <a:lnRef idx="1">
            <a:schemeClr val="dk1"/>
          </a:lnRef>
          <a:fillRef idx="0">
            <a:schemeClr val="dk1"/>
          </a:fillRef>
          <a:effectRef idx="0">
            <a:schemeClr val="dk1"/>
          </a:effectRef>
          <a:fontRef idx="minor">
            <a:schemeClr val="tx1"/>
          </a:fontRef>
        </p:style>
      </p:cxnSp>
      <p:sp>
        <p:nvSpPr>
          <p:cNvPr id="12" name="CaixaDeTexto 11">
            <a:extLst>
              <a:ext uri="{FF2B5EF4-FFF2-40B4-BE49-F238E27FC236}">
                <a16:creationId xmlns:a16="http://schemas.microsoft.com/office/drawing/2014/main" id="{50882706-5A48-6A46-8361-660CF7E24CE0}"/>
              </a:ext>
            </a:extLst>
          </p:cNvPr>
          <p:cNvSpPr txBox="1"/>
          <p:nvPr/>
        </p:nvSpPr>
        <p:spPr>
          <a:xfrm>
            <a:off x="570969" y="2482880"/>
            <a:ext cx="10968679" cy="3785652"/>
          </a:xfrm>
          <a:prstGeom prst="rect">
            <a:avLst/>
          </a:prstGeom>
          <a:noFill/>
        </p:spPr>
        <p:txBody>
          <a:bodyPr wrap="square" lIns="91440" tIns="45720" rIns="91440" bIns="45720" rtlCol="0" anchor="t">
            <a:spAutoFit/>
          </a:bodyPr>
          <a:lstStyle/>
          <a:p>
            <a:r>
              <a:rPr lang="pt-BR" sz="2400" dirty="0">
                <a:solidFill>
                  <a:schemeClr val="accent2">
                    <a:lumMod val="40000"/>
                    <a:lumOff val="60000"/>
                  </a:schemeClr>
                </a:solidFill>
                <a:latin typeface="Avenir Book"/>
              </a:rPr>
              <a:t>Você já observou que o mundo parece cada vez mais difícil? Se você se inteirar das notícias, será logo informado de um crime horrendo, de um escândalo político, de uma guerra deflagrada em algum país, de uma reviravolta econômica e de uma tragédia natural. </a:t>
            </a:r>
            <a:endParaRPr lang="pt-BR" sz="2400" dirty="0">
              <a:solidFill>
                <a:schemeClr val="accent2">
                  <a:lumMod val="40000"/>
                  <a:lumOff val="60000"/>
                </a:schemeClr>
              </a:solidFill>
              <a:latin typeface="Avenir Book" panose="02000503020000020003" pitchFamily="2" charset="0"/>
            </a:endParaRPr>
          </a:p>
          <a:p>
            <a:endParaRPr lang="pt-BR" sz="2400" dirty="0">
              <a:solidFill>
                <a:schemeClr val="accent2">
                  <a:lumMod val="40000"/>
                  <a:lumOff val="60000"/>
                </a:schemeClr>
              </a:solidFill>
              <a:latin typeface="Avenir Book" panose="02000503020000020003" pitchFamily="2" charset="0"/>
            </a:endParaRPr>
          </a:p>
          <a:p>
            <a:r>
              <a:rPr lang="pt-BR" sz="2400" b="1" dirty="0">
                <a:solidFill>
                  <a:schemeClr val="accent2">
                    <a:lumMod val="40000"/>
                    <a:lumOff val="60000"/>
                  </a:schemeClr>
                </a:solidFill>
                <a:latin typeface="Avenir Book"/>
              </a:rPr>
              <a:t>A situação não estava fácil para o povo de Judá. Nuvens de gafanhotos cobriam os céus. Onde os insetos se assentavam, a vegetação era consumida em minutos. O que sobrou após a infestação de gafanhotos passar não escapou do incêndio que se seguiu.  </a:t>
            </a:r>
            <a:endParaRPr lang="pt-BR" sz="2400" b="1" dirty="0">
              <a:solidFill>
                <a:schemeClr val="accent2">
                  <a:lumMod val="40000"/>
                  <a:lumOff val="60000"/>
                </a:schemeClr>
              </a:solidFill>
              <a:latin typeface="Avenir Book" panose="02000503020000020003" pitchFamily="2" charset="0"/>
            </a:endParaRPr>
          </a:p>
          <a:p>
            <a:r>
              <a:rPr lang="pt-BR" sz="2400" dirty="0">
                <a:solidFill>
                  <a:schemeClr val="accent2">
                    <a:lumMod val="40000"/>
                    <a:lumOff val="60000"/>
                  </a:schemeClr>
                </a:solidFill>
                <a:latin typeface="Avenir Book"/>
              </a:rPr>
              <a:t>  </a:t>
            </a:r>
            <a:endParaRPr lang="pt-BR" sz="2400" dirty="0">
              <a:solidFill>
                <a:schemeClr val="accent2">
                  <a:lumMod val="40000"/>
                  <a:lumOff val="60000"/>
                </a:schemeClr>
              </a:solidFill>
              <a:latin typeface="Avenir Book" panose="02000503020000020003" pitchFamily="2" charset="0"/>
            </a:endParaRPr>
          </a:p>
        </p:txBody>
      </p:sp>
    </p:spTree>
    <p:extLst>
      <p:ext uri="{BB962C8B-B14F-4D97-AF65-F5344CB8AC3E}">
        <p14:creationId xmlns:p14="http://schemas.microsoft.com/office/powerpoint/2010/main" val="256696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éu azul com nuvens&#10;&#10;Descrição gerada automaticamente com confiança média">
            <a:extLst>
              <a:ext uri="{FF2B5EF4-FFF2-40B4-BE49-F238E27FC236}">
                <a16:creationId xmlns:a16="http://schemas.microsoft.com/office/drawing/2014/main" id="{C9BB8E4B-F2B8-D840-84CB-EC823C86C1DF}"/>
              </a:ext>
            </a:extLst>
          </p:cNvPr>
          <p:cNvPicPr>
            <a:picLocks noChangeAspect="1"/>
          </p:cNvPicPr>
          <p:nvPr/>
        </p:nvPicPr>
        <p:blipFill>
          <a:blip r:embed="rId2"/>
          <a:stretch>
            <a:fillRect/>
          </a:stretch>
        </p:blipFill>
        <p:spPr>
          <a:xfrm>
            <a:off x="0" y="0"/>
            <a:ext cx="12192000" cy="6858000"/>
          </a:xfrm>
          <a:prstGeom prst="rect">
            <a:avLst/>
          </a:prstGeom>
        </p:spPr>
      </p:pic>
      <p:sp>
        <p:nvSpPr>
          <p:cNvPr id="7" name="CaixaDeTexto 6">
            <a:extLst>
              <a:ext uri="{FF2B5EF4-FFF2-40B4-BE49-F238E27FC236}">
                <a16:creationId xmlns:a16="http://schemas.microsoft.com/office/drawing/2014/main" id="{7859D058-85F5-794D-A4EC-7CC4CA70BD42}"/>
              </a:ext>
            </a:extLst>
          </p:cNvPr>
          <p:cNvSpPr txBox="1"/>
          <p:nvPr/>
        </p:nvSpPr>
        <p:spPr>
          <a:xfrm>
            <a:off x="570969" y="1748671"/>
            <a:ext cx="2224070" cy="400110"/>
          </a:xfrm>
          <a:prstGeom prst="rect">
            <a:avLst/>
          </a:prstGeom>
          <a:noFill/>
        </p:spPr>
        <p:txBody>
          <a:bodyPr wrap="none" rtlCol="0">
            <a:spAutoFit/>
          </a:bodyPr>
          <a:lstStyle/>
          <a:p>
            <a:r>
              <a:rPr lang="es-ES_tradnl" sz="2000" dirty="0">
                <a:solidFill>
                  <a:schemeClr val="accent2">
                    <a:lumMod val="40000"/>
                    <a:lumOff val="60000"/>
                  </a:schemeClr>
                </a:solidFill>
                <a:latin typeface="Avenir Book" panose="02000503020000020003" pitchFamily="2" charset="0"/>
              </a:rPr>
              <a:t>Texto: Joel 2:1-11</a:t>
            </a:r>
            <a:endParaRPr lang="pt-BR" sz="2000" dirty="0">
              <a:solidFill>
                <a:schemeClr val="accent2">
                  <a:lumMod val="40000"/>
                  <a:lumOff val="60000"/>
                </a:schemeClr>
              </a:solidFill>
              <a:latin typeface="Avenir Book" panose="02000503020000020003" pitchFamily="2" charset="0"/>
            </a:endParaRPr>
          </a:p>
        </p:txBody>
      </p:sp>
      <p:cxnSp>
        <p:nvCxnSpPr>
          <p:cNvPr id="9" name="Conector Reto 8">
            <a:extLst>
              <a:ext uri="{FF2B5EF4-FFF2-40B4-BE49-F238E27FC236}">
                <a16:creationId xmlns:a16="http://schemas.microsoft.com/office/drawing/2014/main" id="{F754CE49-6D1B-4E4F-9BD9-DF82E650E841}"/>
              </a:ext>
            </a:extLst>
          </p:cNvPr>
          <p:cNvCxnSpPr>
            <a:cxnSpLocks/>
          </p:cNvCxnSpPr>
          <p:nvPr/>
        </p:nvCxnSpPr>
        <p:spPr>
          <a:xfrm>
            <a:off x="713993" y="2316894"/>
            <a:ext cx="10518299" cy="0"/>
          </a:xfrm>
          <a:prstGeom prst="line">
            <a:avLst/>
          </a:prstGeom>
          <a:ln w="15875">
            <a:solidFill>
              <a:schemeClr val="accent2">
                <a:lumMod val="40000"/>
                <a:lumOff val="60000"/>
              </a:schemeClr>
            </a:solidFill>
          </a:ln>
        </p:spPr>
        <p:style>
          <a:lnRef idx="1">
            <a:schemeClr val="dk1"/>
          </a:lnRef>
          <a:fillRef idx="0">
            <a:schemeClr val="dk1"/>
          </a:fillRef>
          <a:effectRef idx="0">
            <a:schemeClr val="dk1"/>
          </a:effectRef>
          <a:fontRef idx="minor">
            <a:schemeClr val="tx1"/>
          </a:fontRef>
        </p:style>
      </p:cxnSp>
      <p:sp>
        <p:nvSpPr>
          <p:cNvPr id="12" name="CaixaDeTexto 11">
            <a:extLst>
              <a:ext uri="{FF2B5EF4-FFF2-40B4-BE49-F238E27FC236}">
                <a16:creationId xmlns:a16="http://schemas.microsoft.com/office/drawing/2014/main" id="{50882706-5A48-6A46-8361-660CF7E24CE0}"/>
              </a:ext>
            </a:extLst>
          </p:cNvPr>
          <p:cNvSpPr txBox="1"/>
          <p:nvPr/>
        </p:nvSpPr>
        <p:spPr>
          <a:xfrm>
            <a:off x="570969" y="2482880"/>
            <a:ext cx="10968679" cy="1200329"/>
          </a:xfrm>
          <a:prstGeom prst="rect">
            <a:avLst/>
          </a:prstGeom>
          <a:noFill/>
        </p:spPr>
        <p:txBody>
          <a:bodyPr wrap="square" lIns="91440" tIns="45720" rIns="91440" bIns="45720" rtlCol="0" anchor="t">
            <a:spAutoFit/>
          </a:bodyPr>
          <a:lstStyle/>
          <a:p>
            <a:r>
              <a:rPr lang="pt-BR" sz="2400" dirty="0">
                <a:solidFill>
                  <a:schemeClr val="accent2">
                    <a:lumMod val="40000"/>
                    <a:lumOff val="60000"/>
                  </a:schemeClr>
                </a:solidFill>
                <a:latin typeface="Avenir Book"/>
              </a:rPr>
              <a:t>O profeta Joel usou a tragédia ambiental de seus dias como metáfora de outra tragédia futura. Ele descreveu a nuvem de gafanhotos como se descrevesse a invasão de uma horda de inimigos. </a:t>
            </a:r>
            <a:endParaRPr lang="pt-BR" sz="2400" dirty="0">
              <a:solidFill>
                <a:schemeClr val="accent2">
                  <a:lumMod val="40000"/>
                  <a:lumOff val="60000"/>
                </a:schemeClr>
              </a:solidFill>
              <a:latin typeface="Avenir Book" panose="02000503020000020003" pitchFamily="2" charset="0"/>
            </a:endParaRPr>
          </a:p>
        </p:txBody>
      </p:sp>
      <p:sp>
        <p:nvSpPr>
          <p:cNvPr id="8" name="CaixaDeTexto 7">
            <a:extLst>
              <a:ext uri="{FF2B5EF4-FFF2-40B4-BE49-F238E27FC236}">
                <a16:creationId xmlns:a16="http://schemas.microsoft.com/office/drawing/2014/main" id="{98DE112D-2320-B442-BA07-24CE10520C57}"/>
              </a:ext>
            </a:extLst>
          </p:cNvPr>
          <p:cNvSpPr txBox="1"/>
          <p:nvPr/>
        </p:nvSpPr>
        <p:spPr>
          <a:xfrm>
            <a:off x="570969" y="985278"/>
            <a:ext cx="4221605" cy="830997"/>
          </a:xfrm>
          <a:prstGeom prst="rect">
            <a:avLst/>
          </a:prstGeom>
          <a:noFill/>
        </p:spPr>
        <p:txBody>
          <a:bodyPr wrap="none" lIns="91440" tIns="45720" rIns="91440" bIns="45720" rtlCol="0" anchor="t">
            <a:spAutoFit/>
          </a:bodyPr>
          <a:lstStyle/>
          <a:p>
            <a:r>
              <a:rPr lang="pt-BR" sz="4800" b="1" cap="all" dirty="0">
                <a:solidFill>
                  <a:schemeClr val="accent2">
                    <a:lumMod val="40000"/>
                    <a:lumOff val="60000"/>
                  </a:schemeClr>
                </a:solidFill>
                <a:latin typeface="Avenir Black"/>
                <a:cs typeface="Arial"/>
              </a:rPr>
              <a:t>O dia do juízo</a:t>
            </a:r>
          </a:p>
        </p:txBody>
      </p:sp>
    </p:spTree>
    <p:extLst>
      <p:ext uri="{BB962C8B-B14F-4D97-AF65-F5344CB8AC3E}">
        <p14:creationId xmlns:p14="http://schemas.microsoft.com/office/powerpoint/2010/main" val="317237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ulher com os braços para cima&#10;&#10;Descrição gerada automaticamente com confiança baixa">
            <a:extLst>
              <a:ext uri="{FF2B5EF4-FFF2-40B4-BE49-F238E27FC236}">
                <a16:creationId xmlns:a16="http://schemas.microsoft.com/office/drawing/2014/main" id="{42FA20AD-BE83-9B47-B280-98E6ABDCD3FE}"/>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394281FA-DAB0-DF4C-863D-7B90DBD5858E}"/>
              </a:ext>
            </a:extLst>
          </p:cNvPr>
          <p:cNvSpPr txBox="1"/>
          <p:nvPr/>
        </p:nvSpPr>
        <p:spPr>
          <a:xfrm>
            <a:off x="3320731" y="1081212"/>
            <a:ext cx="8515479" cy="830997"/>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 Um dia próximo </a:t>
            </a:r>
            <a:endParaRPr lang="es-ES_tradnl" sz="4800" b="1" cap="all" dirty="0">
              <a:solidFill>
                <a:srgbClr val="4A7D9E"/>
              </a:solidFill>
              <a:latin typeface="Avenir Black" panose="02000503020000020003" pitchFamily="2" charset="0"/>
              <a:cs typeface="Arial" panose="020B0604020202020204" pitchFamily="34" charset="0"/>
            </a:endParaRPr>
          </a:p>
        </p:txBody>
      </p:sp>
      <p:cxnSp>
        <p:nvCxnSpPr>
          <p:cNvPr id="6" name="Conector Reto 5">
            <a:extLst>
              <a:ext uri="{FF2B5EF4-FFF2-40B4-BE49-F238E27FC236}">
                <a16:creationId xmlns:a16="http://schemas.microsoft.com/office/drawing/2014/main" id="{2CC3D89F-8ADC-824D-BC34-B098221CF61F}"/>
              </a:ext>
            </a:extLst>
          </p:cNvPr>
          <p:cNvCxnSpPr>
            <a:cxnSpLocks/>
          </p:cNvCxnSpPr>
          <p:nvPr/>
        </p:nvCxnSpPr>
        <p:spPr>
          <a:xfrm>
            <a:off x="4670854" y="2029599"/>
            <a:ext cx="6985346"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7" name="CaixaDeTexto 6">
            <a:extLst>
              <a:ext uri="{FF2B5EF4-FFF2-40B4-BE49-F238E27FC236}">
                <a16:creationId xmlns:a16="http://schemas.microsoft.com/office/drawing/2014/main" id="{D100D834-9229-F04C-BBD8-F55CABFFCB9B}"/>
              </a:ext>
            </a:extLst>
          </p:cNvPr>
          <p:cNvSpPr txBox="1"/>
          <p:nvPr/>
        </p:nvSpPr>
        <p:spPr>
          <a:xfrm>
            <a:off x="3857297" y="2274838"/>
            <a:ext cx="7978913" cy="2308324"/>
          </a:xfrm>
          <a:prstGeom prst="rect">
            <a:avLst/>
          </a:prstGeom>
          <a:noFill/>
        </p:spPr>
        <p:txBody>
          <a:bodyPr wrap="square" lIns="91440" tIns="45720" rIns="91440" bIns="45720" rtlCol="0" anchor="t">
            <a:spAutoFit/>
          </a:bodyPr>
          <a:lstStyle/>
          <a:p>
            <a:pPr algn="r"/>
            <a:r>
              <a:rPr lang="es-ES_tradnl" sz="2400" dirty="0">
                <a:solidFill>
                  <a:srgbClr val="4A7D9E"/>
                </a:solidFill>
                <a:latin typeface="Avenir Book"/>
              </a:rPr>
              <a:t> </a:t>
            </a:r>
            <a:r>
              <a:rPr lang="pt-BR" sz="2400" dirty="0">
                <a:solidFill>
                  <a:srgbClr val="4A7D9E"/>
                </a:solidFill>
                <a:latin typeface="Avenir Book"/>
              </a:rPr>
              <a:t>O Dia da Expiação tipifica o dia do ajuste de contas final com Deus, o Dia do Juízo, uma ocasião profética em que cada ser humano deve ter seus pecados confessados e entregues a Cristo, o bode expiatório que morreu pelos nossos pecados na cruz, e se valer dos méritos desse sangue para estar na presença de Deus. </a:t>
            </a:r>
            <a:r>
              <a:rPr lang="es-ES_tradnl" sz="2400" dirty="0">
                <a:solidFill>
                  <a:srgbClr val="4A7D9E"/>
                </a:solidFill>
                <a:latin typeface="Avenir Book"/>
              </a:rPr>
              <a:t>  </a:t>
            </a:r>
            <a:endParaRPr lang="pt-BR" sz="2400" dirty="0">
              <a:solidFill>
                <a:srgbClr val="4A7D9E"/>
              </a:solidFill>
              <a:latin typeface="Avenir Book" panose="02000503020000020003" pitchFamily="2" charset="0"/>
            </a:endParaRPr>
          </a:p>
        </p:txBody>
      </p:sp>
    </p:spTree>
    <p:extLst>
      <p:ext uri="{BB962C8B-B14F-4D97-AF65-F5344CB8AC3E}">
        <p14:creationId xmlns:p14="http://schemas.microsoft.com/office/powerpoint/2010/main" val="143770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ulher com os braços para cima&#10;&#10;Descrição gerada automaticamente com confiança baixa">
            <a:extLst>
              <a:ext uri="{FF2B5EF4-FFF2-40B4-BE49-F238E27FC236}">
                <a16:creationId xmlns:a16="http://schemas.microsoft.com/office/drawing/2014/main" id="{42FA20AD-BE83-9B47-B280-98E6ABDCD3FE}"/>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Conector Reto 5">
            <a:extLst>
              <a:ext uri="{FF2B5EF4-FFF2-40B4-BE49-F238E27FC236}">
                <a16:creationId xmlns:a16="http://schemas.microsoft.com/office/drawing/2014/main" id="{2CC3D89F-8ADC-824D-BC34-B098221CF61F}"/>
              </a:ext>
            </a:extLst>
          </p:cNvPr>
          <p:cNvCxnSpPr>
            <a:cxnSpLocks/>
          </p:cNvCxnSpPr>
          <p:nvPr/>
        </p:nvCxnSpPr>
        <p:spPr>
          <a:xfrm>
            <a:off x="4670854" y="2029599"/>
            <a:ext cx="6985346"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7" name="CaixaDeTexto 6">
            <a:extLst>
              <a:ext uri="{FF2B5EF4-FFF2-40B4-BE49-F238E27FC236}">
                <a16:creationId xmlns:a16="http://schemas.microsoft.com/office/drawing/2014/main" id="{D100D834-9229-F04C-BBD8-F55CABFFCB9B}"/>
              </a:ext>
            </a:extLst>
          </p:cNvPr>
          <p:cNvSpPr txBox="1"/>
          <p:nvPr/>
        </p:nvSpPr>
        <p:spPr>
          <a:xfrm>
            <a:off x="4275438" y="2274838"/>
            <a:ext cx="7560772" cy="1938992"/>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Profeticamente, desde o término da profecia dos 2.300 dias/anos de Daniel 8:14 (que se cumpriu em 22 de outubro de 1844), a primeira fase do juízo divino, a do juízo investigativo, acontece no Céu. Agora é o tempo de graça em que todos devem ser conclamados ao arrependimento.</a:t>
            </a:r>
            <a:r>
              <a:rPr lang="es-ES_tradnl" sz="2400" dirty="0">
                <a:solidFill>
                  <a:srgbClr val="4A7D9E"/>
                </a:solidFill>
                <a:latin typeface="Avenir Book"/>
              </a:rPr>
              <a:t> </a:t>
            </a:r>
            <a:endParaRPr lang="pt-BR" sz="2400" dirty="0">
              <a:solidFill>
                <a:srgbClr val="4A7D9E"/>
              </a:solidFill>
              <a:latin typeface="Avenir Book" panose="02000503020000020003" pitchFamily="2" charset="0"/>
            </a:endParaRPr>
          </a:p>
        </p:txBody>
      </p:sp>
      <p:sp>
        <p:nvSpPr>
          <p:cNvPr id="9" name="CaixaDeTexto 8">
            <a:extLst>
              <a:ext uri="{FF2B5EF4-FFF2-40B4-BE49-F238E27FC236}">
                <a16:creationId xmlns:a16="http://schemas.microsoft.com/office/drawing/2014/main" id="{5D963249-8F27-4346-9DB9-53486B5DEF43}"/>
              </a:ext>
            </a:extLst>
          </p:cNvPr>
          <p:cNvSpPr txBox="1"/>
          <p:nvPr/>
        </p:nvSpPr>
        <p:spPr>
          <a:xfrm>
            <a:off x="3320731" y="1081212"/>
            <a:ext cx="8515479" cy="830997"/>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 Um dia próximo</a:t>
            </a:r>
            <a:r>
              <a:rPr lang="es-ES_tradnl" sz="4800" b="1" cap="all" dirty="0">
                <a:solidFill>
                  <a:srgbClr val="4A7D9E"/>
                </a:solidFill>
                <a:latin typeface="Avenir Black"/>
                <a:cs typeface="Arial"/>
              </a:rPr>
              <a:t> </a:t>
            </a:r>
            <a:endParaRPr lang="es-ES_tradnl" sz="4800" b="1" cap="all" dirty="0">
              <a:solidFill>
                <a:srgbClr val="4A7D9E"/>
              </a:solidFill>
              <a:latin typeface="Avenir Black" panose="02000503020000020003" pitchFamily="2" charset="0"/>
              <a:cs typeface="Arial" panose="020B0604020202020204" pitchFamily="34" charset="0"/>
            </a:endParaRPr>
          </a:p>
        </p:txBody>
      </p:sp>
    </p:spTree>
    <p:extLst>
      <p:ext uri="{BB962C8B-B14F-4D97-AF65-F5344CB8AC3E}">
        <p14:creationId xmlns:p14="http://schemas.microsoft.com/office/powerpoint/2010/main" val="364747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ulher com os braços para cima&#10;&#10;Descrição gerada automaticamente com confiança baixa">
            <a:extLst>
              <a:ext uri="{FF2B5EF4-FFF2-40B4-BE49-F238E27FC236}">
                <a16:creationId xmlns:a16="http://schemas.microsoft.com/office/drawing/2014/main" id="{42FA20AD-BE83-9B47-B280-98E6ABDCD3FE}"/>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Conector Reto 5">
            <a:extLst>
              <a:ext uri="{FF2B5EF4-FFF2-40B4-BE49-F238E27FC236}">
                <a16:creationId xmlns:a16="http://schemas.microsoft.com/office/drawing/2014/main" id="{2CC3D89F-8ADC-824D-BC34-B098221CF61F}"/>
              </a:ext>
            </a:extLst>
          </p:cNvPr>
          <p:cNvCxnSpPr>
            <a:cxnSpLocks/>
          </p:cNvCxnSpPr>
          <p:nvPr/>
        </p:nvCxnSpPr>
        <p:spPr>
          <a:xfrm>
            <a:off x="4670854" y="2029599"/>
            <a:ext cx="6985346"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7" name="CaixaDeTexto 6">
            <a:extLst>
              <a:ext uri="{FF2B5EF4-FFF2-40B4-BE49-F238E27FC236}">
                <a16:creationId xmlns:a16="http://schemas.microsoft.com/office/drawing/2014/main" id="{D100D834-9229-F04C-BBD8-F55CABFFCB9B}"/>
              </a:ext>
            </a:extLst>
          </p:cNvPr>
          <p:cNvSpPr txBox="1"/>
          <p:nvPr/>
        </p:nvSpPr>
        <p:spPr>
          <a:xfrm>
            <a:off x="4534930" y="2274838"/>
            <a:ext cx="7301280" cy="1938992"/>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A expressão “Dia do Senhor” é repetida cinco vezes no livro de Joel. Ela representa a ocasião em que Deus executará Seu juízo punindo aqueles que não se arrependerem de seus pecados e salvando aqueles que buscaram a Deus.</a:t>
            </a:r>
            <a:r>
              <a:rPr lang="es-ES_tradnl" sz="2400" dirty="0">
                <a:solidFill>
                  <a:srgbClr val="4A7D9E"/>
                </a:solidFill>
                <a:latin typeface="Avenir Book"/>
              </a:rPr>
              <a:t> </a:t>
            </a:r>
            <a:endParaRPr lang="pt-BR" sz="2400" dirty="0">
              <a:solidFill>
                <a:srgbClr val="4A7D9E"/>
              </a:solidFill>
              <a:latin typeface="Avenir Book" panose="02000503020000020003" pitchFamily="2" charset="0"/>
            </a:endParaRPr>
          </a:p>
        </p:txBody>
      </p:sp>
      <p:sp>
        <p:nvSpPr>
          <p:cNvPr id="8" name="CaixaDeTexto 7">
            <a:extLst>
              <a:ext uri="{FF2B5EF4-FFF2-40B4-BE49-F238E27FC236}">
                <a16:creationId xmlns:a16="http://schemas.microsoft.com/office/drawing/2014/main" id="{2B0EDF1A-3219-7349-B30F-E99CF6A2130B}"/>
              </a:ext>
            </a:extLst>
          </p:cNvPr>
          <p:cNvSpPr txBox="1"/>
          <p:nvPr/>
        </p:nvSpPr>
        <p:spPr>
          <a:xfrm>
            <a:off x="3320731" y="1081212"/>
            <a:ext cx="8515479" cy="830997"/>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 Um dia próximo</a:t>
            </a:r>
            <a:r>
              <a:rPr lang="es-ES_tradnl" sz="4800" b="1" cap="all" dirty="0">
                <a:solidFill>
                  <a:srgbClr val="4A7D9E"/>
                </a:solidFill>
                <a:latin typeface="Avenir Black"/>
                <a:cs typeface="Arial"/>
              </a:rPr>
              <a:t> </a:t>
            </a:r>
            <a:endParaRPr lang="es-ES_tradnl" sz="4800" b="1" cap="all" dirty="0">
              <a:solidFill>
                <a:srgbClr val="4A7D9E"/>
              </a:solidFill>
              <a:latin typeface="Avenir Black" panose="02000503020000020003" pitchFamily="2" charset="0"/>
              <a:cs typeface="Arial" panose="020B0604020202020204" pitchFamily="34" charset="0"/>
            </a:endParaRPr>
          </a:p>
        </p:txBody>
      </p:sp>
    </p:spTree>
    <p:extLst>
      <p:ext uri="{BB962C8B-B14F-4D97-AF65-F5344CB8AC3E}">
        <p14:creationId xmlns:p14="http://schemas.microsoft.com/office/powerpoint/2010/main" val="189604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ulher com os braços para cima&#10;&#10;Descrição gerada automaticamente com confiança baixa">
            <a:extLst>
              <a:ext uri="{FF2B5EF4-FFF2-40B4-BE49-F238E27FC236}">
                <a16:creationId xmlns:a16="http://schemas.microsoft.com/office/drawing/2014/main" id="{42FA20AD-BE83-9B47-B280-98E6ABDCD3FE}"/>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Conector Reto 5">
            <a:extLst>
              <a:ext uri="{FF2B5EF4-FFF2-40B4-BE49-F238E27FC236}">
                <a16:creationId xmlns:a16="http://schemas.microsoft.com/office/drawing/2014/main" id="{2CC3D89F-8ADC-824D-BC34-B098221CF61F}"/>
              </a:ext>
            </a:extLst>
          </p:cNvPr>
          <p:cNvCxnSpPr>
            <a:cxnSpLocks/>
          </p:cNvCxnSpPr>
          <p:nvPr/>
        </p:nvCxnSpPr>
        <p:spPr>
          <a:xfrm>
            <a:off x="4670854" y="2029599"/>
            <a:ext cx="6985346"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7" name="CaixaDeTexto 6">
            <a:extLst>
              <a:ext uri="{FF2B5EF4-FFF2-40B4-BE49-F238E27FC236}">
                <a16:creationId xmlns:a16="http://schemas.microsoft.com/office/drawing/2014/main" id="{D100D834-9229-F04C-BBD8-F55CABFFCB9B}"/>
              </a:ext>
            </a:extLst>
          </p:cNvPr>
          <p:cNvSpPr txBox="1"/>
          <p:nvPr/>
        </p:nvSpPr>
        <p:spPr>
          <a:xfrm>
            <a:off x="4534930" y="2274838"/>
            <a:ext cx="7301280" cy="1938992"/>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Como será esse dia? Quando será? Não sabemos o dia nem a ocasião desse sublime evento (Mc 13:32). Mesmo assim, Joel nos avisa: “O Dia do Senhor está chegando, está próximo” (Jl 2:1). A ordem é aguardar pelo breve aparecimento do Salvador. </a:t>
            </a:r>
            <a:endParaRPr lang="pt-BR" sz="2400" dirty="0">
              <a:solidFill>
                <a:srgbClr val="4A7D9E"/>
              </a:solidFill>
              <a:latin typeface="Avenir Book" panose="02000503020000020003" pitchFamily="2" charset="0"/>
            </a:endParaRPr>
          </a:p>
        </p:txBody>
      </p:sp>
      <p:sp>
        <p:nvSpPr>
          <p:cNvPr id="8" name="CaixaDeTexto 7">
            <a:extLst>
              <a:ext uri="{FF2B5EF4-FFF2-40B4-BE49-F238E27FC236}">
                <a16:creationId xmlns:a16="http://schemas.microsoft.com/office/drawing/2014/main" id="{43D3D624-AAD3-4A46-A0AF-6791265C5957}"/>
              </a:ext>
            </a:extLst>
          </p:cNvPr>
          <p:cNvSpPr txBox="1"/>
          <p:nvPr/>
        </p:nvSpPr>
        <p:spPr>
          <a:xfrm>
            <a:off x="3320731" y="1081212"/>
            <a:ext cx="8515479" cy="830997"/>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 UM dia PRÓXIMO</a:t>
            </a:r>
            <a:endParaRPr lang="pt-BR" sz="4800" b="1" cap="all">
              <a:solidFill>
                <a:srgbClr val="4A7D9E"/>
              </a:solidFill>
              <a:latin typeface="Avenir Black"/>
              <a:cs typeface="Arial"/>
            </a:endParaRPr>
          </a:p>
        </p:txBody>
      </p:sp>
    </p:spTree>
    <p:extLst>
      <p:ext uri="{BB962C8B-B14F-4D97-AF65-F5344CB8AC3E}">
        <p14:creationId xmlns:p14="http://schemas.microsoft.com/office/powerpoint/2010/main" val="390449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essoa com a mão no queixo&#10;&#10;Descrição gerada automaticamente com confiança baixa">
            <a:extLst>
              <a:ext uri="{FF2B5EF4-FFF2-40B4-BE49-F238E27FC236}">
                <a16:creationId xmlns:a16="http://schemas.microsoft.com/office/drawing/2014/main" id="{85C43200-13E6-4845-BB35-315E4CA5DC84}"/>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095A7AE2-EC02-D140-B5CA-51B6D0830B74}"/>
              </a:ext>
            </a:extLst>
          </p:cNvPr>
          <p:cNvSpPr txBox="1"/>
          <p:nvPr/>
        </p:nvSpPr>
        <p:spPr>
          <a:xfrm>
            <a:off x="3320731" y="1081212"/>
            <a:ext cx="8515479" cy="830997"/>
          </a:xfrm>
          <a:prstGeom prst="rect">
            <a:avLst/>
          </a:prstGeom>
          <a:noFill/>
        </p:spPr>
        <p:txBody>
          <a:bodyPr wrap="square" lIns="91440" tIns="45720" rIns="91440" bIns="45720" rtlCol="0" anchor="t">
            <a:spAutoFit/>
          </a:bodyPr>
          <a:lstStyle/>
          <a:p>
            <a:pPr algn="r"/>
            <a:r>
              <a:rPr lang="es-ES_tradnl" sz="4800" b="1" cap="all" dirty="0">
                <a:solidFill>
                  <a:srgbClr val="4A7D9E"/>
                </a:solidFill>
                <a:latin typeface="Avenir Black"/>
                <a:cs typeface="Arial"/>
              </a:rPr>
              <a:t>II. </a:t>
            </a:r>
            <a:r>
              <a:rPr lang="pt-BR" sz="4800" b="1" cap="all" dirty="0">
                <a:solidFill>
                  <a:srgbClr val="4A7D9E"/>
                </a:solidFill>
                <a:latin typeface="Avenir Black"/>
                <a:cs typeface="Arial"/>
              </a:rPr>
              <a:t>Um dia incomparável</a:t>
            </a:r>
            <a:r>
              <a:rPr lang="es-ES_tradnl" sz="4800" b="1" cap="all" dirty="0">
                <a:solidFill>
                  <a:srgbClr val="4A7D9E"/>
                </a:solidFill>
                <a:latin typeface="Avenir Black"/>
                <a:cs typeface="Arial"/>
              </a:rPr>
              <a:t>   </a:t>
            </a:r>
            <a:endParaRPr lang="es-ES_tradnl" sz="4800" b="1" cap="all" dirty="0">
              <a:solidFill>
                <a:srgbClr val="4A7D9E"/>
              </a:solidFill>
              <a:latin typeface="Avenir Black" panose="02000503020000020003" pitchFamily="2" charset="0"/>
              <a:cs typeface="Arial" panose="020B0604020202020204" pitchFamily="34" charset="0"/>
            </a:endParaRPr>
          </a:p>
        </p:txBody>
      </p:sp>
      <p:cxnSp>
        <p:nvCxnSpPr>
          <p:cNvPr id="5" name="Conector Reto 4">
            <a:extLst>
              <a:ext uri="{FF2B5EF4-FFF2-40B4-BE49-F238E27FC236}">
                <a16:creationId xmlns:a16="http://schemas.microsoft.com/office/drawing/2014/main" id="{9C2DB1FD-7E61-EF46-BB40-BC23501E9DF0}"/>
              </a:ext>
            </a:extLst>
          </p:cNvPr>
          <p:cNvCxnSpPr>
            <a:cxnSpLocks/>
          </p:cNvCxnSpPr>
          <p:nvPr/>
        </p:nvCxnSpPr>
        <p:spPr>
          <a:xfrm>
            <a:off x="3978876" y="2029599"/>
            <a:ext cx="7677324"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6" name="CaixaDeTexto 5">
            <a:extLst>
              <a:ext uri="{FF2B5EF4-FFF2-40B4-BE49-F238E27FC236}">
                <a16:creationId xmlns:a16="http://schemas.microsoft.com/office/drawing/2014/main" id="{6340B5B8-4520-9B45-99BA-7319B5D7CB07}"/>
              </a:ext>
            </a:extLst>
          </p:cNvPr>
          <p:cNvSpPr txBox="1"/>
          <p:nvPr/>
        </p:nvSpPr>
        <p:spPr>
          <a:xfrm>
            <a:off x="4158886" y="2647179"/>
            <a:ext cx="7677324" cy="1569660"/>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Para aqueles que rejeitam o amor de Deus e vivem distantes de Sua vontade, será um dia desesperador. Mas, para aqueles que aceitaram Jesus Cristo como seu suficiente Salvador, será um dia de alegria imensa. </a:t>
            </a:r>
            <a:endParaRPr lang="pt-BR" sz="2400" dirty="0">
              <a:solidFill>
                <a:srgbClr val="4A7D9E"/>
              </a:solidFill>
              <a:latin typeface="Avenir Book" panose="02000503020000020003" pitchFamily="2" charset="0"/>
            </a:endParaRPr>
          </a:p>
        </p:txBody>
      </p:sp>
    </p:spTree>
    <p:extLst>
      <p:ext uri="{BB962C8B-B14F-4D97-AF65-F5344CB8AC3E}">
        <p14:creationId xmlns:p14="http://schemas.microsoft.com/office/powerpoint/2010/main" val="375013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ulher com os braços para cima&#10;&#10;Descrição gerada automaticamente com confiança baixa">
            <a:extLst>
              <a:ext uri="{FF2B5EF4-FFF2-40B4-BE49-F238E27FC236}">
                <a16:creationId xmlns:a16="http://schemas.microsoft.com/office/drawing/2014/main" id="{42FA20AD-BE83-9B47-B280-98E6ABDCD3FE}"/>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394281FA-DAB0-DF4C-863D-7B90DBD5858E}"/>
              </a:ext>
            </a:extLst>
          </p:cNvPr>
          <p:cNvSpPr txBox="1"/>
          <p:nvPr/>
        </p:nvSpPr>
        <p:spPr>
          <a:xfrm>
            <a:off x="3320731" y="1081212"/>
            <a:ext cx="8515479" cy="830997"/>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III. Um dia de assolação</a:t>
            </a:r>
            <a:r>
              <a:rPr lang="es-ES_tradnl" sz="4800" b="1" cap="all" dirty="0">
                <a:solidFill>
                  <a:srgbClr val="4A7D9E"/>
                </a:solidFill>
                <a:latin typeface="Avenir Black"/>
                <a:cs typeface="Arial"/>
              </a:rPr>
              <a:t> </a:t>
            </a:r>
            <a:endParaRPr lang="es-ES_tradnl" sz="4800" b="1" cap="all" dirty="0">
              <a:solidFill>
                <a:srgbClr val="4A7D9E"/>
              </a:solidFill>
              <a:latin typeface="Avenir Black" panose="02000503020000020003" pitchFamily="2" charset="0"/>
              <a:cs typeface="Arial" panose="020B0604020202020204" pitchFamily="34" charset="0"/>
            </a:endParaRPr>
          </a:p>
        </p:txBody>
      </p:sp>
      <p:cxnSp>
        <p:nvCxnSpPr>
          <p:cNvPr id="6" name="Conector Reto 5">
            <a:extLst>
              <a:ext uri="{FF2B5EF4-FFF2-40B4-BE49-F238E27FC236}">
                <a16:creationId xmlns:a16="http://schemas.microsoft.com/office/drawing/2014/main" id="{2CC3D89F-8ADC-824D-BC34-B098221CF61F}"/>
              </a:ext>
            </a:extLst>
          </p:cNvPr>
          <p:cNvCxnSpPr>
            <a:cxnSpLocks/>
          </p:cNvCxnSpPr>
          <p:nvPr/>
        </p:nvCxnSpPr>
        <p:spPr>
          <a:xfrm>
            <a:off x="4670854" y="2029599"/>
            <a:ext cx="6985346"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7" name="CaixaDeTexto 6">
            <a:extLst>
              <a:ext uri="{FF2B5EF4-FFF2-40B4-BE49-F238E27FC236}">
                <a16:creationId xmlns:a16="http://schemas.microsoft.com/office/drawing/2014/main" id="{D100D834-9229-F04C-BBD8-F55CABFFCB9B}"/>
              </a:ext>
            </a:extLst>
          </p:cNvPr>
          <p:cNvSpPr txBox="1"/>
          <p:nvPr/>
        </p:nvSpPr>
        <p:spPr>
          <a:xfrm>
            <a:off x="3682314" y="2274838"/>
            <a:ext cx="8153896" cy="830997"/>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Joel descreve o Dia do Senhor principalmente em termos negativos, como um dia de assolação e destruição.</a:t>
            </a:r>
            <a:r>
              <a:rPr lang="es-ES_tradnl" sz="2400" dirty="0">
                <a:solidFill>
                  <a:srgbClr val="4A7D9E"/>
                </a:solidFill>
                <a:latin typeface="Avenir Book"/>
              </a:rPr>
              <a:t> </a:t>
            </a:r>
            <a:endParaRPr lang="pt-BR" sz="2400" dirty="0">
              <a:solidFill>
                <a:srgbClr val="4A7D9E"/>
              </a:solidFill>
              <a:latin typeface="Avenir Book" panose="02000503020000020003" pitchFamily="2" charset="0"/>
            </a:endParaRPr>
          </a:p>
        </p:txBody>
      </p:sp>
    </p:spTree>
    <p:extLst>
      <p:ext uri="{BB962C8B-B14F-4D97-AF65-F5344CB8AC3E}">
        <p14:creationId xmlns:p14="http://schemas.microsoft.com/office/powerpoint/2010/main" val="25606902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542</Words>
  <Application>Microsoft Office PowerPoint</Application>
  <PresentationFormat>Widescreen</PresentationFormat>
  <Paragraphs>25</Paragraphs>
  <Slides>11</Slides>
  <Notes>0</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DSA - Gustavo Leighton</dc:creator>
  <cp:lastModifiedBy>DSA - Gustavo Leighton</cp:lastModifiedBy>
  <cp:revision>57</cp:revision>
  <dcterms:created xsi:type="dcterms:W3CDTF">2021-12-01T12:27:59Z</dcterms:created>
  <dcterms:modified xsi:type="dcterms:W3CDTF">2021-12-09T13:48:50Z</dcterms:modified>
</cp:coreProperties>
</file>