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6F422-CBD8-FB58-FE22-A34C596C4BB4}" v="139" dt="2021-12-09T13:26:34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c6af993b0b5382fa3095e38a91440f18856bace183c33b91a885c59135147845::" providerId="AD" clId="Web-{8726F422-CBD8-FB58-FE22-A34C596C4BB4}"/>
    <pc:docChg chg="modSld">
      <pc:chgData name="Usuário Convidado" userId="S::urn:spo:anon#c6af993b0b5382fa3095e38a91440f18856bace183c33b91a885c59135147845::" providerId="AD" clId="Web-{8726F422-CBD8-FB58-FE22-A34C596C4BB4}" dt="2021-12-09T13:26:34.882" v="72" actId="20577"/>
      <pc:docMkLst>
        <pc:docMk/>
      </pc:docMkLst>
      <pc:sldChg chg="modSp">
        <pc:chgData name="Usuário Convidado" userId="S::urn:spo:anon#c6af993b0b5382fa3095e38a91440f18856bace183c33b91a885c59135147845::" providerId="AD" clId="Web-{8726F422-CBD8-FB58-FE22-A34C596C4BB4}" dt="2021-12-09T13:08:50.888" v="3" actId="20577"/>
        <pc:sldMkLst>
          <pc:docMk/>
          <pc:sldMk cId="2566969187" sldId="257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07:57.793" v="1" actId="20577"/>
          <ac:spMkLst>
            <pc:docMk/>
            <pc:sldMk cId="2566969187" sldId="257"/>
            <ac:spMk id="4" creationId="{223A84E8-E8DF-D64C-AAAC-22D8B19CD7B3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08:50.888" v="3" actId="20577"/>
          <ac:spMkLst>
            <pc:docMk/>
            <pc:sldMk cId="2566969187" sldId="257"/>
            <ac:spMk id="12" creationId="{50882706-5A48-6A46-8361-660CF7E24CE0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09:25.654" v="8" actId="20577"/>
        <pc:sldMkLst>
          <pc:docMk/>
          <pc:sldMk cId="1437705532" sldId="258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09:13.138" v="6" actId="20577"/>
          <ac:spMkLst>
            <pc:docMk/>
            <pc:sldMk cId="1437705532" sldId="258"/>
            <ac:spMk id="4" creationId="{394281FA-DAB0-DF4C-863D-7B90DBD5858E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09:25.654" v="8" actId="20577"/>
          <ac:spMkLst>
            <pc:docMk/>
            <pc:sldMk cId="1437705532" sldId="258"/>
            <ac:spMk id="7" creationId="{D100D834-9229-F04C-BBD8-F55CABFFCB9B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11:03.094" v="19" actId="20577"/>
        <pc:sldMkLst>
          <pc:docMk/>
          <pc:sldMk cId="3750132763" sldId="259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10:38.437" v="17" actId="20577"/>
          <ac:spMkLst>
            <pc:docMk/>
            <pc:sldMk cId="3750132763" sldId="259"/>
            <ac:spMk id="4" creationId="{095A7AE2-EC02-D140-B5CA-51B6D0830B74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11:03.094" v="19" actId="20577"/>
          <ac:spMkLst>
            <pc:docMk/>
            <pc:sldMk cId="3750132763" sldId="259"/>
            <ac:spMk id="6" creationId="{6340B5B8-4520-9B45-99BA-7319B5D7CB07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10:21.265" v="15" actId="20577"/>
        <pc:sldMkLst>
          <pc:docMk/>
          <pc:sldMk cId="3010241895" sldId="264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10:21.265" v="15" actId="20577"/>
          <ac:spMkLst>
            <pc:docMk/>
            <pc:sldMk cId="3010241895" sldId="264"/>
            <ac:spMk id="7" creationId="{D100D834-9229-F04C-BBD8-F55CABFFCB9B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10:11.780" v="13" actId="20577"/>
          <ac:spMkLst>
            <pc:docMk/>
            <pc:sldMk cId="3010241895" sldId="264"/>
            <ac:spMk id="8" creationId="{BD383E65-AFB3-444B-9448-B409080EF881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12:32.955" v="30" actId="14100"/>
        <pc:sldMkLst>
          <pc:docMk/>
          <pc:sldMk cId="4201615422" sldId="265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12:32.955" v="30" actId="14100"/>
          <ac:spMkLst>
            <pc:docMk/>
            <pc:sldMk cId="4201615422" sldId="265"/>
            <ac:spMk id="6" creationId="{6340B5B8-4520-9B45-99BA-7319B5D7CB07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11:23.563" v="21" actId="20577"/>
          <ac:spMkLst>
            <pc:docMk/>
            <pc:sldMk cId="4201615422" sldId="265"/>
            <ac:spMk id="7" creationId="{BE9B2C7F-EF9B-1A40-BF04-B58349DADD12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14:09.895" v="36" actId="20577"/>
        <pc:sldMkLst>
          <pc:docMk/>
          <pc:sldMk cId="891395449" sldId="266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13:48.629" v="34" actId="20577"/>
          <ac:spMkLst>
            <pc:docMk/>
            <pc:sldMk cId="891395449" sldId="266"/>
            <ac:spMk id="6" creationId="{6340B5B8-4520-9B45-99BA-7319B5D7CB07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14:09.895" v="36" actId="20577"/>
          <ac:spMkLst>
            <pc:docMk/>
            <pc:sldMk cId="891395449" sldId="266"/>
            <ac:spMk id="7" creationId="{79845D34-55D8-1C4F-A5E2-1727F254528A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15:06.490" v="42" actId="20577"/>
        <pc:sldMkLst>
          <pc:docMk/>
          <pc:sldMk cId="2689397346" sldId="267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14:35.568" v="40" actId="20577"/>
          <ac:spMkLst>
            <pc:docMk/>
            <pc:sldMk cId="2689397346" sldId="267"/>
            <ac:spMk id="6" creationId="{6340B5B8-4520-9B45-99BA-7319B5D7CB07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14:25.083" v="38" actId="20577"/>
          <ac:spMkLst>
            <pc:docMk/>
            <pc:sldMk cId="2689397346" sldId="267"/>
            <ac:spMk id="8" creationId="{0EE4538E-5FA9-6D46-81F3-874D8E7FD111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15:06.490" v="42" actId="20577"/>
          <ac:spMkLst>
            <pc:docMk/>
            <pc:sldMk cId="2689397346" sldId="267"/>
            <ac:spMk id="9" creationId="{D0D78F7A-9DFE-2E4E-B024-17CA74D1DE41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16:34.524" v="52" actId="20577"/>
        <pc:sldMkLst>
          <pc:docMk/>
          <pc:sldMk cId="1393473466" sldId="268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16:34.524" v="52" actId="20577"/>
          <ac:spMkLst>
            <pc:docMk/>
            <pc:sldMk cId="1393473466" sldId="268"/>
            <ac:spMk id="6" creationId="{6340B5B8-4520-9B45-99BA-7319B5D7CB07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15:21.897" v="44" actId="20577"/>
          <ac:spMkLst>
            <pc:docMk/>
            <pc:sldMk cId="1393473466" sldId="268"/>
            <ac:spMk id="7" creationId="{461C848E-10DD-EF4C-BD10-FC58D27C8F3F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18:08.760" v="57" actId="20577"/>
        <pc:sldMkLst>
          <pc:docMk/>
          <pc:sldMk cId="3547109428" sldId="269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18:08.760" v="57" actId="20577"/>
          <ac:spMkLst>
            <pc:docMk/>
            <pc:sldMk cId="3547109428" sldId="269"/>
            <ac:spMk id="6" creationId="{6340B5B8-4520-9B45-99BA-7319B5D7CB07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18:08.745" v="56" actId="20577"/>
          <ac:spMkLst>
            <pc:docMk/>
            <pc:sldMk cId="3547109428" sldId="269"/>
            <ac:spMk id="7" creationId="{6A6DDEC4-F98C-D649-9033-D2DB9228F652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18:36.417" v="64" actId="20577"/>
        <pc:sldMkLst>
          <pc:docMk/>
          <pc:sldMk cId="2271686355" sldId="270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18:28.683" v="62" actId="20577"/>
          <ac:spMkLst>
            <pc:docMk/>
            <pc:sldMk cId="2271686355" sldId="270"/>
            <ac:spMk id="6" creationId="{6340B5B8-4520-9B45-99BA-7319B5D7CB07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18:36.417" v="64" actId="20577"/>
          <ac:spMkLst>
            <pc:docMk/>
            <pc:sldMk cId="2271686355" sldId="270"/>
            <ac:spMk id="7" creationId="{91E1E409-D911-EF4E-B55D-38E4D95FEED3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22:57.908" v="68" actId="20577"/>
        <pc:sldMkLst>
          <pc:docMk/>
          <pc:sldMk cId="2986392950" sldId="271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22:57.908" v="68" actId="20577"/>
          <ac:spMkLst>
            <pc:docMk/>
            <pc:sldMk cId="2986392950" sldId="271"/>
            <ac:spMk id="6" creationId="{6340B5B8-4520-9B45-99BA-7319B5D7CB07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22:34.157" v="66" actId="20577"/>
          <ac:spMkLst>
            <pc:docMk/>
            <pc:sldMk cId="2986392950" sldId="271"/>
            <ac:spMk id="7" creationId="{15F59496-2590-034E-991B-2F910944671F}"/>
          </ac:spMkLst>
        </pc:spChg>
      </pc:sldChg>
      <pc:sldChg chg="modSp">
        <pc:chgData name="Usuário Convidado" userId="S::urn:spo:anon#c6af993b0b5382fa3095e38a91440f18856bace183c33b91a885c59135147845::" providerId="AD" clId="Web-{8726F422-CBD8-FB58-FE22-A34C596C4BB4}" dt="2021-12-09T13:26:34.882" v="72" actId="20577"/>
        <pc:sldMkLst>
          <pc:docMk/>
          <pc:sldMk cId="2611294277" sldId="272"/>
        </pc:sldMkLst>
        <pc:spChg chg="mod">
          <ac:chgData name="Usuário Convidado" userId="S::urn:spo:anon#c6af993b0b5382fa3095e38a91440f18856bace183c33b91a885c59135147845::" providerId="AD" clId="Web-{8726F422-CBD8-FB58-FE22-A34C596C4BB4}" dt="2021-12-09T13:26:09.662" v="70" actId="20577"/>
          <ac:spMkLst>
            <pc:docMk/>
            <pc:sldMk cId="2611294277" sldId="272"/>
            <ac:spMk id="4" creationId="{223A84E8-E8DF-D64C-AAAC-22D8B19CD7B3}"/>
          </ac:spMkLst>
        </pc:spChg>
        <pc:spChg chg="mod">
          <ac:chgData name="Usuário Convidado" userId="S::urn:spo:anon#c6af993b0b5382fa3095e38a91440f18856bace183c33b91a885c59135147845::" providerId="AD" clId="Web-{8726F422-CBD8-FB58-FE22-A34C596C4BB4}" dt="2021-12-09T13:26:34.882" v="72" actId="20577"/>
          <ac:spMkLst>
            <pc:docMk/>
            <pc:sldMk cId="2611294277" sldId="272"/>
            <ac:spMk id="12" creationId="{50882706-5A48-6A46-8361-660CF7E24C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8BABE-F293-794E-88E6-6085CE83D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B1FEE2-C0EC-D64A-A91F-532AA8D6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C42D24-D0AC-3E4B-A9DB-412ABA3B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94735D-8FB3-CC48-99B4-E8D09B27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AEC824-2886-1141-B4FA-DE8B50D7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BCF82-B9E3-B84D-BA2F-AEA77DFC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1D1D04-2FF6-0043-9023-79A903FB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16FBB0-0073-954F-B6C9-FA92BE56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0020F-AE94-CD4C-A0F7-AF7DE4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EABCDC-14BA-E04E-85DC-1B8D8694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93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E2684-0801-B64C-9DE9-7DFA657F0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B778C4-8544-8745-B9C4-83C007B7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3AFC8-5244-0F40-9D85-E6816866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F057B0-CE69-0B4D-8BBE-91739D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D487B-5428-344E-9273-361EA30D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1386C-4F4F-2540-B861-E8256D38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41698-C921-3748-91C7-2C85EC14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F4DFA9-C3C6-F847-8BC7-84CE3430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1F61D-D4F4-2A43-BD84-A4908646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A0F30-938D-6A45-BA5D-86F581CD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2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F3EB-0B1E-7A4C-A606-ACAE928A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CA5DBB-C5D7-CD4D-BF36-1A2E440D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4BCE6-829F-7242-89C6-94C3F4C1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449616-2658-6146-9A9B-C2516465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2C193-7BCF-8342-984B-B4829847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8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1EFBA-E919-F743-ACDC-640FD70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12ED1-CC14-C740-9D63-AAEB4447C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692D12-F58F-DE41-91FE-9BF69C0C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E7C094-A929-E948-8BFA-9077B87C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19FE2A-CAD7-C948-A4F1-23CF285E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04CAE7-49C9-D84B-B865-9C7DC5AD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79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8E27B-19AE-D445-A71D-55D78F0A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57D34D-B0F5-014A-A039-8A29D65B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848A9A-9280-FB46-AD7E-69FBBBF86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6713C-0782-F641-87B0-721D22B7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2F4B61-7DC3-4A4A-B2C1-4C0E4A32E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9EA9C8-375A-794C-AA10-EBA6CC62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7C6B2D-3EA1-7846-85AD-4F9E4B69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2DAE73-03A2-2045-82E4-8DE8449B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8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8AA2E-4153-114B-ADF9-1968B806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21519A-E9F3-E640-8A64-473D9AF8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E58A3C-B89D-EC4E-98BF-57F82F2C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66B293-5A66-234E-9848-481B1ACF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31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48024D-690A-C545-9C3D-29B5F6C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903939-A2E2-EF42-9544-54CBE4AA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D1FCAA-134F-AB41-9561-854B3457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8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A08E4-C7E3-664B-8E4B-A3A6D56D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5B8FB-2035-7C4E-9800-F6CC0611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82A3F3-5AA9-1A4E-AD91-1B54CC7B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DB4290-F991-C747-A7EC-021DF599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F70AE4-A154-3B4E-B27E-F3DA3D18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56BAC6-1106-3F40-BA49-7BB88DE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1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DD1B4-8C58-1A4C-9E08-9FE3EF8F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1B154F-6233-C24B-924D-EDD425A9D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6FFEDD-6EE8-2447-AE28-CBEF682F7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A61862-3E43-C04D-9BF3-D52D09B6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CB825-EEF9-CC48-AE8D-1B62F99E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7A0938-E044-4D46-88DB-2EA2B9A5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97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5FCB37-B740-5B42-A9FA-7C567207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3676A9-ADFE-E242-AEB8-6A86D143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EDEE0-196B-AF44-BED4-5881B7419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86C8-D062-9F47-AFCB-99B567CE0E05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6982ED-A482-3740-9B9A-5FFA1E2C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9C64D-D457-354C-9857-6DD2E7154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46AB-4533-724F-A06F-DA650D1558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ulher, mesa, segurando, em pé&#10;&#10;Descrição gerada automaticamente">
            <a:extLst>
              <a:ext uri="{FF2B5EF4-FFF2-40B4-BE49-F238E27FC236}">
                <a16:creationId xmlns:a16="http://schemas.microsoft.com/office/drawing/2014/main" id="{DA642CD3-EB7B-9441-939B-5C584FB7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2959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836275" y="2274838"/>
            <a:ext cx="799993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b="1" dirty="0">
                <a:solidFill>
                  <a:srgbClr val="4A7D9E"/>
                </a:solidFill>
                <a:latin typeface="Avenir Black"/>
              </a:rPr>
              <a:t>3) Reconhecimento da insuficiência humana para resolver o problema do pecado.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Precisamos reconhecer que nossa carência espiritual é tão grande que não temos nada para apresentar a Deus para compensar ou reparar nosso pecado.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  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b="1" dirty="0">
                <a:solidFill>
                  <a:srgbClr val="4A7D9E"/>
                </a:solidFill>
                <a:latin typeface="Avenir Black"/>
              </a:rPr>
              <a:t>4) Disciplinas espirituais.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São práticas que fazemos e que o Espírito Santo usa para transformar nossa vida</a:t>
            </a:r>
            <a:r>
              <a:rPr lang="es-ES_tradnl" sz="2400" dirty="0">
                <a:solidFill>
                  <a:srgbClr val="4A7D9E"/>
                </a:solidFill>
                <a:latin typeface="Avenir Book"/>
              </a:rPr>
              <a:t>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6DDEC4-F98C-D649-9033-D2DB9228F652}"/>
              </a:ext>
            </a:extLst>
          </p:cNvPr>
          <p:cNvSpPr txBox="1"/>
          <p:nvPr/>
        </p:nvSpPr>
        <p:spPr>
          <a:xfrm>
            <a:off x="3320731" y="1081212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A solução de Deus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0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2959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415862" y="2274838"/>
            <a:ext cx="842034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b="1" dirty="0">
                <a:solidFill>
                  <a:srgbClr val="4A7D9E"/>
                </a:solidFill>
                <a:latin typeface="Avenir Black"/>
              </a:rPr>
              <a:t>5) Arrependimento comunitário.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O arrependimento é mais bem praticado em coletividade. Joel sugere convocar uma reunião solene na Casa do Senhor. Quando congregamos com nossos irmãos de fé com o mesmo propósito de buscar arrependimento e avivamento, nossa fé é fortalecida.</a:t>
            </a: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   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b="1" dirty="0">
                <a:solidFill>
                  <a:srgbClr val="4A7D9E"/>
                </a:solidFill>
                <a:latin typeface="Avenir Black"/>
              </a:rPr>
              <a:t>6) Clamor.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As palavras “Clamem ao Senhor” (v. 14) revelam o único remédio para a aflição, a única saída para a crise.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E1E409-D911-EF4E-B55D-38E4D95FEED3}"/>
              </a:ext>
            </a:extLst>
          </p:cNvPr>
          <p:cNvSpPr txBox="1"/>
          <p:nvPr/>
        </p:nvSpPr>
        <p:spPr>
          <a:xfrm>
            <a:off x="3320731" y="1081212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A solução de Deus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68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2959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731742" y="2274838"/>
            <a:ext cx="810446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b="1" dirty="0">
                <a:solidFill>
                  <a:srgbClr val="4A7D9E"/>
                </a:solidFill>
                <a:latin typeface="Avenir Black"/>
              </a:rPr>
              <a:t>7) Iminência da segunda vinda de Cristo.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Finalmente, há a motivação maior para o arrependimento: “O Dia do Senhor está perto e ele vem como destruição da parte do Todo-Poderoso” (v. 15). </a:t>
            </a:r>
            <a:endParaRPr lang="es-ES_tradnl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es-ES_tradnl" sz="2400" dirty="0">
                <a:solidFill>
                  <a:srgbClr val="4A7D9E"/>
                </a:solidFill>
                <a:latin typeface="Avenir Book" panose="02000503020000020003" pitchFamily="2" charset="0"/>
              </a:rPr>
              <a:t>  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F59496-2590-034E-991B-2F910944671F}"/>
              </a:ext>
            </a:extLst>
          </p:cNvPr>
          <p:cNvSpPr txBox="1"/>
          <p:nvPr/>
        </p:nvSpPr>
        <p:spPr>
          <a:xfrm>
            <a:off x="3320731" y="1081212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A solução de Deus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9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2034707"/>
            <a:ext cx="350596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Conclusão </a:t>
            </a:r>
            <a:endParaRPr lang="es-ES_tradnl" sz="4800" b="1" cap="all" dirty="0">
              <a:solidFill>
                <a:schemeClr val="accent2">
                  <a:lumMod val="40000"/>
                  <a:lumOff val="60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3045942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3323139"/>
            <a:ext cx="1066132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Você certamente está cansado de viver uma sucessão interminável de crises neste mundo. Pois Deus tem a solução para os seus problemas. Essa solução chama-se Jesus. Busque-O de todo o coração, e Nele você terá uma nova vida, vida eterna.</a:t>
            </a:r>
          </a:p>
        </p:txBody>
      </p:sp>
    </p:spTree>
    <p:extLst>
      <p:ext uri="{BB962C8B-B14F-4D97-AF65-F5344CB8AC3E}">
        <p14:creationId xmlns:p14="http://schemas.microsoft.com/office/powerpoint/2010/main" val="261129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1030439"/>
            <a:ext cx="5648341" cy="2308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A solução de Deus </a:t>
            </a:r>
            <a:endParaRPr lang="pt-BR" sz="4800" b="1" cap="all" dirty="0">
              <a:solidFill>
                <a:schemeClr val="accent2">
                  <a:lumMod val="40000"/>
                  <a:lumOff val="60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r>
              <a:rPr lang="pt-BR" sz="4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para nossos </a:t>
            </a:r>
            <a:endParaRPr lang="pt-BR" sz="4800" b="1" cap="all" dirty="0">
              <a:solidFill>
                <a:schemeClr val="accent2">
                  <a:lumMod val="40000"/>
                  <a:lumOff val="60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r>
              <a:rPr lang="pt-BR" sz="4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problemas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59D058-85F5-794D-A4EC-7CC4CA70BD42}"/>
              </a:ext>
            </a:extLst>
          </p:cNvPr>
          <p:cNvSpPr txBox="1"/>
          <p:nvPr/>
        </p:nvSpPr>
        <p:spPr>
          <a:xfrm>
            <a:off x="570969" y="3338763"/>
            <a:ext cx="222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Texto: Joel 1:1-20</a:t>
            </a:r>
            <a:endParaRPr lang="pt-BR" sz="20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3824418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3990404"/>
            <a:ext cx="1096867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Joel profetizou provavelmente por volta do ano 830 a.C., durante a menoridade do rei </a:t>
            </a:r>
            <a:r>
              <a:rPr lang="pt-B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Joás</a:t>
            </a:r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 (2Rs 11:21). Nessa época, a regência estava a cargo dos sacerdotes (2Rs 12:2), a quem Joel fez um apelo para que convocassem o povo de Jerusalém a buscar ao Senhor.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6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3320731" y="1396523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I. 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Os nossos problemas </a:t>
            </a:r>
            <a:endParaRPr lang="pt-BR" sz="4800" b="1" dirty="0">
              <a:solidFill>
                <a:srgbClr val="4A7D9E"/>
              </a:solidFill>
              <a:latin typeface="Avenir Black" panose="02000503020000020003" pitchFamily="2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3978876" y="2344910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3805881" y="2994101"/>
            <a:ext cx="803032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Crise ambiental, crise hídrica, crise de abastecimento e crise econômica: se essas expressões ainda são ouvidas nos noticiários, então a mensagem de Joel ainda é relevante hoje. Joel viveu essas crises e seus desdobramentos na saúde pública, na segurança pública e na política interna e externa da nação de Judá.</a:t>
            </a:r>
            <a:r>
              <a:rPr lang="es-ES_tradnl" sz="2400" dirty="0">
                <a:solidFill>
                  <a:srgbClr val="4A7D9E"/>
                </a:solidFill>
                <a:latin typeface="Avenir Book"/>
              </a:rPr>
              <a:t>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0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3978876" y="202959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3842604" y="2724693"/>
            <a:ext cx="803032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O mesmo Deus que teve misericórdia do povo de Judá no nono século antes de Cristo tem misericórdia de nós e quer estar conosco nas tribulações que enfrentamos neste conturbado século 21 depois de Cristo.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383E65-AFB3-444B-9448-B409080EF881}"/>
              </a:ext>
            </a:extLst>
          </p:cNvPr>
          <p:cNvSpPr txBox="1"/>
          <p:nvPr/>
        </p:nvSpPr>
        <p:spPr>
          <a:xfrm>
            <a:off x="3320731" y="1081212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I. 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Os nossos problemas </a:t>
            </a:r>
            <a:endParaRPr lang="pt-BR" sz="4800" b="1" dirty="0">
              <a:solidFill>
                <a:srgbClr val="4A7D9E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4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A7AE2-EC02-D140-B5CA-51B6D0830B74}"/>
              </a:ext>
            </a:extLst>
          </p:cNvPr>
          <p:cNvSpPr txBox="1"/>
          <p:nvPr/>
        </p:nvSpPr>
        <p:spPr>
          <a:xfrm>
            <a:off x="3320731" y="1081212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 A solução de Deus </a:t>
            </a:r>
            <a:endParaRPr lang="pt-BR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2959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805881" y="2274838"/>
            <a:ext cx="803032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Por que existe o sofrimento? Porque pessoas ficam doentes, passam por dificuldades e são vítimas de tragédias? Por que você tem que passar por provações? Você certamente já se fez essas perguntas.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3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2959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571103" y="2274838"/>
            <a:ext cx="826510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O pecado é a causa da tragédia.</a:t>
            </a: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Pecado é viver em rebeldia contra a Deus e Sua vontade. Pecado é a transgressão dos mandamentos de Deus. É viver para a satisfação dos próprios desejos sem levar em consideração a glória de Deus e o bem-estar do semelhante.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9B2C7F-EF9B-1A40-BF04-B58349DADD12}"/>
              </a:ext>
            </a:extLst>
          </p:cNvPr>
          <p:cNvSpPr txBox="1"/>
          <p:nvPr/>
        </p:nvSpPr>
        <p:spPr>
          <a:xfrm>
            <a:off x="3320731" y="1081212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A solução de Deus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1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2959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571103" y="2274838"/>
            <a:ext cx="826510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Muitas pessoas têm dificuldade para se admitirem pecadoras. Mas a Bíblia é taxativa em reconhecer que todos nós somos pecadores (</a:t>
            </a:r>
            <a:r>
              <a:rPr lang="pt-BR" sz="2400" dirty="0" err="1">
                <a:solidFill>
                  <a:srgbClr val="4A7D9E"/>
                </a:solidFill>
                <a:latin typeface="Avenir Book"/>
              </a:rPr>
              <a:t>Rm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 3:23). Somos pecadores independentemente de nossa escolha, pois nascemos em pecado (</a:t>
            </a:r>
            <a:r>
              <a:rPr lang="pt-BR" sz="2400" dirty="0" err="1">
                <a:solidFill>
                  <a:srgbClr val="4A7D9E"/>
                </a:solidFill>
                <a:latin typeface="Avenir Book"/>
              </a:rPr>
              <a:t>Sl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 51:5).</a:t>
            </a:r>
            <a:r>
              <a:rPr lang="es-ES_tradnl" sz="2400" dirty="0">
                <a:solidFill>
                  <a:srgbClr val="4A7D9E"/>
                </a:solidFill>
                <a:latin typeface="Avenir Book"/>
              </a:rPr>
              <a:t>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845D34-55D8-1C4F-A5E2-1727F254528A}"/>
              </a:ext>
            </a:extLst>
          </p:cNvPr>
          <p:cNvSpPr txBox="1"/>
          <p:nvPr/>
        </p:nvSpPr>
        <p:spPr>
          <a:xfrm>
            <a:off x="3320731" y="1081212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A solução de Deus </a:t>
            </a:r>
            <a:endParaRPr lang="pt-BR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9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2959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509319" y="2274838"/>
            <a:ext cx="832689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O profeta Joel apontou o que você e eu devemos fazer para encontrar perdão, paz de consciência e renovação espiritual, e abrir assim o caminho para o fluir das bênçãos de Deus sobre nossa vida.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0D78F7A-9DFE-2E4E-B024-17CA74D1DE41}"/>
              </a:ext>
            </a:extLst>
          </p:cNvPr>
          <p:cNvSpPr txBox="1"/>
          <p:nvPr/>
        </p:nvSpPr>
        <p:spPr>
          <a:xfrm>
            <a:off x="3668110" y="4350773"/>
            <a:ext cx="816809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Joel instigou os líderes espirituais da nação de Judá a apelarem a todos para que buscassem do Espírito Santo o arrependimento de seus pecados. 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E4538E-5FA9-6D46-81F3-874D8E7FD111}"/>
              </a:ext>
            </a:extLst>
          </p:cNvPr>
          <p:cNvSpPr txBox="1"/>
          <p:nvPr/>
        </p:nvSpPr>
        <p:spPr>
          <a:xfrm>
            <a:off x="3320731" y="1081212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A solução de Deus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9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2959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521677" y="2274838"/>
            <a:ext cx="831453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Medium"/>
              </a:rPr>
              <a:t>Os elementos deste apelo devem constar em nosso arrependimento. </a:t>
            </a:r>
            <a:endParaRPr lang="pt-BR" sz="2400" dirty="0">
              <a:solidFill>
                <a:srgbClr val="4A7D9E"/>
              </a:solidFill>
              <a:latin typeface="Avenir Medium" panose="02000503020000020003" pitchFamily="2" charset="0"/>
            </a:endParaRPr>
          </a:p>
          <a:p>
            <a:pPr algn="r"/>
            <a:endParaRPr lang="pt-BR" sz="2400" dirty="0">
              <a:solidFill>
                <a:srgbClr val="4A7D9E"/>
              </a:solidFill>
              <a:latin typeface="Avenir Medium" panose="02000503020000020003" pitchFamily="2" charset="0"/>
            </a:endParaRPr>
          </a:p>
          <a:p>
            <a:pPr marL="457200" indent="-457200" algn="r">
              <a:buFontTx/>
              <a:buAutoNum type="arabicParenR"/>
            </a:pPr>
            <a:r>
              <a:rPr lang="pt-BR" sz="2400" b="1" dirty="0">
                <a:solidFill>
                  <a:srgbClr val="4A7D9E"/>
                </a:solidFill>
                <a:latin typeface="Avenir Black"/>
              </a:rPr>
              <a:t>Humilhação.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O arrependido deve humilhar-se diante de Deus e reconhecer-se como um miserável por causa de seu pecado.</a:t>
            </a: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b="1" dirty="0">
                <a:solidFill>
                  <a:srgbClr val="4A7D9E"/>
                </a:solidFill>
                <a:latin typeface="Avenir Black"/>
              </a:rPr>
              <a:t>2) ) Tristeza pelo pecado.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O arrependimento deve ser acompanhado de tristeza e nojo pelo pecado.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1C848E-10DD-EF4C-BD10-FC58D27C8F3F}"/>
              </a:ext>
            </a:extLst>
          </p:cNvPr>
          <p:cNvSpPr txBox="1"/>
          <p:nvPr/>
        </p:nvSpPr>
        <p:spPr>
          <a:xfrm>
            <a:off x="3320731" y="1081212"/>
            <a:ext cx="8515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A solução de Deus </a:t>
            </a:r>
            <a:endParaRPr lang="pt-BR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73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682</Words>
  <Application>Microsoft Macintosh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Black</vt:lpstr>
      <vt:lpstr>Avenir Book</vt:lpstr>
      <vt:lpstr>Avenir Medium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Gustavo Leighton</dc:creator>
  <cp:lastModifiedBy>DSA - Victor Trivelato</cp:lastModifiedBy>
  <cp:revision>56</cp:revision>
  <dcterms:created xsi:type="dcterms:W3CDTF">2021-12-01T12:27:59Z</dcterms:created>
  <dcterms:modified xsi:type="dcterms:W3CDTF">2021-12-15T11:56:03Z</dcterms:modified>
</cp:coreProperties>
</file>