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3" r:id="rId4"/>
    <p:sldId id="258" r:id="rId5"/>
    <p:sldId id="259" r:id="rId6"/>
    <p:sldId id="277" r:id="rId7"/>
    <p:sldId id="2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108D89-603A-0320-1C54-DEBF9E4F049C}" v="127" dt="2021-12-09T13:32:45.7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S::beatriz.ozorio@adventistas.org::073f1caa-c851-4470-85c4-4d504c612eb8" providerId="AD" clId="Web-{58108D89-603A-0320-1C54-DEBF9E4F049C}"/>
    <pc:docChg chg="modSld">
      <pc:chgData name="DSA - Beatriz Ozorio" userId="S::beatriz.ozorio@adventistas.org::073f1caa-c851-4470-85c4-4d504c612eb8" providerId="AD" clId="Web-{58108D89-603A-0320-1C54-DEBF9E4F049C}" dt="2021-12-09T13:32:45.750" v="65" actId="20577"/>
      <pc:docMkLst>
        <pc:docMk/>
      </pc:docMkLst>
      <pc:sldChg chg="modSp">
        <pc:chgData name="DSA - Beatriz Ozorio" userId="S::beatriz.ozorio@adventistas.org::073f1caa-c851-4470-85c4-4d504c612eb8" providerId="AD" clId="Web-{58108D89-603A-0320-1C54-DEBF9E4F049C}" dt="2021-12-09T13:28:17.884" v="3" actId="20577"/>
        <pc:sldMkLst>
          <pc:docMk/>
          <pc:sldMk cId="2566969187" sldId="257"/>
        </pc:sldMkLst>
        <pc:spChg chg="mod">
          <ac:chgData name="DSA - Beatriz Ozorio" userId="S::beatriz.ozorio@adventistas.org::073f1caa-c851-4470-85c4-4d504c612eb8" providerId="AD" clId="Web-{58108D89-603A-0320-1C54-DEBF9E4F049C}" dt="2021-12-09T13:28:17.884" v="3" actId="20577"/>
          <ac:spMkLst>
            <pc:docMk/>
            <pc:sldMk cId="2566969187" sldId="257"/>
            <ac:spMk id="7" creationId="{7859D058-85F5-794D-A4EC-7CC4CA70BD42}"/>
          </ac:spMkLst>
        </pc:spChg>
        <pc:spChg chg="mod">
          <ac:chgData name="DSA - Beatriz Ozorio" userId="S::beatriz.ozorio@adventistas.org::073f1caa-c851-4470-85c4-4d504c612eb8" providerId="AD" clId="Web-{58108D89-603A-0320-1C54-DEBF9E4F049C}" dt="2021-12-09T13:28:04.587" v="1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58108D89-603A-0320-1C54-DEBF9E4F049C}" dt="2021-12-09T13:30:26.903" v="14" actId="20577"/>
        <pc:sldMkLst>
          <pc:docMk/>
          <pc:sldMk cId="1437705532" sldId="258"/>
        </pc:sldMkLst>
        <pc:spChg chg="mod">
          <ac:chgData name="DSA - Beatriz Ozorio" userId="S::beatriz.ozorio@adventistas.org::073f1caa-c851-4470-85c4-4d504c612eb8" providerId="AD" clId="Web-{58108D89-603A-0320-1C54-DEBF9E4F049C}" dt="2021-12-09T13:30:26.903" v="14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58108D89-603A-0320-1C54-DEBF9E4F049C}" dt="2021-12-09T13:29:46.652" v="10" actId="20577"/>
          <ac:spMkLst>
            <pc:docMk/>
            <pc:sldMk cId="1437705532" sldId="258"/>
            <ac:spMk id="7" creationId="{D100D834-9229-F04C-BBD8-F55CABFFCB9B}"/>
          </ac:spMkLst>
        </pc:spChg>
        <pc:spChg chg="mod">
          <ac:chgData name="DSA - Beatriz Ozorio" userId="S::beatriz.ozorio@adventistas.org::073f1caa-c851-4470-85c4-4d504c612eb8" providerId="AD" clId="Web-{58108D89-603A-0320-1C54-DEBF9E4F049C}" dt="2021-12-09T13:29:59.090" v="12" actId="20577"/>
          <ac:spMkLst>
            <pc:docMk/>
            <pc:sldMk cId="1437705532" sldId="258"/>
            <ac:spMk id="12" creationId="{97E9D448-7CB2-3249-B213-A77A1CB98F31}"/>
          </ac:spMkLst>
        </pc:spChg>
      </pc:sldChg>
      <pc:sldChg chg="modSp">
        <pc:chgData name="DSA - Beatriz Ozorio" userId="S::beatriz.ozorio@adventistas.org::073f1caa-c851-4470-85c4-4d504c612eb8" providerId="AD" clId="Web-{58108D89-603A-0320-1C54-DEBF9E4F049C}" dt="2021-12-09T13:32:45.750" v="65" actId="20577"/>
        <pc:sldMkLst>
          <pc:docMk/>
          <pc:sldMk cId="2611294277" sldId="272"/>
        </pc:sldMkLst>
        <pc:spChg chg="mod">
          <ac:chgData name="DSA - Beatriz Ozorio" userId="S::beatriz.ozorio@adventistas.org::073f1caa-c851-4470-85c4-4d504c612eb8" providerId="AD" clId="Web-{58108D89-603A-0320-1C54-DEBF9E4F049C}" dt="2021-12-09T13:32:45.750" v="65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58108D89-603A-0320-1C54-DEBF9E4F049C}" dt="2021-12-09T13:32:21.890" v="63" actId="20577"/>
          <ac:spMkLst>
            <pc:docMk/>
            <pc:sldMk cId="2611294277" sldId="272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58108D89-603A-0320-1C54-DEBF9E4F049C}" dt="2021-12-09T13:29:32.058" v="8" actId="20577"/>
        <pc:sldMkLst>
          <pc:docMk/>
          <pc:sldMk cId="1620641929" sldId="283"/>
        </pc:sldMkLst>
        <pc:spChg chg="mod">
          <ac:chgData name="DSA - Beatriz Ozorio" userId="S::beatriz.ozorio@adventistas.org::073f1caa-c851-4470-85c4-4d504c612eb8" providerId="AD" clId="Web-{58108D89-603A-0320-1C54-DEBF9E4F049C}" dt="2021-12-09T13:29:32.058" v="8" actId="20577"/>
          <ac:spMkLst>
            <pc:docMk/>
            <pc:sldMk cId="1620641929" sldId="283"/>
            <ac:spMk id="7" creationId="{7859D058-85F5-794D-A4EC-7CC4CA70BD42}"/>
          </ac:spMkLst>
        </pc:spChg>
        <pc:spChg chg="mod">
          <ac:chgData name="DSA - Beatriz Ozorio" userId="S::beatriz.ozorio@adventistas.org::073f1caa-c851-4470-85c4-4d504c612eb8" providerId="AD" clId="Web-{58108D89-603A-0320-1C54-DEBF9E4F049C}" dt="2021-12-09T13:29:20.745" v="6" actId="20577"/>
          <ac:spMkLst>
            <pc:docMk/>
            <pc:sldMk cId="1620641929" sldId="283"/>
            <ac:spMk id="12" creationId="{50882706-5A48-6A46-8361-660CF7E24C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A72EF-095F-8C40-9301-9735A42A5FAB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9F3E5-39DF-CD4E-8203-918664B8D4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60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29F3E5-39DF-CD4E-8203-918664B8D4E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072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70" y="1574528"/>
            <a:ext cx="8232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ADORAÇÃO É MISSÃO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2374747"/>
            <a:ext cx="260109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T</a:t>
            </a:r>
            <a:r>
              <a:rPr lang="pt-B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exto: Apocalipse 15:4 </a:t>
            </a:r>
            <a:endParaRPr lang="pt-BR" sz="20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942970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8" y="3108956"/>
            <a:ext cx="102288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 adoração é o tema central do grande conflito entre Deus e Satanás. A mensagem do terceiro anjo (Apocalipse 14:9-11) oferece a mais solene advertência de toda a Bíblia, uma advertência contra a falsa adoração.</a:t>
            </a: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2374747"/>
            <a:ext cx="2601097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Texto: Apocalipse 15:4</a:t>
            </a:r>
            <a:r>
              <a:rPr lang="es-ES_tradnl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 </a:t>
            </a:r>
            <a:endParaRPr lang="es-ES_tradnl" sz="20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942970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8" y="3108956"/>
            <a:ext cx="1022883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Ellen G. White escreveu: “Várias pessoas me escreveram perguntando se a mensagem da justificação pela fé é a mensagem do terceiro anjo, e respondi-lhes: ‘É verdadeiramente a mensagem do terceiro anjo’” (</a:t>
            </a:r>
            <a:r>
              <a:rPr lang="pt-BR" sz="2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Evangelismo</a:t>
            </a:r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, p. 190).</a:t>
            </a: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Adoração é o evento mais importante na vida do cristão.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50AF07-F03D-2F40-BC48-8FFE2CF754DC}"/>
              </a:ext>
            </a:extLst>
          </p:cNvPr>
          <p:cNvSpPr txBox="1"/>
          <p:nvPr/>
        </p:nvSpPr>
        <p:spPr>
          <a:xfrm>
            <a:off x="570970" y="1574528"/>
            <a:ext cx="82328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ADORAÇÃO É MISSÃO  </a:t>
            </a:r>
          </a:p>
        </p:txBody>
      </p:sp>
    </p:spTree>
    <p:extLst>
      <p:ext uri="{BB962C8B-B14F-4D97-AF65-F5344CB8AC3E}">
        <p14:creationId xmlns:p14="http://schemas.microsoft.com/office/powerpoint/2010/main" val="162064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2916195" y="1081212"/>
            <a:ext cx="89200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O QUE É ADORAÇÃO?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115229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448433" y="2360468"/>
            <a:ext cx="720776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Podemos dizer que adoração é uma EXPERIÊNCIA DIÁRIA COM JESUS E SUA VERDADE.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7E9D448-7CB2-3249-B213-A77A1CB98F31}"/>
              </a:ext>
            </a:extLst>
          </p:cNvPr>
          <p:cNvSpPr txBox="1"/>
          <p:nvPr/>
        </p:nvSpPr>
        <p:spPr>
          <a:xfrm>
            <a:off x="5029200" y="3455072"/>
            <a:ext cx="66269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essência da adoração é viver em Sua presença a cada dia, ter a noção constante de que Ele está conosco, conforme prometeu, até o fim dos tempos.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2434281" y="3013501"/>
            <a:ext cx="940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ADORAÇÃO VERDADEIRA </a:t>
            </a: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21E5F76-3637-CE4B-8063-228BFD25364E}"/>
              </a:ext>
            </a:extLst>
          </p:cNvPr>
          <p:cNvSpPr txBox="1"/>
          <p:nvPr/>
        </p:nvSpPr>
        <p:spPr>
          <a:xfrm>
            <a:off x="2434281" y="3013501"/>
            <a:ext cx="9401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4800" b="1" cap="all" dirty="0">
                <a:solidFill>
                  <a:srgbClr val="4A7D9E"/>
                </a:solidFill>
                <a:latin typeface="Avenir Black" panose="02000503020000020003" pitchFamily="2" charset="0"/>
                <a:cs typeface="Arial" panose="020B0604020202020204" pitchFamily="34" charset="0"/>
              </a:rPr>
              <a:t>ADORAÇÃO É MISSÃO </a:t>
            </a:r>
          </a:p>
        </p:txBody>
      </p:sp>
    </p:spTree>
    <p:extLst>
      <p:ext uri="{BB962C8B-B14F-4D97-AF65-F5344CB8AC3E}">
        <p14:creationId xmlns:p14="http://schemas.microsoft.com/office/powerpoint/2010/main" val="256069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1080253"/>
            <a:ext cx="3407664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</a:t>
            </a:r>
            <a:endParaRPr lang="pt-BR" sz="4800" b="1" cap="all">
              <a:solidFill>
                <a:schemeClr val="accent2">
                  <a:lumMod val="40000"/>
                  <a:lumOff val="60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091488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2368685"/>
            <a:ext cx="10661323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Todas as igrejas deveriam ter a seguinte frase estampada: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“AQUI ENTRAMOS PARA ADORAR E DAQUI SAÍMOS PARA SERVIR”.</a:t>
            </a: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Você aceita este chamado de Jesus de dar estudos bíblicos para alguém?</a:t>
            </a: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Levá-lo à verdadeira adoração?</a:t>
            </a: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Ensiná-lo também a ser discípulo de Jesus de forma a que ele ensine Sua mensagem para outros?</a:t>
            </a:r>
          </a:p>
          <a:p>
            <a:endParaRPr lang="es-ES_tradnl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pPr algn="ctr"/>
            <a:r>
              <a:rPr lang="es-ES_tradnl" sz="24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</a:rPr>
              <a:t>ADORAÇÃO É MISSÃO</a:t>
            </a: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224</Words>
  <Application>Microsoft Office PowerPoint</Application>
  <PresentationFormat>Widescreen</PresentationFormat>
  <Paragraphs>23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Gustavo Leighton</cp:lastModifiedBy>
  <cp:revision>42</cp:revision>
  <dcterms:created xsi:type="dcterms:W3CDTF">2021-12-01T12:27:59Z</dcterms:created>
  <dcterms:modified xsi:type="dcterms:W3CDTF">2021-12-09T13:32:45Z</dcterms:modified>
</cp:coreProperties>
</file>