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7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27"/>
  </p:normalViewPr>
  <p:slideViewPr>
    <p:cSldViewPr snapToGrid="0" snapToObjects="1">
      <p:cViewPr varScale="1">
        <p:scale>
          <a:sx n="83" d="100"/>
          <a:sy n="83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F6519-F272-454D-A6AF-29A3FC216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3845DA-B66C-F740-885B-3190A8579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AA164B-DD05-4845-BCB7-8DD22A63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C943B0-EFCE-8643-8430-A93F0ABE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F7EC25-6496-354B-BAE5-7A459BD1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82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6A27F-9D94-014B-A67B-CB04F15C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F494EF-7870-8F4A-84AB-22A7D8C11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3D87D4-697A-6A48-8393-B1C91595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D92DB7-AE81-5E49-81B4-F0C84A9B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3617CE-5A5A-4B4D-94B1-4777BC77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91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BBE047-2CEB-2B41-A18E-4E27F4886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2D03BE-569A-AD42-AA60-91E3D3613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175963-6C8E-1047-93BF-E25AB61D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698DE9-CE6A-B346-9F84-00211F40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7E2E0D-9316-6C49-AFD0-9AAD1E69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28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6381A-FEB6-4B40-9B96-499DEA42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20A203-C097-2F43-AAF4-929FE833D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93273D-743C-9A4B-BD52-A17526B7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2B62C3-D9AF-6347-A170-9A444FB3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40F3CF-A62D-C547-AB45-3661D45C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5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0DCB2-4D3C-DE42-8515-61EC278B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CFF3B4-B84C-9340-A72C-85837CEA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24664C-30B5-1C43-A93F-CB0E11A5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7C828B-CE80-3D4E-9D72-370ECE10D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3B0834-3766-5E45-A477-925BF24C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098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17BFF-F1E3-D346-A671-A830857F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91EEBF-844B-1B4E-BDA2-C3CF85CA6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D900F7-1C48-3F4A-8795-F7B42FC26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FF9556-7E01-3B42-9A3B-FA634455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FAD8D1-3709-8142-8719-E8FB5091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2C6A7F-18AF-A440-BF74-FB6841F3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48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492B4D-FDB2-9744-B51F-A3BF7B2F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92FE03-E6C5-6F4E-AF62-3D12BBC2A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4D8E5B-1ECA-DC4E-A2A7-767F24DE6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1E19BC-EA75-DC44-BDC3-AD78E1E7E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07E715-DC0F-5A4C-ABCF-C9F23FB3A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933984-2000-8A43-9A1A-EEDE09AF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A3AC5B-6D6A-B04B-8D5B-6CB9CD08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78B5449-66E4-9B42-A1AD-28040B9C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67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DDD4C-50C1-474D-ACE7-F442EAED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F5B13F6-37DF-614A-BF26-C7118955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BAE9E6-E30B-3547-8C3A-0FDD54BCF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9B7B895-C424-FF4C-894E-2AB023C1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10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232F6FC-87FF-EA45-9A6A-1743CCAB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75C1EBB-E59E-9A4D-B2A6-978014F2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28CF00-15F1-9443-A6C3-0886984C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62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83711-0DAA-8B41-9A6C-7538F5C72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B19FF4-BF86-A846-91A1-E654BFE6F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02E359-AEF2-B94D-A589-D55CF1B9F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B206B7-DB48-254A-8A42-30FAC617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C8BEB3-7687-584B-BD71-232D5025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D4BB17-7E0F-F842-B816-293AB698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6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B58D9-BD3F-2A48-8CCA-64F1B567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0A48F1D-0D4E-9C48-8E34-0E19944A4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E10146-F5CD-6B4B-B488-58D2527AD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6B0D45-91BD-E547-A697-9058289B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0C9B7F-F10D-7840-B7FB-15DB316A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A0EF81-DFF6-DF4D-ADF7-C7C5B8FA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99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97251C1-9BC9-8748-8385-6F1182D36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226889-D7F8-E74C-94BE-5B1A3B69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F08A6-5964-ED40-81F3-90B7A5A42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1C7EA-3941-3346-9AB8-279D083D4463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5ED07D-2A3A-AC40-87E3-40A385773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859E7A-D8C7-2044-BD7C-3766C62B2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B48D-BE80-0440-AD05-D32F188DC2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32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883703E-830A-234B-BFCA-497064A0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1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4532388-BEEE-0E43-A9F6-C713B3111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25DFEC-50C1-2444-86A2-2906F163A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7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46CE30-F82A-9341-A8FA-B178087C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0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899A47-5211-3F46-AF2D-37963CD04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1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5E498F-3350-6247-93A2-0EE4121BD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16F755-7B93-F440-A7B2-7403D57D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6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C53BC0-A02C-574C-ACB7-7311B8A6A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A087D0-01F6-5C4B-980B-28666AFF4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306F1A-A8D9-0B41-AC78-BE1E9F22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71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88F24F-264E-8840-A788-CBA537CC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2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8B2FB12-0ADB-DA47-9220-E2B62F8D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9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942FA1-2D2F-D241-A183-40EB8BDCA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80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9DC8736-55DE-8843-B99A-F6E96FC6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3F0D8AC-1237-BF46-B5B0-94F860686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16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D7340F-3ECB-D045-A1F6-DB09EAC1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80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598FCC-BCD3-F04A-B03F-093D5349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937EEE-89B6-1349-B1F3-DD201BCF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05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137766-23AB-574F-A378-3A0D0E98A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8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DD7553-9815-1943-859F-B5A2C196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FC1D51-0473-4A43-ABFC-B290FD93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10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87A159-ECDD-5D46-AA3A-3D5C65A8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2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8EA4A5-30DB-B441-91ED-D5E4CDE4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0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92185E-659F-FF48-81E2-137028400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82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9754F4-C00A-8640-85FB-77557A85A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4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6C86978-1B19-184E-9A14-1B40A85A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8B2FB12-0ADB-DA47-9220-E2B62F8D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51AF95-5A4B-C747-9B3A-100769F3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7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46C2EA-264E-B741-83F0-F857AD241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5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3182FC-63B0-1549-8694-22DA4DDBB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5E227D-42A8-974B-BAA9-38CFE6D6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3E4A1D-0DA2-8C45-9DBB-DF94E7210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EB4A-BF9C-1C46-A2A1-70B4718F2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EDAEB5-79CF-3940-8C86-E9050852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D9C658-B64E-584E-9F30-61475A05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7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1</cp:revision>
  <dcterms:created xsi:type="dcterms:W3CDTF">2020-12-16T00:18:33Z</dcterms:created>
  <dcterms:modified xsi:type="dcterms:W3CDTF">2020-12-16T00:21:44Z</dcterms:modified>
</cp:coreProperties>
</file>