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/>
    <p:restoredTop sz="94627"/>
  </p:normalViewPr>
  <p:slideViewPr>
    <p:cSldViewPr snapToGrid="0" snapToObjects="1">
      <p:cViewPr varScale="1">
        <p:scale>
          <a:sx n="83" d="100"/>
          <a:sy n="83" d="100"/>
        </p:scale>
        <p:origin x="22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B4F53-AEAB-854A-ACED-77B80F28E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DC6F58C-CDC4-2C42-9778-E74AA20ED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BD5F9D-B124-CD42-B0E7-5641BA47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6406-1ED2-3448-84FE-9B2BF5832A6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B15E06-58F5-DE44-9054-2A00A191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350C25-409E-9948-B8F3-86CE1D159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08E3-C2A9-D543-925E-FC05175F6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31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9E5AF-C3F7-CD43-BCF0-6EA90B376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83B7C1-37AD-D044-A0DD-774BF7CC5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B4405A-AD2C-4648-B365-E1B1121A1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6406-1ED2-3448-84FE-9B2BF5832A6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F6AF04-7F86-6143-A0A6-BA6F12FF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754667-21F8-4141-BDC1-71EC3BE0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08E3-C2A9-D543-925E-FC05175F6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646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DB73E5-D9E1-5C46-A350-3C644C27F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547CB5E-E389-1A47-BFC7-D9671380F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78C977-6800-644C-95E5-239D35C32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6406-1ED2-3448-84FE-9B2BF5832A6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30E38E-0A34-AA45-81A6-0C15FDCA2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A44EB9-6D46-024B-9A4B-ADCEA9E75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08E3-C2A9-D543-925E-FC05175F6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095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94A49-237A-EF4D-B992-43C936ABF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C12D28-39B0-234D-B0BE-A557FDDA8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4CAB2A-167D-414C-ABF2-55FF729E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6406-1ED2-3448-84FE-9B2BF5832A6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10C761-EC7B-3F41-824B-073CE8C1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24F33C-2F4F-8C4A-B518-104A4F0F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08E3-C2A9-D543-925E-FC05175F6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2172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90274-8A6F-4746-8C89-FDB021D63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F1076D-EA65-5249-9FFB-C3E2452E4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40D739-919A-894E-AD44-CD0084E7C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6406-1ED2-3448-84FE-9B2BF5832A6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EDB7E1-141A-1A4B-9DBB-4DB9EE80A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327D1F-8141-424D-82BF-B99920B27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08E3-C2A9-D543-925E-FC05175F6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7561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569BDF-F6F1-E149-A3E2-C42CA59C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90858EA-CD28-6740-BD0B-E0D280BC8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A3A1AF-9A80-C943-BD6D-9E1A26B2C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1D6393-7EB7-2944-9212-D1EDD19F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6406-1ED2-3448-84FE-9B2BF5832A6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DE3BD5-FEAB-E34A-AFDF-D2C3F41E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1D2AA4-85AF-7949-9F63-9BC1E57DA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08E3-C2A9-D543-925E-FC05175F6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945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CA6B48-FAA8-A249-8989-571224F8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A16DAB-1143-4A4B-8709-D3582FCE5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D428BD7-4186-C242-A7F3-365F4E872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1BB8EE0-91AA-2940-8DDF-0C02F6B5F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1F6A9B8-31F9-554B-8CB4-089DD87EDF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FFBFC9B-F2E1-424D-8B83-61393B518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6406-1ED2-3448-84FE-9B2BF5832A6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FB58B02-E851-744E-BEF5-613941D21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A44798E-D275-EB47-83A7-D0C82B97A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08E3-C2A9-D543-925E-FC05175F6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28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E63461-9971-2443-BF3E-7EF3107D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7DFC0-DA4B-1B4F-8FAF-4119E46A3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6406-1ED2-3448-84FE-9B2BF5832A6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FD3062-DF29-AD48-BB40-0EEEFACBA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370382-C796-BE4D-AA93-633FF4CD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08E3-C2A9-D543-925E-FC05175F6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287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E0AF8D9-2165-1546-9048-5217896E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6406-1ED2-3448-84FE-9B2BF5832A6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0E2BB46-4A8B-D948-A71D-9AC3CC28B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A51C77-8B61-8B43-9D21-FA70B893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08E3-C2A9-D543-925E-FC05175F6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20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BEA08-EF97-EC4D-86FC-CC730C594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629034-37C2-4A4E-9410-5E3CAB1FD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A152A3F-B30C-4A41-9AE0-93459DC40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23778-8213-974B-A867-427C257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6406-1ED2-3448-84FE-9B2BF5832A6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E6BED4-FA9B-0D49-ABBE-452ADB2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E3DA0C-8B00-8A48-9FC7-42F79D4A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08E3-C2A9-D543-925E-FC05175F6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45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A03593-8106-764C-8899-AEBE119FE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8F9304E-9614-9F4F-ABEA-F6EC3F9639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C8A6B3-8BC1-F24A-AD9A-9E965B3F4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17630F-3FDA-D54B-8BF4-3FC12E388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6406-1ED2-3448-84FE-9B2BF5832A6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4BA1FC-DFB0-FD4A-BF7A-207E8ADE6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C546A3-132A-BA48-A267-A1DDF3CCD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C08E3-C2A9-D543-925E-FC05175F6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576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B026178-AC6F-1349-859C-7FBF6D098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C80656-DB6B-A44C-BE61-47678BF50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EEB9D2-EC15-D74E-8BB0-E9465CFCD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16406-1ED2-3448-84FE-9B2BF5832A6C}" type="datetimeFigureOut">
              <a:rPr lang="pt-BR" smtClean="0"/>
              <a:t>09/12/2020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31E455-C952-9742-B3E2-EA99E2186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9558B7-FF20-7545-8C82-260C0F79F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C08E3-C2A9-D543-925E-FC05175F65C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79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F3DE6F-4265-224E-8E30-522092E96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059E18-6302-884E-8F4C-CB5D5A639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01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E6544B-6394-304C-8FEA-37BD905B3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90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C0077F0-FB85-C44D-98D4-DC753BB79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35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3D53611-C6B2-E445-A955-895561FBF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44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F0BD7E-B701-B040-8DAC-42B598CE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4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AF9311-5066-6048-B025-E2C568EC4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0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D744019-DB1A-B54B-B394-2184D7766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46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AAA3039-AA93-824C-8AC5-B126ABA41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27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41FA685-C775-F342-BE04-DF85C194F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86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3D48FE2-546E-4E45-A73C-470B213C3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16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49507BC-D42B-0C45-B526-7A23A6633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96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F88A29F-7E61-ED44-A880-780C5C22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6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7C066A-567B-C74F-8C16-8AC3C5D1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63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116B9E-1735-CA4A-A2C8-4F84D3755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50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3EF427D-910F-FB4D-9E5D-06D19DA83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83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DC5252-29C1-1149-907E-241321478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68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53CFEFC-2D07-234E-BA83-9EED57CBC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10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DB0E8C0-6EE7-B540-9302-384A5039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7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EC1FBA7-E717-2542-9102-34E00D005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74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8695995-2515-AA4C-AA71-E28CFD4AC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195B81C-33D5-1C4D-8189-B2656AF29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78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0EB0A23-FB38-F342-85E8-C35D110B0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5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C053A9C-FC0E-0C47-8EC9-1AC4B2C9C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289F9A-C082-5E4B-998D-FA2FEB692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52AAF1-747B-E445-8A92-ECB46CF9D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77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7D6C86A-17F3-CF47-9CDD-5E76420D3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12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E7A6D4-74E6-A745-8D01-E1E45A0F6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17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B734-839D-FF49-9FE1-0E7F7518F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8071B8-8604-A24B-AF84-852450AD8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1B2C22-FB13-EB4E-BC2B-10DE11616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060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Usuário do Microsoft Office</cp:lastModifiedBy>
  <cp:revision>1</cp:revision>
  <dcterms:created xsi:type="dcterms:W3CDTF">2020-12-09T17:46:53Z</dcterms:created>
  <dcterms:modified xsi:type="dcterms:W3CDTF">2020-12-09T17:49:33Z</dcterms:modified>
</cp:coreProperties>
</file>