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01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27"/>
  </p:normalViewPr>
  <p:slideViewPr>
    <p:cSldViewPr snapToGrid="0" snapToObjects="1">
      <p:cViewPr varScale="1">
        <p:scale>
          <a:sx n="83" d="100"/>
          <a:sy n="83" d="100"/>
        </p:scale>
        <p:origin x="22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DF3DAD-7E5C-454A-8C58-E9C32D25F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D1E397-2F24-D449-AB4B-65A40E114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D79287-E91C-6E4D-A9C8-EB51956FD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E8E4C7-6F64-E840-818A-7ECA1E4A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34A7ED-6FF4-2546-8B90-08CB0996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84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72135-B715-104D-95DF-BB18799F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5EB5E3-1987-3C46-92A3-43A6A75F0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CF9993-6A6B-6645-8567-D472D6D6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FB42BB-63B6-9240-8D55-90E6F799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6D01C4-C713-394E-ACF4-F088A3D65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60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04D3A8-9F7A-8845-A35B-6E8BDF806F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D81AC05-A762-D540-B7E7-F1A89D8C4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7FA01D-AC33-5B4C-98A6-59C51A0C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D908AB-1DD8-0545-A737-ECFCCED9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1DCEAA-FDE4-0347-B40E-426792D2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64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53A4C-16A0-EC4A-BF5F-8DFBF5A8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614EBA-CD07-4443-A1AF-22D18073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B1023F-760E-C948-86DB-6B42374FB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5D7E46-27AD-ED42-B38E-FA604C69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CF81BE-F5B5-B846-8019-62E9368C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0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04373-8896-1D44-A10A-E64D923D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1C66B8-8C8C-F947-BC27-9B8200982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FEFF08-08F2-E240-9D12-A9012C69A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F2FD00-A2BC-CC47-A20C-60E24A11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4DD201-2CEC-8048-B827-68FF99154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20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75AF91-C5C1-E54B-ADEA-E7F1DA65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D509C1-F172-B546-844C-66FDAE1E4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70B8A4-EE14-DA48-9A3B-06851BE58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D59A1F-777A-1243-B185-9987FA37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AB6936-DDE0-7B49-9538-3AD6D7C7C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81126D-0E26-1249-B1D9-43480869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39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CDFBF7-3B6A-7844-98FF-CC762D05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BBD968-F8AB-A543-937A-3688691A6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339785-60C1-0448-8749-57A6BD58C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3FB8A5-A2B1-7B46-B823-B23A5E3B6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83F86C0-4B99-8C43-A639-56A83F3E56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CD76B7-2ED4-5A45-9A79-36178962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A56B02-0B83-F747-B1AE-4394441F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6FD729-0707-4D40-9B2D-8E5D84E6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35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429DF-7422-674A-840D-38BA7FA3A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E508C49-91D9-4E48-8129-33703E88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4099F23-FB92-4A45-AB62-42B727EA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0C6DC4-583E-8842-875F-66D43649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3812016-EAF6-3143-A34D-C874A579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5C81D4-4F43-FE4D-A169-13AF5E92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950110-07F6-E34B-A667-89200E43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30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00BC3-488A-6742-8F6E-5A7CD766E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CA05AE-359B-D54F-AF1C-23C4D8B88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EC54B1-B24C-1548-B7D5-4029D50D0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26E446-02C9-FF46-8077-C2DF22C1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1FC4EB-B660-5147-8597-753D46CA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AC72B7-0038-7443-BA84-EC29CE0E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12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99810-AF06-6742-8217-59FC51EF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8B5BC8A-FA47-5743-A005-0BA960C19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BC2401-B67A-414B-91C9-E6545E9A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10AC5E-3AF0-B143-8BA7-841C057A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FAEFF8-2C80-3848-82C4-0E21F2419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2907B01-9D73-1942-B6AC-48FD551E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81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AC0A190-4129-524A-A1DE-941A5A7B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E33425-6A2A-D949-9054-067923A38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2DC4E4-EC5E-C54E-879A-F463003EB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5EF5A-27D0-6D42-A17A-6C1A133A19D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D02EB3-8D88-5144-A7D3-14DECD052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57657D-3607-0446-9E96-AD4D97DFA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6CF42-D3D1-3F46-B98F-C30C2AFC28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60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FB3463-3985-8E44-9775-4E1FD9EE36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E70F36-E822-4747-AF7E-14A8F7B3A5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4904FE-225B-1C42-8B38-DFC300C3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3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59391F9-801E-1C44-A73D-1233A59B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81669E-D9D9-0847-920C-403EFC87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4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567CDE-A9D0-4F48-ACC3-69504846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7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1C74E8-2679-6E45-995B-00F53A15F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1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6325E2-9BF2-524B-85FD-9CAB8D4D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4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B81C05-EBC5-6A42-B383-76E10A87A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90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AD0FB8-85E0-8949-AD2E-C1424F66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5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5AA4E1-9AFE-0A4B-99B0-376C294CE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58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8A01E0-6B4D-0249-B831-EB459C278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28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59EACE5-2B61-0048-AD71-AB96C21E7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1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A72C74A-34F0-D54C-BEAE-3FC2BC796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6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D935B6-DAC5-A64C-B335-6B6E32935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99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2D8A05-3997-3B42-BB8A-5C1E933CA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70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23AD74-41BE-4A46-A138-598CCA878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95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F231251-890B-034F-8F5A-A378AB6F0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73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63CFBB-CA56-5743-AC0E-E6F3D59F2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2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FA6369-D8B4-E841-8EED-F72082B12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52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8E5F48-6C15-334E-9CED-12C24930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8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43557D-93DB-1942-9449-49C1F90A1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10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F7133A-0B05-C749-9919-E66F183FE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28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AE1C7F-F6DB-2445-9D50-53749840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5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2C7F89-DE35-7442-B314-457F54590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05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A26DAA-7878-484C-851E-2C87AE5EA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13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C2069C7-2CC0-B641-A486-B5B39E7CC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18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69238B-51A6-BA47-A3EF-16F6472EC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96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376EF2-1394-644B-A17C-ADBE68D02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74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4BCCF5-5A52-5448-AFAA-A7B0F39D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25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B24AB4-1E84-744B-AADF-121283A3A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50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453C9B-0A8A-7243-A044-F7686C54D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87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0DE90E-5355-F349-86EA-1EB5DD8B6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76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6FD9EC-86D5-AC49-BD5B-280D349D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64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B6C3BED-2B1D-9E48-82FA-37D48B735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64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81EDD8-0991-6245-B396-5F73C956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18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51FA64-0F0C-B649-A48C-C9D920C2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58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161F88-4EF2-1F4D-B10E-CC2DF5B4D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7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5056FD6-69EE-634C-877B-692A6C386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C3AE3A2-7DA6-104B-B6F1-CD38B184D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5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177F81-B653-CF43-A248-F3C509E30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F9247C4-77C3-994A-B8DD-3F902A66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33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1BA919-DCE9-5347-93DB-191D0958E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4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38F6B4-A22C-A742-B17A-62C9FBED2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1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4D6945-D96D-A54B-A054-4676B1223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80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Microsoft Office</cp:lastModifiedBy>
  <cp:revision>1</cp:revision>
  <dcterms:created xsi:type="dcterms:W3CDTF">2020-12-09T17:25:13Z</dcterms:created>
  <dcterms:modified xsi:type="dcterms:W3CDTF">2020-12-09T17:30:50Z</dcterms:modified>
</cp:coreProperties>
</file>