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6C3109-72BD-B749-B8DF-FE07A7C1D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D8B82E-5F09-474F-86CB-1BA521381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A06D45-974A-434F-9758-9A8F8738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FD8DDD-C5F3-E64B-B8DC-73713F854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F159AA-B68A-234B-B701-2DAEEF90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73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E615F-7471-9E49-A64C-BE016B8D6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A60E95-95FE-BD4B-996C-96B8A5D36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99F4D2-BE23-F441-969F-86F81331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0A5A14-E345-3A4D-B83F-0D406637F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7765DA-EAF1-5D4C-9FEF-35D61099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9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2E2F454-5613-1449-9B70-2AD696CB8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90DE39-459E-6840-8701-E074A3DAE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144A62-100F-084A-9EEE-FFCBE8DD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EE22DD-F85F-D348-B41D-B88F2FD4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791479-E0B3-B74B-BC10-54BFB0C0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04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538171-241E-7342-A9EC-C35235B4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674F74-EA05-7B41-959D-64F8D3F65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8AC4BD-EE07-B140-90E1-313D9BF1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AD69B1-1DFC-B34B-87B0-6BD8A013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72CBBB-CC70-4B4A-A748-6757AB04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9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758F73-72AE-7A48-97D3-C027C985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62BC82-CA6C-2740-8CFB-50DFA0723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E3485A-C440-8041-A3CF-972E195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5E4D2F-4ECB-DF45-859A-4CBC064DD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6A6B0-3BB2-D94C-96FE-CA3E5A63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790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5DB06-035A-0745-B42F-A186A884A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D5BF5A-23CD-3243-A530-C71215E04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3B5DBA-BE88-B244-846D-7B40A62D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7C6527-33CC-BA49-B889-30BA5D87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0A0565-92CC-FB49-B546-DACE87F45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12A56EA-9F00-8541-8B30-16D4D8390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5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2ADE5-FD30-8141-A8E5-F7DDAE723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CB4DAF-336A-9E49-B5AE-38596B2AD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5F9AFDF-F9B3-CE47-9834-16849A275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BB95778-0222-A445-A508-3AAE747E4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0D558DF-F6A5-1F4A-A887-4A340B66E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C467ED0-26CF-9544-88AB-0235A1DB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1ECC831-70A3-7A4F-B8CC-8B137363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58E278-1FDD-4D49-AB22-1988C49D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95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C4542-F694-BD4D-B3D9-2F35C05C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2F820BB-C79B-594D-881E-044E6228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3E817F-9A40-2342-AA62-4F0A371B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7A63224-E51D-734B-98D2-BF1FD9C4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15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F6AAA6-CE31-6F44-A635-EC5CDC244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E1F3D22-996D-D842-85E9-5044C363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CCEE5BC-5664-944E-92ED-DE2B0BED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06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4BA96-454F-5D4A-941B-9C809B0C3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A09BED-5A00-294B-8351-CA911E90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256229-F904-E841-A453-EFCD345A3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E47D91-849F-3C41-A6B0-661ECC2E1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F35D71-3A5C-434F-8493-9C0AE78C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9BBA24B-2A84-764F-9170-A6C5860F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44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796372-FA53-944A-BE87-298575D4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54F5DE4-658C-914F-9CCF-EFC39D6C6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9A7D2FE-A1E6-AB40-A636-64705661A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6D3BC5-74F1-6540-BB0A-EE9BB4637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8CCB8A-2769-254D-B021-2BFDABD0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4467B2-98BD-514A-A408-8294A1882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0750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3237AD9-7B79-DF4E-BDE0-D1937E28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76E0F9-DDAC-5D47-95EC-2138CA67C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308579-9944-CB45-9D12-75B224E58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7902A-6BF6-954D-86F2-E9999E8E68B2}" type="datetimeFigureOut">
              <a:rPr lang="pt-BR" smtClean="0"/>
              <a:t>18/11/2020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6C5D15-FB41-264D-B277-10FD91EFD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50A3AF-A8E7-5941-8D84-AD09FB993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F491E-4CF3-B540-A48A-00BD4053BB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635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F521D-0BB0-CF46-8949-A85F845772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FD08AF-67EF-5343-9698-012CAC947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F73D3E-9798-184E-BB39-159223D6A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BA09D2-A296-F744-A28A-3CD863CE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3705EB-1DDD-974D-8B58-5F10F012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3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64674D-1006-F746-8EA0-5B2A795E4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E3488A-8C4B-B64A-942F-CF410B42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1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82FD92-5753-C34D-8A48-AE943EDEC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3E21937-58D1-C24D-A78D-A545FCA77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4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0AAD42-F90E-6644-BAF0-168F9F128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4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E61382-D4DA-7644-BA46-CA51D41B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5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CCCD895-0304-7740-AD5A-586DAAA39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7587F1-0FF7-9A43-A0D1-E629DA529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58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3E0AA3-9E73-C948-B510-ADE6D61C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5F45BE-11F1-EF40-9FF6-D9B04B8C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7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CC83BCB-D9AF-7D43-A3DD-63633FE0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3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3CAC77-99AE-6C43-8E15-08F107DA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1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70A5501-066B-EE42-946D-F521D272E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73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2C27C48-FE82-1548-B6CD-A1187A3F0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24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5A9DD9C-50D4-1649-9334-0863E184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65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6986B0-1B1A-8445-9226-63A1E6E30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1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CC5050-B612-F045-88B1-C3E18A72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2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EBCD93-1D29-B64F-AE1D-C35BAA6A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46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CB9136-1306-4146-BE39-26B68A34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1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F37BCF-A852-BF48-99CE-15D3BA2B4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3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3C0CEE5-404C-ED4B-893C-B9B1DDA8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92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ED41AC-399D-064F-B9DC-EE6E96DA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79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DCA9EFF-AAEE-CF4E-B414-9F346E4F1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07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EA4484-C260-9D4B-A1C8-BACF2BC8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1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698F8C-6857-824A-B7A6-BD79129F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7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DFA279-1DEF-8644-B0B4-573FDFC96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857474-D2FD-7745-AAAB-FFD2C969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02A0DE-5FA8-0D45-AA81-75003935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32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BEC2DB-76C7-044B-A56F-822143818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90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F5C942-C264-B242-8E12-E9B445027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1BB1B4-B112-AE40-8CDC-781A787D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6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92D81F-AA6B-494B-BED8-F203C2858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37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</cp:revision>
  <dcterms:created xsi:type="dcterms:W3CDTF">2020-11-18T12:49:06Z</dcterms:created>
  <dcterms:modified xsi:type="dcterms:W3CDTF">2020-11-18T12:52:57Z</dcterms:modified>
</cp:coreProperties>
</file>