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/>
    <p:restoredTop sz="94627"/>
  </p:normalViewPr>
  <p:slideViewPr>
    <p:cSldViewPr snapToGrid="0" snapToObjects="1">
      <p:cViewPr varScale="1">
        <p:scale>
          <a:sx n="83" d="100"/>
          <a:sy n="83" d="100"/>
        </p:scale>
        <p:origin x="22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E2B8B7-D33D-9E46-B989-A89CA8C62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BCEDAF3-A2EB-574A-9112-3443DC81A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F86C81-4181-C249-99A4-40587E2F4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8B84-28D1-A54E-A34D-8401A64FE45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AFC369B-BB22-3143-A7E7-4AF3E08C0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708DC6A-734C-1F45-963D-02CB8ED1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22D3C-3FA7-2C45-8734-0D60EB3165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379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592BE4-5A68-754D-89AD-A0040B338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81F104C-B8B4-EC48-BA5C-9D66F6315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542686B-268E-9C4D-94CF-5FC62C6D9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8B84-28D1-A54E-A34D-8401A64FE45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E0EDA8-466C-C844-88D7-2FBEE18B3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F50810-CBBF-B549-B096-472CAF53B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22D3C-3FA7-2C45-8734-0D60EB3165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4279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BF20E44-9E97-7441-B9FA-A183F7126F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35E46B9-AA8B-DD48-A8B2-7313F2BF2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6C0232-9303-BE4D-85C8-77CBDBB66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8B84-28D1-A54E-A34D-8401A64FE45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93B232-A511-0342-8907-358987DA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10DBA6-CCD9-644E-8E9B-3BA73E310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22D3C-3FA7-2C45-8734-0D60EB3165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629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F6CEE2-836C-F540-A403-8D304D385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DC7DF-49AE-7E42-A637-99534BAC1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4CF23C0-5323-9A43-B6EC-26548CE31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8B84-28D1-A54E-A34D-8401A64FE45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F2A8F3-5469-A645-AF77-C83B4F82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7752DF-7327-8E40-B64B-7680A2552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22D3C-3FA7-2C45-8734-0D60EB3165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1010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C51735-EC9A-C34D-890A-BD8032F07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529C51F-2487-BC4B-9AEA-630A6DAA8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AB859CA-B9C7-D24A-9C14-CD5E09B0F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8B84-28D1-A54E-A34D-8401A64FE45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65E6FE-72BA-D64D-B951-D307F69B2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7C7C9E-F940-AA42-B987-4BD869A81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22D3C-3FA7-2C45-8734-0D60EB3165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289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188034-3753-184D-A6BA-51759051C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739730-6ED8-8240-B8C2-213F7596A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7A0B6FF-F6CE-7444-A10C-8C2612F4F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9561411-3D13-E543-B6CB-B3A4FFAFE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8B84-28D1-A54E-A34D-8401A64FE45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56AD75E-0FC9-7240-8662-4D6D360B6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20849DE-32EC-E742-9D8C-CC87CFB91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22D3C-3FA7-2C45-8734-0D60EB3165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002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C16FC7-7A52-D642-B430-AF0505E56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4AC5DD5-032B-6D45-BBEB-FFAE223B7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28A9A86-B70F-5541-BB22-18754AB8B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1DF4E2C-BDB9-7D49-8807-C34FCC73EF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F17ADB8-E15F-5048-95E3-2A8A80F73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9C72ECC-892A-D042-8354-C93422E7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8B84-28D1-A54E-A34D-8401A64FE45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E49A65E-B7A0-B448-B358-28EF49E1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41265E0-C534-D849-A246-C8A0E05E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22D3C-3FA7-2C45-8734-0D60EB3165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93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DF51C2-A75F-9F4E-BA35-18A71EA53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36ED4F4-3E85-2A40-9EFF-489B4FEDA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8B84-28D1-A54E-A34D-8401A64FE45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8599190-9645-C34A-8E74-626AC8F07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2A82705-7212-DD4D-A6E3-2823C0EE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22D3C-3FA7-2C45-8734-0D60EB3165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7412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1A72791-4D54-9F42-864D-46676A78C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8B84-28D1-A54E-A34D-8401A64FE45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7EA2E8-787C-FB46-A4F7-4342D8062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1199523-509F-944B-98F3-A6CB7FCE4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22D3C-3FA7-2C45-8734-0D60EB3165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700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7E3EF7-C2AF-C946-8DA0-B011E009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BA1747-6278-5244-8649-199A5EAD8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C6A071-175E-1242-BFCB-077B1B1FD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B0B65DD-6A34-6541-82BE-20DDCC11C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8B84-28D1-A54E-A34D-8401A64FE45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B43737F-D142-8945-B7D4-531DFD62C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B488BC-DF90-B641-ADE0-FE27FBEE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22D3C-3FA7-2C45-8734-0D60EB3165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2151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01862F-6566-6B4A-B176-916EEADA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896B8B4-B107-164D-A252-109E32E55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784D5ED-FDC6-4949-9633-C70879DCA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97A7976-6027-0D45-B99E-49B994CCA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8B84-28D1-A54E-A34D-8401A64FE45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1A72476-D62C-594F-87E1-8F11C18F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A7BD6B-97F4-4C4B-A1B4-EF0D02E24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22D3C-3FA7-2C45-8734-0D60EB3165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174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66CE1EE-1B33-ED4A-9FB5-0E00D5B29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6ACC70-9A94-B44E-BB58-128D3D214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F628C5-8F79-2742-8396-209A780F8D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E8B84-28D1-A54E-A34D-8401A64FE45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C2E344-89EC-F140-AA83-7A77C44A61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26D93B-A29C-1949-B4BD-681873242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22D3C-3FA7-2C45-8734-0D60EB3165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104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45BB33-0C5F-C740-B8EC-1B8F1F7380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06FF365-DD25-F24D-BEB8-EB2371470B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281DE7A-DF3C-6A4A-979E-8D8BDB073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24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AE6413B-D139-7845-9C1E-BFE83E163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21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AF3397F-A8FB-1D4E-935B-2FE9C6C6A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23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29F8B98-163C-A84C-A5A6-D0A551828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79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36A26AD-8505-D54D-9C37-1E851FDCF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82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A35DF9F-F826-7440-BCE3-60A398610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97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961F774-F0CC-B448-A6B4-828500588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52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A1D9ED6-5E81-B04A-A428-1B5E582D7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44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2C8341-31D7-8848-B062-EE1C743D3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1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15F4371-D7C1-6441-8158-B4F2EBCAD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65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172E82-4BBE-BA4F-95A0-C7FB56FB0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24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5739259-5461-0340-B986-94CE02312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95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66DC182-B30E-A74C-8A61-C9BF45FDE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88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4EAE2F-D91E-EB48-9295-E2D7E0C82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6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CB1FF5-CFF2-F542-9156-785D0C328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97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B8B6588-BAC6-2D44-BE70-B8B8D1912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72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56348E4-500A-CA40-AEAF-4DE96EFDD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4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6460E8C-F2E3-104C-9290-D8BB13EE3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83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83799FC-2D85-FE43-B3EE-96AC77DE0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92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A0BFA87-4BE2-0542-B10A-4B8FF5EEB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38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1823693-059B-324D-BF7E-7AEB2CF73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26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EB44DCA-F66D-724D-AB0C-E4F8CC624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26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4327EA1-77EF-CE44-AE4E-5DD279B80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8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6B57EDB-6240-FC45-A63D-15E80D3C0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25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17C390F-C567-9844-B0A3-7A29D8B1B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45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BEB5E04-8437-C243-9DF9-AF9AA2753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02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DF0338C-7511-6842-ACBE-8F55F9804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97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F4223A2-0333-5C4C-A671-8242997D9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36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7BA3895-170A-3741-9E94-CF5D80849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64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0048131-32D6-9E45-A164-B62C7A54C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23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7529002-1231-BD4D-A3CF-88161C3DB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27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03F7854-7349-9D40-AB7C-833515D44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56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692CA95-CC16-564B-BD28-96C889B74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70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43204D8-BBEA-E24C-BC72-06509C111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568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Usuário do Microsoft Office</cp:lastModifiedBy>
  <cp:revision>1</cp:revision>
  <dcterms:created xsi:type="dcterms:W3CDTF">2020-11-18T13:10:41Z</dcterms:created>
  <dcterms:modified xsi:type="dcterms:W3CDTF">2020-11-18T13:14:29Z</dcterms:modified>
</cp:coreProperties>
</file>