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e Catia Lima" userId="b77af7bd85500281" providerId="LiveId" clId="{64AD34B2-4452-4395-AA1A-0E6AEA5A13D9}"/>
    <pc:docChg chg="modSld modMainMaster">
      <pc:chgData name="Neemias e Catia Lima" userId="b77af7bd85500281" providerId="LiveId" clId="{64AD34B2-4452-4395-AA1A-0E6AEA5A13D9}" dt="2021-01-07T00:03:34.292" v="3"/>
      <pc:docMkLst>
        <pc:docMk/>
      </pc:docMkLst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56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57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58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59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0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1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2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3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4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5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6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7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8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69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0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1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2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3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4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5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6"/>
        </pc:sldMkLst>
      </pc:sldChg>
      <pc:sldChg chg="modTransition">
        <pc:chgData name="Neemias e Catia Lima" userId="b77af7bd85500281" providerId="LiveId" clId="{64AD34B2-4452-4395-AA1A-0E6AEA5A13D9}" dt="2021-01-07T00:03:34.292" v="3"/>
        <pc:sldMkLst>
          <pc:docMk/>
          <pc:sldMk cId="0" sldId="277"/>
        </pc:sldMkLst>
      </pc:sldChg>
      <pc:sldMasterChg chg="modTransition modSldLayout">
        <pc:chgData name="Neemias e Catia Lima" userId="b77af7bd85500281" providerId="LiveId" clId="{64AD34B2-4452-4395-AA1A-0E6AEA5A13D9}" dt="2021-01-07T00:03:34.292" v="3"/>
        <pc:sldMasterMkLst>
          <pc:docMk/>
          <pc:sldMasterMk cId="0" sldId="2147483648"/>
        </pc:sldMasterMkLst>
        <pc:sldLayoutChg chg="modTransition">
          <pc:chgData name="Neemias e Catia Lima" userId="b77af7bd85500281" providerId="LiveId" clId="{64AD34B2-4452-4395-AA1A-0E6AEA5A13D9}" dt="2021-01-07T00:03:34.292" v="3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Neemias e Catia Lima" userId="b77af7bd85500281" providerId="LiveId" clId="{64AD34B2-4452-4395-AA1A-0E6AEA5A13D9}" dt="2021-01-07T00:03:34.292" v="3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Neemias e Catia Lima" userId="b77af7bd85500281" providerId="LiveId" clId="{64AD34B2-4452-4395-AA1A-0E6AEA5A13D9}" dt="2021-01-07T00:03:34.292" v="3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Neemias e Catia Lima" userId="b77af7bd85500281" providerId="LiveId" clId="{64AD34B2-4452-4395-AA1A-0E6AEA5A13D9}" dt="2021-01-07T00:03:34.292" v="3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Neemias e Catia Lima" userId="b77af7bd85500281" providerId="LiveId" clId="{64AD34B2-4452-4395-AA1A-0E6AEA5A13D9}" dt="2021-01-07T00:03:34.292" v="3"/>
          <pc:sldLayoutMkLst>
            <pc:docMk/>
            <pc:sldMasterMk cId="0" sldId="2147483648"/>
            <pc:sldLayoutMk cId="0" sldId="214748366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524"/>
            <a:ext cx="12191999" cy="6848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6809" y="1143063"/>
            <a:ext cx="8898381" cy="849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6079" y="2065591"/>
            <a:ext cx="10419841" cy="429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1350" y="0"/>
            <a:ext cx="582460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86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533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8198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177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1001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177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335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533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0550"/>
            <a:ext cx="7305674" cy="626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48146" y="1477327"/>
            <a:ext cx="4758690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35"/>
              </a:lnSpc>
              <a:spcBef>
                <a:spcPts val="100"/>
              </a:spcBef>
            </a:pPr>
            <a:r>
              <a:rPr sz="2700" b="1" spc="-35" dirty="0">
                <a:latin typeface="Calibri"/>
                <a:cs typeface="Calibri"/>
              </a:rPr>
              <a:t>Transformando </a:t>
            </a:r>
            <a:r>
              <a:rPr sz="2700" b="1" spc="-5" dirty="0">
                <a:latin typeface="Calibri"/>
                <a:cs typeface="Calibri"/>
              </a:rPr>
              <a:t>irmãos </a:t>
            </a:r>
            <a:r>
              <a:rPr sz="2700" b="1" spc="-15" dirty="0">
                <a:latin typeface="Calibri"/>
                <a:cs typeface="Calibri"/>
              </a:rPr>
              <a:t>de</a:t>
            </a:r>
            <a:r>
              <a:rPr sz="2700" b="1" spc="-409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sangue</a:t>
            </a:r>
            <a:endParaRPr sz="2700">
              <a:latin typeface="Calibri"/>
              <a:cs typeface="Calibri"/>
            </a:endParaRPr>
          </a:p>
          <a:p>
            <a:pPr marL="1709420">
              <a:lnSpc>
                <a:spcPts val="3235"/>
              </a:lnSpc>
            </a:pPr>
            <a:r>
              <a:rPr sz="2700" b="1" spc="-5" dirty="0">
                <a:latin typeface="Calibri"/>
                <a:cs typeface="Calibri"/>
              </a:rPr>
              <a:t>em irmãos </a:t>
            </a:r>
            <a:r>
              <a:rPr sz="2700" b="1" spc="-15" dirty="0">
                <a:latin typeface="Calibri"/>
                <a:cs typeface="Calibri"/>
              </a:rPr>
              <a:t>de</a:t>
            </a:r>
            <a:r>
              <a:rPr sz="2700" b="1" spc="35" dirty="0">
                <a:latin typeface="Calibri"/>
                <a:cs typeface="Calibri"/>
              </a:rPr>
              <a:t> </a:t>
            </a:r>
            <a:r>
              <a:rPr sz="2700" b="1" spc="-55" dirty="0">
                <a:latin typeface="Calibri"/>
                <a:cs typeface="Calibri"/>
              </a:rPr>
              <a:t>fé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5770" y="3226688"/>
            <a:ext cx="4284345" cy="29787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950" b="1" spc="15" dirty="0">
                <a:solidFill>
                  <a:srgbClr val="FF0000"/>
                </a:solidFill>
                <a:latin typeface="Calibri"/>
                <a:cs typeface="Calibri"/>
              </a:rPr>
              <a:t>10 </a:t>
            </a:r>
            <a:r>
              <a:rPr sz="3950" b="1" dirty="0">
                <a:solidFill>
                  <a:srgbClr val="FF0000"/>
                </a:solidFill>
                <a:latin typeface="Calibri"/>
                <a:cs typeface="Calibri"/>
              </a:rPr>
              <a:t>DIAS </a:t>
            </a:r>
            <a:r>
              <a:rPr sz="395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3950" b="1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950" b="1" spc="-10" dirty="0">
                <a:solidFill>
                  <a:srgbClr val="FF0000"/>
                </a:solidFill>
                <a:latin typeface="Calibri"/>
                <a:cs typeface="Calibri"/>
              </a:rPr>
              <a:t>ORAÇÃO</a:t>
            </a:r>
            <a:endParaRPr sz="3950">
              <a:latin typeface="Calibri"/>
              <a:cs typeface="Calibri"/>
            </a:endParaRPr>
          </a:p>
          <a:p>
            <a:pPr marL="260350" marR="255270" indent="5715" algn="ctr">
              <a:lnSpc>
                <a:spcPts val="6530"/>
              </a:lnSpc>
              <a:spcBef>
                <a:spcPts val="894"/>
              </a:spcBef>
            </a:pPr>
            <a:r>
              <a:rPr sz="6000" b="1" spc="-20" dirty="0">
                <a:solidFill>
                  <a:srgbClr val="F19F08"/>
                </a:solidFill>
                <a:latin typeface="Calibri"/>
                <a:cs typeface="Calibri"/>
              </a:rPr>
              <a:t>LARES </a:t>
            </a:r>
            <a:r>
              <a:rPr sz="6000" b="1" spc="-15" dirty="0">
                <a:latin typeface="Calibri"/>
                <a:cs typeface="Calibri"/>
              </a:rPr>
              <a:t>DE  </a:t>
            </a:r>
            <a:r>
              <a:rPr sz="6000" b="1" spc="-80" dirty="0">
                <a:latin typeface="Calibri"/>
                <a:cs typeface="Calibri"/>
              </a:rPr>
              <a:t>E</a:t>
            </a:r>
            <a:r>
              <a:rPr sz="6000" b="1" dirty="0">
                <a:latin typeface="Calibri"/>
                <a:cs typeface="Calibri"/>
              </a:rPr>
              <a:t>S</a:t>
            </a:r>
            <a:r>
              <a:rPr sz="6000" b="1" spc="35" dirty="0">
                <a:latin typeface="Calibri"/>
                <a:cs typeface="Calibri"/>
              </a:rPr>
              <a:t>P</a:t>
            </a:r>
            <a:r>
              <a:rPr sz="6000" b="1" dirty="0">
                <a:latin typeface="Calibri"/>
                <a:cs typeface="Calibri"/>
              </a:rPr>
              <a:t>ER</a:t>
            </a:r>
            <a:r>
              <a:rPr sz="6000" b="1" spc="-50" dirty="0">
                <a:latin typeface="Calibri"/>
                <a:cs typeface="Calibri"/>
              </a:rPr>
              <a:t>A</a:t>
            </a:r>
            <a:r>
              <a:rPr sz="6000" b="1" spc="10" dirty="0">
                <a:latin typeface="Calibri"/>
                <a:cs typeface="Calibri"/>
              </a:rPr>
              <a:t>N</a:t>
            </a:r>
            <a:r>
              <a:rPr sz="6000" b="1" spc="-30" dirty="0">
                <a:latin typeface="Calibri"/>
                <a:cs typeface="Calibri"/>
              </a:rPr>
              <a:t>Ç</a:t>
            </a:r>
            <a:r>
              <a:rPr sz="6000" b="1" dirty="0">
                <a:latin typeface="Calibri"/>
                <a:cs typeface="Calibri"/>
              </a:rPr>
              <a:t>A</a:t>
            </a:r>
            <a:endParaRPr sz="60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680"/>
              </a:spcBef>
            </a:pPr>
            <a:r>
              <a:rPr sz="3200" spc="5" dirty="0">
                <a:latin typeface="Calibri"/>
                <a:cs typeface="Calibri"/>
              </a:rPr>
              <a:t>PROGRAMA </a:t>
            </a:r>
            <a:r>
              <a:rPr sz="3200" spc="20" dirty="0">
                <a:latin typeface="Calibri"/>
                <a:cs typeface="Calibri"/>
              </a:rPr>
              <a:t>27</a:t>
            </a:r>
            <a:r>
              <a:rPr sz="3200" spc="-13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fevereiro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790575"/>
            <a:ext cx="4171950" cy="5534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6650" y="123825"/>
            <a:ext cx="3805301" cy="5167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8820" y="5395912"/>
            <a:ext cx="7730490" cy="1124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35" dirty="0"/>
              <a:t>Projeto</a:t>
            </a:r>
            <a:r>
              <a:rPr sz="7200" spc="-45" dirty="0"/>
              <a:t> </a:t>
            </a:r>
            <a:r>
              <a:rPr sz="7200" spc="10" dirty="0"/>
              <a:t>Consolidado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6650" y="123825"/>
            <a:ext cx="3805301" cy="5167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7566" y="5395912"/>
            <a:ext cx="8510905" cy="1124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20" dirty="0"/>
              <a:t>Movimento </a:t>
            </a:r>
            <a:r>
              <a:rPr sz="7200" spc="15" dirty="0"/>
              <a:t>de</a:t>
            </a:r>
            <a:r>
              <a:rPr sz="7200" spc="-75" dirty="0"/>
              <a:t> </a:t>
            </a:r>
            <a:r>
              <a:rPr sz="7200" spc="-50" dirty="0"/>
              <a:t>Oração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7914" y="2136394"/>
            <a:ext cx="7834630" cy="177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0" spc="-70" dirty="0"/>
              <a:t>Hora </a:t>
            </a:r>
            <a:r>
              <a:rPr sz="11500" spc="-5" dirty="0"/>
              <a:t>de</a:t>
            </a:r>
            <a:r>
              <a:rPr sz="11500" spc="50" dirty="0"/>
              <a:t> </a:t>
            </a:r>
            <a:r>
              <a:rPr sz="11500" spc="-80" dirty="0"/>
              <a:t>Orar</a:t>
            </a:r>
            <a:endParaRPr sz="1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86624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76700" y="0"/>
            <a:ext cx="748665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07707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0" y="0"/>
            <a:ext cx="737235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770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3825" y="0"/>
            <a:ext cx="751522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305674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10075" y="0"/>
            <a:ext cx="747712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50" y="0"/>
            <a:ext cx="74866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46291" y="2171319"/>
            <a:ext cx="4483735" cy="14909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600" spc="-10" dirty="0"/>
              <a:t>Imagine!</a:t>
            </a:r>
            <a:endParaRPr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775" y="609600"/>
            <a:ext cx="4453001" cy="4967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09815" y="1456055"/>
            <a:ext cx="205486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30" dirty="0">
                <a:solidFill>
                  <a:srgbClr val="C55A11"/>
                </a:solidFill>
                <a:latin typeface="Times New Roman"/>
                <a:cs typeface="Times New Roman"/>
              </a:rPr>
              <a:t>O</a:t>
            </a:r>
            <a:r>
              <a:rPr sz="3600" spc="15" dirty="0">
                <a:solidFill>
                  <a:srgbClr val="C55A11"/>
                </a:solidFill>
                <a:latin typeface="Times New Roman"/>
                <a:cs typeface="Times New Roman"/>
              </a:rPr>
              <a:t>b</a:t>
            </a:r>
            <a:r>
              <a:rPr sz="3600" dirty="0">
                <a:solidFill>
                  <a:srgbClr val="C55A11"/>
                </a:solidFill>
                <a:latin typeface="Times New Roman"/>
                <a:cs typeface="Times New Roman"/>
              </a:rPr>
              <a:t>j</a:t>
            </a:r>
            <a:r>
              <a:rPr sz="3600" spc="-30" dirty="0">
                <a:solidFill>
                  <a:srgbClr val="C55A11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C55A11"/>
                </a:solidFill>
                <a:latin typeface="Times New Roman"/>
                <a:cs typeface="Times New Roman"/>
              </a:rPr>
              <a:t>t</a:t>
            </a:r>
            <a:r>
              <a:rPr sz="3600" spc="-30" dirty="0">
                <a:solidFill>
                  <a:srgbClr val="C55A11"/>
                </a:solidFill>
                <a:latin typeface="Times New Roman"/>
                <a:cs typeface="Times New Roman"/>
              </a:rPr>
              <a:t>i</a:t>
            </a:r>
            <a:r>
              <a:rPr sz="3600" dirty="0">
                <a:solidFill>
                  <a:srgbClr val="C55A11"/>
                </a:solidFill>
                <a:latin typeface="Times New Roman"/>
                <a:cs typeface="Times New Roman"/>
              </a:rPr>
              <a:t>vo</a:t>
            </a:r>
            <a:r>
              <a:rPr sz="3600" spc="20" dirty="0">
                <a:solidFill>
                  <a:srgbClr val="C55A11"/>
                </a:solidFill>
                <a:latin typeface="Times New Roman"/>
                <a:cs typeface="Times New Roman"/>
              </a:rPr>
              <a:t>s</a:t>
            </a:r>
            <a:r>
              <a:rPr sz="3600" dirty="0">
                <a:solidFill>
                  <a:srgbClr val="C55A11"/>
                </a:solidFill>
                <a:latin typeface="Times New Roman"/>
                <a:cs typeface="Times New Roman"/>
              </a:rPr>
              <a:t>: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7565" y="2285999"/>
            <a:ext cx="6020435" cy="4245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30"/>
              </a:spcBef>
            </a:pPr>
            <a:r>
              <a:rPr sz="3200" b="1" spc="15" dirty="0">
                <a:latin typeface="Times New Roman"/>
                <a:cs typeface="Times New Roman"/>
              </a:rPr>
              <a:t>1 </a:t>
            </a:r>
            <a:r>
              <a:rPr sz="3200" b="1" spc="10" dirty="0">
                <a:latin typeface="Times New Roman"/>
                <a:cs typeface="Times New Roman"/>
              </a:rPr>
              <a:t>- </a:t>
            </a:r>
            <a:r>
              <a:rPr sz="3200" b="1" spc="5" dirty="0">
                <a:latin typeface="Times New Roman"/>
                <a:cs typeface="Times New Roman"/>
              </a:rPr>
              <a:t>Preparar </a:t>
            </a:r>
            <a:r>
              <a:rPr sz="3200" b="1" spc="10" dirty="0">
                <a:latin typeface="Times New Roman"/>
                <a:cs typeface="Times New Roman"/>
              </a:rPr>
              <a:t>espiritualmente</a:t>
            </a:r>
            <a:r>
              <a:rPr sz="3200" b="1" spc="-509" dirty="0">
                <a:latin typeface="Times New Roman"/>
                <a:cs typeface="Times New Roman"/>
              </a:rPr>
              <a:t> </a:t>
            </a:r>
            <a:r>
              <a:rPr sz="3200" b="1" spc="10" dirty="0">
                <a:latin typeface="Times New Roman"/>
                <a:cs typeface="Times New Roman"/>
              </a:rPr>
              <a:t>nossa  </a:t>
            </a:r>
            <a:r>
              <a:rPr sz="3200" b="1" spc="15" dirty="0">
                <a:latin typeface="Times New Roman"/>
                <a:cs typeface="Times New Roman"/>
              </a:rPr>
              <a:t>própria</a:t>
            </a:r>
            <a:r>
              <a:rPr sz="3200" b="1" spc="-170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família.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imes New Roman"/>
              <a:cs typeface="Times New Roman"/>
            </a:endParaRPr>
          </a:p>
          <a:p>
            <a:pPr marL="22225" marR="6985" indent="106680" algn="ctr">
              <a:lnSpc>
                <a:spcPct val="100699"/>
              </a:lnSpc>
            </a:pPr>
            <a:r>
              <a:rPr sz="3200" b="1" spc="15" dirty="0">
                <a:latin typeface="Times New Roman"/>
                <a:cs typeface="Times New Roman"/>
              </a:rPr>
              <a:t>2 </a:t>
            </a:r>
            <a:r>
              <a:rPr sz="3200" b="1" spc="10" dirty="0">
                <a:latin typeface="Times New Roman"/>
                <a:cs typeface="Times New Roman"/>
              </a:rPr>
              <a:t>- Orar </a:t>
            </a:r>
            <a:r>
              <a:rPr sz="3200" b="1" spc="20" dirty="0">
                <a:latin typeface="Times New Roman"/>
                <a:cs typeface="Times New Roman"/>
              </a:rPr>
              <a:t>para </a:t>
            </a:r>
            <a:r>
              <a:rPr sz="3200" b="1" spc="10" dirty="0">
                <a:latin typeface="Times New Roman"/>
                <a:cs typeface="Times New Roman"/>
              </a:rPr>
              <a:t>resgatar </a:t>
            </a:r>
            <a:r>
              <a:rPr sz="3200" b="1" spc="15" dirty="0">
                <a:latin typeface="Times New Roman"/>
                <a:cs typeface="Times New Roman"/>
              </a:rPr>
              <a:t>pessoas,  que </a:t>
            </a:r>
            <a:r>
              <a:rPr sz="3200" b="1" spc="-5" dirty="0">
                <a:latin typeface="Times New Roman"/>
                <a:cs typeface="Times New Roman"/>
              </a:rPr>
              <a:t>fazem </a:t>
            </a:r>
            <a:r>
              <a:rPr sz="3200" b="1" spc="10" dirty="0">
                <a:latin typeface="Times New Roman"/>
                <a:cs typeface="Times New Roman"/>
              </a:rPr>
              <a:t>parte de nossa </a:t>
            </a:r>
            <a:r>
              <a:rPr sz="3200" b="1" dirty="0">
                <a:latin typeface="Times New Roman"/>
                <a:cs typeface="Times New Roman"/>
              </a:rPr>
              <a:t>família  </a:t>
            </a:r>
            <a:r>
              <a:rPr sz="3200" b="1" spc="15" dirty="0">
                <a:latin typeface="Times New Roman"/>
                <a:cs typeface="Times New Roman"/>
              </a:rPr>
              <a:t>que </a:t>
            </a:r>
            <a:r>
              <a:rPr sz="3200" b="1" spc="20" dirty="0">
                <a:latin typeface="Times New Roman"/>
                <a:cs typeface="Times New Roman"/>
              </a:rPr>
              <a:t>ainda </a:t>
            </a:r>
            <a:r>
              <a:rPr sz="3200" b="1" spc="25" dirty="0">
                <a:latin typeface="Times New Roman"/>
                <a:cs typeface="Times New Roman"/>
              </a:rPr>
              <a:t>não </a:t>
            </a:r>
            <a:r>
              <a:rPr sz="3200" b="1" spc="10" dirty="0">
                <a:latin typeface="Times New Roman"/>
                <a:cs typeface="Times New Roman"/>
              </a:rPr>
              <a:t>encontraram </a:t>
            </a:r>
            <a:r>
              <a:rPr sz="3200" b="1" spc="15" dirty="0">
                <a:latin typeface="Times New Roman"/>
                <a:cs typeface="Times New Roman"/>
              </a:rPr>
              <a:t>em  </a:t>
            </a:r>
            <a:r>
              <a:rPr sz="3200" b="1" spc="10" dirty="0">
                <a:latin typeface="Times New Roman"/>
                <a:cs typeface="Times New Roman"/>
              </a:rPr>
              <a:t>Deus a </a:t>
            </a:r>
            <a:r>
              <a:rPr sz="3200" b="1" spc="5" dirty="0">
                <a:latin typeface="Times New Roman"/>
                <a:cs typeface="Times New Roman"/>
              </a:rPr>
              <a:t>completa </a:t>
            </a:r>
            <a:r>
              <a:rPr sz="3200" b="1" spc="10" dirty="0">
                <a:latin typeface="Times New Roman"/>
                <a:cs typeface="Times New Roman"/>
              </a:rPr>
              <a:t>solução </a:t>
            </a:r>
            <a:r>
              <a:rPr sz="3200" b="1" spc="20" dirty="0">
                <a:latin typeface="Times New Roman"/>
                <a:cs typeface="Times New Roman"/>
              </a:rPr>
              <a:t>para</a:t>
            </a:r>
            <a:r>
              <a:rPr sz="3200" b="1" spc="-395" dirty="0">
                <a:latin typeface="Times New Roman"/>
                <a:cs typeface="Times New Roman"/>
              </a:rPr>
              <a:t> </a:t>
            </a:r>
            <a:r>
              <a:rPr sz="3200" b="1" spc="15" dirty="0">
                <a:latin typeface="Times New Roman"/>
                <a:cs typeface="Times New Roman"/>
              </a:rPr>
              <a:t>seus  </a:t>
            </a:r>
            <a:r>
              <a:rPr sz="3200" b="1" dirty="0">
                <a:latin typeface="Times New Roman"/>
                <a:cs typeface="Times New Roman"/>
              </a:rPr>
              <a:t>problemas </a:t>
            </a:r>
            <a:r>
              <a:rPr sz="3200" b="1" spc="10" dirty="0">
                <a:latin typeface="Times New Roman"/>
                <a:cs typeface="Times New Roman"/>
              </a:rPr>
              <a:t>e</a:t>
            </a:r>
            <a:r>
              <a:rPr sz="3200" b="1" spc="-105" dirty="0">
                <a:latin typeface="Times New Roman"/>
                <a:cs typeface="Times New Roman"/>
              </a:rPr>
              <a:t> </a:t>
            </a:r>
            <a:r>
              <a:rPr sz="3200" b="1" spc="10" dirty="0">
                <a:latin typeface="Times New Roman"/>
                <a:cs typeface="Times New Roman"/>
              </a:rPr>
              <a:t>fragilidades”.</a:t>
            </a:r>
            <a:endParaRPr sz="3200">
              <a:latin typeface="Times New Roman"/>
              <a:cs typeface="Times New Roman"/>
            </a:endParaRPr>
          </a:p>
          <a:p>
            <a:pPr marL="19685" algn="ctr">
              <a:lnSpc>
                <a:spcPct val="100000"/>
              </a:lnSpc>
              <a:spcBef>
                <a:spcPts val="65"/>
              </a:spcBef>
            </a:pPr>
            <a:r>
              <a:rPr sz="2000" b="1" spc="-30" dirty="0">
                <a:latin typeface="Times New Roman"/>
                <a:cs typeface="Times New Roman"/>
              </a:rPr>
              <a:t>Pr.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latin typeface="Times New Roman"/>
                <a:cs typeface="Times New Roman"/>
              </a:rPr>
              <a:t>Erton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5344" y="2158301"/>
            <a:ext cx="4525010" cy="159385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679450" marR="5080" indent="-667385">
              <a:lnSpc>
                <a:spcPts val="5860"/>
              </a:lnSpc>
              <a:spcBef>
                <a:spcPts val="820"/>
              </a:spcBef>
            </a:pPr>
            <a:r>
              <a:rPr spc="-5" dirty="0">
                <a:latin typeface="Times New Roman"/>
                <a:cs typeface="Times New Roman"/>
              </a:rPr>
              <a:t>Departa</a:t>
            </a:r>
            <a:r>
              <a:rPr spc="-1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entos  </a:t>
            </a:r>
            <a:r>
              <a:rPr spc="-5" dirty="0">
                <a:latin typeface="Times New Roman"/>
                <a:cs typeface="Times New Roman"/>
              </a:rPr>
              <a:t>Integrados</a:t>
            </a:r>
          </a:p>
        </p:txBody>
      </p:sp>
      <p:sp>
        <p:nvSpPr>
          <p:cNvPr id="3" name="object 3"/>
          <p:cNvSpPr/>
          <p:nvPr/>
        </p:nvSpPr>
        <p:spPr>
          <a:xfrm>
            <a:off x="1266825" y="657161"/>
            <a:ext cx="5062601" cy="607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4"/>
            <a:ext cx="12191999" cy="684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92980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Temas</a:t>
            </a:r>
            <a:r>
              <a:rPr spc="-135" dirty="0"/>
              <a:t> </a:t>
            </a:r>
            <a:r>
              <a:rPr spc="15" dirty="0"/>
              <a:t>diários:</a:t>
            </a:r>
          </a:p>
        </p:txBody>
      </p:sp>
      <p:sp>
        <p:nvSpPr>
          <p:cNvPr id="4" name="object 4"/>
          <p:cNvSpPr/>
          <p:nvPr/>
        </p:nvSpPr>
        <p:spPr>
          <a:xfrm>
            <a:off x="1390650" y="819086"/>
            <a:ext cx="4424426" cy="529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330190" indent="-238125">
              <a:lnSpc>
                <a:spcPct val="100000"/>
              </a:lnSpc>
              <a:spcBef>
                <a:spcPts val="125"/>
              </a:spcBef>
              <a:buSzPct val="65454"/>
              <a:buFont typeface="Calibri"/>
              <a:buAutoNum type="arabicParenR"/>
              <a:tabLst>
                <a:tab pos="5330825" algn="l"/>
              </a:tabLst>
            </a:pPr>
            <a:r>
              <a:rPr spc="15" dirty="0"/>
              <a:t>A </a:t>
            </a:r>
            <a:r>
              <a:rPr spc="-10" dirty="0"/>
              <a:t>prioridade </a:t>
            </a:r>
            <a:r>
              <a:rPr spc="25" dirty="0"/>
              <a:t>nº </a:t>
            </a:r>
            <a:r>
              <a:rPr spc="10" dirty="0"/>
              <a:t>1 </a:t>
            </a:r>
            <a:r>
              <a:rPr spc="-10" dirty="0"/>
              <a:t>da</a:t>
            </a:r>
            <a:r>
              <a:rPr spc="210" dirty="0"/>
              <a:t> </a:t>
            </a:r>
            <a:r>
              <a:rPr spc="-30" dirty="0"/>
              <a:t>família;</a:t>
            </a:r>
          </a:p>
          <a:p>
            <a:pPr marL="5473065" indent="-38100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73700" algn="l"/>
                <a:tab pos="8928100" algn="l"/>
              </a:tabLst>
            </a:pPr>
            <a:r>
              <a:rPr spc="15" dirty="0"/>
              <a:t>O </a:t>
            </a:r>
            <a:r>
              <a:rPr spc="-20" dirty="0"/>
              <a:t>segredo</a:t>
            </a:r>
            <a:r>
              <a:rPr spc="340" dirty="0"/>
              <a:t> </a:t>
            </a:r>
            <a:r>
              <a:rPr spc="-10" dirty="0"/>
              <a:t>da</a:t>
            </a:r>
            <a:r>
              <a:rPr spc="120" dirty="0"/>
              <a:t> </a:t>
            </a:r>
            <a:r>
              <a:rPr spc="-30" dirty="0"/>
              <a:t>felicidade	</a:t>
            </a:r>
            <a:r>
              <a:rPr spc="-10" dirty="0"/>
              <a:t>da</a:t>
            </a:r>
            <a:r>
              <a:rPr spc="-40" dirty="0"/>
              <a:t> </a:t>
            </a:r>
            <a:r>
              <a:rPr spc="-30" dirty="0"/>
              <a:t>família;</a:t>
            </a:r>
          </a:p>
          <a:p>
            <a:pPr marL="5454015" indent="-36195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54650" algn="l"/>
              </a:tabLst>
            </a:pPr>
            <a:r>
              <a:rPr spc="-25" dirty="0"/>
              <a:t>Acontece </a:t>
            </a:r>
            <a:r>
              <a:rPr spc="10" dirty="0"/>
              <a:t>nas </a:t>
            </a:r>
            <a:r>
              <a:rPr spc="-15" dirty="0"/>
              <a:t>melhores</a:t>
            </a:r>
            <a:r>
              <a:rPr spc="-70" dirty="0"/>
              <a:t> </a:t>
            </a:r>
            <a:r>
              <a:rPr spc="-20" dirty="0"/>
              <a:t>famílias;</a:t>
            </a:r>
          </a:p>
          <a:p>
            <a:pPr marL="5473065" indent="-38100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5473700" algn="l"/>
              </a:tabLst>
            </a:pPr>
            <a:r>
              <a:rPr spc="20" dirty="0"/>
              <a:t>Os </a:t>
            </a:r>
            <a:r>
              <a:rPr spc="-35" dirty="0"/>
              <a:t>elos </a:t>
            </a:r>
            <a:r>
              <a:rPr spc="-10" dirty="0"/>
              <a:t>da corrente</a:t>
            </a:r>
            <a:r>
              <a:rPr spc="-85" dirty="0"/>
              <a:t> </a:t>
            </a:r>
            <a:r>
              <a:rPr spc="-30" dirty="0"/>
              <a:t>familiar;</a:t>
            </a:r>
          </a:p>
          <a:p>
            <a:pPr marL="5454015" indent="-36195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54650" algn="l"/>
              </a:tabLst>
            </a:pPr>
            <a:r>
              <a:rPr spc="20" dirty="0"/>
              <a:t>A </a:t>
            </a:r>
            <a:r>
              <a:rPr spc="-25" dirty="0"/>
              <a:t>receita </a:t>
            </a:r>
            <a:r>
              <a:rPr spc="-20" dirty="0"/>
              <a:t>médica </a:t>
            </a:r>
            <a:r>
              <a:rPr spc="-10" dirty="0"/>
              <a:t>da</a:t>
            </a:r>
            <a:r>
              <a:rPr spc="530" dirty="0"/>
              <a:t> </a:t>
            </a:r>
            <a:r>
              <a:rPr spc="-40" dirty="0"/>
              <a:t>família;</a:t>
            </a:r>
          </a:p>
          <a:p>
            <a:pPr marL="5454015" indent="-36195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54650" algn="l"/>
              </a:tabLst>
            </a:pPr>
            <a:r>
              <a:rPr spc="20" dirty="0"/>
              <a:t>A </a:t>
            </a:r>
            <a:r>
              <a:rPr spc="-20" dirty="0"/>
              <a:t>missão </a:t>
            </a:r>
            <a:r>
              <a:rPr spc="-10" dirty="0"/>
              <a:t>da</a:t>
            </a:r>
            <a:r>
              <a:rPr spc="185" dirty="0"/>
              <a:t> </a:t>
            </a:r>
            <a:r>
              <a:rPr spc="-30" dirty="0"/>
              <a:t>família;</a:t>
            </a:r>
          </a:p>
          <a:p>
            <a:pPr marL="5473065" indent="-38100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73700" algn="l"/>
                <a:tab pos="7749540" algn="l"/>
              </a:tabLst>
            </a:pPr>
            <a:r>
              <a:rPr spc="20" dirty="0"/>
              <a:t>O</a:t>
            </a:r>
            <a:r>
              <a:rPr spc="75" dirty="0"/>
              <a:t> </a:t>
            </a:r>
            <a:r>
              <a:rPr spc="-15" dirty="0"/>
              <a:t>investimento	</a:t>
            </a:r>
            <a:r>
              <a:rPr spc="-5" dirty="0"/>
              <a:t>seguro </a:t>
            </a:r>
            <a:r>
              <a:rPr spc="-10" dirty="0"/>
              <a:t>da</a:t>
            </a:r>
            <a:r>
              <a:rPr spc="165" dirty="0"/>
              <a:t> </a:t>
            </a:r>
            <a:r>
              <a:rPr spc="-30" dirty="0"/>
              <a:t>família;</a:t>
            </a:r>
          </a:p>
          <a:p>
            <a:pPr marL="5473065" indent="-38100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473700" algn="l"/>
              </a:tabLst>
            </a:pPr>
            <a:r>
              <a:rPr spc="15" dirty="0"/>
              <a:t>É </a:t>
            </a:r>
            <a:r>
              <a:rPr spc="-5" dirty="0"/>
              <a:t>dando </a:t>
            </a:r>
            <a:r>
              <a:rPr spc="30" dirty="0"/>
              <a:t>que </a:t>
            </a:r>
            <a:r>
              <a:rPr spc="10" dirty="0"/>
              <a:t>a </a:t>
            </a:r>
            <a:r>
              <a:rPr spc="-30" dirty="0"/>
              <a:t>família</a:t>
            </a:r>
            <a:r>
              <a:rPr spc="400" dirty="0"/>
              <a:t> </a:t>
            </a:r>
            <a:r>
              <a:rPr spc="-20" dirty="0"/>
              <a:t>recebe;</a:t>
            </a:r>
          </a:p>
          <a:p>
            <a:pPr marL="5454015" indent="-36195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5454650" algn="l"/>
              </a:tabLst>
            </a:pPr>
            <a:r>
              <a:rPr spc="15" dirty="0"/>
              <a:t>A </a:t>
            </a:r>
            <a:r>
              <a:rPr spc="-5" dirty="0"/>
              <a:t>fonte </a:t>
            </a:r>
            <a:r>
              <a:rPr spc="-10" dirty="0"/>
              <a:t>do </a:t>
            </a:r>
            <a:r>
              <a:rPr spc="-20" dirty="0"/>
              <a:t>poder </a:t>
            </a:r>
            <a:r>
              <a:rPr spc="-10" dirty="0"/>
              <a:t>da</a:t>
            </a:r>
            <a:r>
              <a:rPr spc="-335" dirty="0"/>
              <a:t> </a:t>
            </a:r>
            <a:r>
              <a:rPr spc="-30" dirty="0"/>
              <a:t>família;</a:t>
            </a:r>
          </a:p>
          <a:p>
            <a:pPr marL="5634355" indent="-542290">
              <a:lnSpc>
                <a:spcPct val="100000"/>
              </a:lnSpc>
              <a:spcBef>
                <a:spcPts val="80"/>
              </a:spcBef>
              <a:buAutoNum type="arabicParenR"/>
              <a:tabLst>
                <a:tab pos="5634990" algn="l"/>
              </a:tabLst>
            </a:pPr>
            <a:r>
              <a:rPr spc="15" dirty="0"/>
              <a:t>A </a:t>
            </a:r>
            <a:r>
              <a:rPr spc="-15" dirty="0"/>
              <a:t>esperança </a:t>
            </a:r>
            <a:r>
              <a:rPr spc="-10" dirty="0"/>
              <a:t>da</a:t>
            </a:r>
            <a:r>
              <a:rPr spc="190" dirty="0"/>
              <a:t> </a:t>
            </a:r>
            <a:r>
              <a:rPr spc="-30" dirty="0"/>
              <a:t>família.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0" y="885825"/>
            <a:ext cx="3681476" cy="4395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88940" y="1485518"/>
            <a:ext cx="6421120" cy="34366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1699"/>
              </a:lnSpc>
              <a:spcBef>
                <a:spcPts val="65"/>
              </a:spcBef>
            </a:pPr>
            <a:r>
              <a:rPr sz="3200" spc="25" dirty="0">
                <a:latin typeface="Arial"/>
                <a:cs typeface="Arial"/>
              </a:rPr>
              <a:t>Ele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jamais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repele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alguém</a:t>
            </a:r>
            <a:r>
              <a:rPr sz="3200" spc="-200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que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a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Ele  </a:t>
            </a:r>
            <a:r>
              <a:rPr sz="3200" spc="5" dirty="0">
                <a:latin typeface="Arial"/>
                <a:cs typeface="Arial"/>
              </a:rPr>
              <a:t>recorre </a:t>
            </a:r>
            <a:r>
              <a:rPr sz="3200" spc="25" dirty="0">
                <a:latin typeface="Arial"/>
                <a:cs typeface="Arial"/>
              </a:rPr>
              <a:t>com </a:t>
            </a:r>
            <a:r>
              <a:rPr sz="3200" spc="20" dirty="0">
                <a:latin typeface="Arial"/>
                <a:cs typeface="Arial"/>
              </a:rPr>
              <a:t>coração</a:t>
            </a:r>
            <a:r>
              <a:rPr sz="3200" spc="-45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contrito.</a:t>
            </a:r>
            <a:endParaRPr sz="3200">
              <a:latin typeface="Arial"/>
              <a:cs typeface="Arial"/>
            </a:endParaRPr>
          </a:p>
          <a:p>
            <a:pPr marL="98425" marR="96520" indent="6350" algn="ctr">
              <a:lnSpc>
                <a:spcPts val="3829"/>
              </a:lnSpc>
              <a:spcBef>
                <a:spcPts val="125"/>
              </a:spcBef>
            </a:pPr>
            <a:r>
              <a:rPr sz="3200" b="1" spc="5" dirty="0">
                <a:latin typeface="Arial"/>
                <a:cs typeface="Arial"/>
              </a:rPr>
              <a:t>Nenhuma </a:t>
            </a:r>
            <a:r>
              <a:rPr sz="3200" b="1" spc="15" dirty="0">
                <a:latin typeface="Arial"/>
                <a:cs typeface="Arial"/>
              </a:rPr>
              <a:t>oração </a:t>
            </a:r>
            <a:r>
              <a:rPr sz="3200" spc="20" dirty="0">
                <a:latin typeface="Arial"/>
                <a:cs typeface="Arial"/>
              </a:rPr>
              <a:t>sincera </a:t>
            </a:r>
            <a:r>
              <a:rPr sz="3200" b="1" spc="20" dirty="0">
                <a:latin typeface="Arial"/>
                <a:cs typeface="Arial"/>
              </a:rPr>
              <a:t>se  </a:t>
            </a:r>
            <a:r>
              <a:rPr sz="3200" b="1" spc="10" dirty="0">
                <a:latin typeface="Arial"/>
                <a:cs typeface="Arial"/>
              </a:rPr>
              <a:t>perde</a:t>
            </a:r>
            <a:r>
              <a:rPr sz="3200" spc="10" dirty="0">
                <a:latin typeface="Arial"/>
                <a:cs typeface="Arial"/>
              </a:rPr>
              <a:t>.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30" dirty="0">
                <a:latin typeface="Arial"/>
                <a:cs typeface="Arial"/>
              </a:rPr>
              <a:t>Em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meio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das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antífonas</a:t>
            </a:r>
            <a:r>
              <a:rPr sz="3200" spc="-254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do  coro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celestial,</a:t>
            </a:r>
            <a:r>
              <a:rPr sz="3200" spc="-300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Deus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40" dirty="0">
                <a:latin typeface="Arial"/>
                <a:cs typeface="Arial"/>
              </a:rPr>
              <a:t>ouve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o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clamor</a:t>
            </a:r>
            <a:endParaRPr sz="3200">
              <a:latin typeface="Arial"/>
              <a:cs typeface="Arial"/>
            </a:endParaRPr>
          </a:p>
          <a:p>
            <a:pPr marL="412750" marR="400050" algn="ctr">
              <a:lnSpc>
                <a:spcPts val="3760"/>
              </a:lnSpc>
              <a:spcBef>
                <a:spcPts val="55"/>
              </a:spcBef>
              <a:tabLst>
                <a:tab pos="5398135" algn="l"/>
              </a:tabLst>
            </a:pPr>
            <a:r>
              <a:rPr sz="3200" spc="10" dirty="0">
                <a:latin typeface="Arial"/>
                <a:cs typeface="Arial"/>
              </a:rPr>
              <a:t>do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m</a:t>
            </a:r>
            <a:r>
              <a:rPr sz="3200" spc="10" dirty="0">
                <a:latin typeface="Arial"/>
                <a:cs typeface="Arial"/>
              </a:rPr>
              <a:t>a</a:t>
            </a:r>
            <a:r>
              <a:rPr sz="3200" spc="45" dirty="0">
                <a:latin typeface="Arial"/>
                <a:cs typeface="Arial"/>
              </a:rPr>
              <a:t>i</a:t>
            </a:r>
            <a:r>
              <a:rPr sz="3200" spc="10" dirty="0">
                <a:latin typeface="Arial"/>
                <a:cs typeface="Arial"/>
              </a:rPr>
              <a:t>s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10" dirty="0">
                <a:latin typeface="Arial"/>
                <a:cs typeface="Arial"/>
              </a:rPr>
              <a:t>d</a:t>
            </a:r>
            <a:r>
              <a:rPr sz="3200" spc="20" dirty="0">
                <a:latin typeface="Arial"/>
                <a:cs typeface="Arial"/>
              </a:rPr>
              <a:t>é</a:t>
            </a:r>
            <a:r>
              <a:rPr sz="3200" spc="10" dirty="0">
                <a:latin typeface="Arial"/>
                <a:cs typeface="Arial"/>
              </a:rPr>
              <a:t>b</a:t>
            </a:r>
            <a:r>
              <a:rPr sz="3200" spc="45" dirty="0">
                <a:latin typeface="Arial"/>
                <a:cs typeface="Arial"/>
              </a:rPr>
              <a:t>i</a:t>
            </a:r>
            <a:r>
              <a:rPr sz="3200" spc="5" dirty="0">
                <a:latin typeface="Arial"/>
                <a:cs typeface="Arial"/>
              </a:rPr>
              <a:t>l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s</a:t>
            </a:r>
            <a:r>
              <a:rPr sz="3200" spc="10" dirty="0">
                <a:latin typeface="Arial"/>
                <a:cs typeface="Arial"/>
              </a:rPr>
              <a:t>er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10" dirty="0">
                <a:latin typeface="Arial"/>
                <a:cs typeface="Arial"/>
              </a:rPr>
              <a:t>h</a:t>
            </a:r>
            <a:r>
              <a:rPr sz="3200" spc="20" dirty="0">
                <a:latin typeface="Arial"/>
                <a:cs typeface="Arial"/>
              </a:rPr>
              <a:t>u</a:t>
            </a:r>
            <a:r>
              <a:rPr sz="3200" spc="25" dirty="0">
                <a:latin typeface="Arial"/>
                <a:cs typeface="Arial"/>
              </a:rPr>
              <a:t>m</a:t>
            </a:r>
            <a:r>
              <a:rPr sz="3200" spc="10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n</a:t>
            </a:r>
            <a:r>
              <a:rPr sz="3200" spc="10" dirty="0">
                <a:latin typeface="Arial"/>
                <a:cs typeface="Arial"/>
              </a:rPr>
              <a:t>o.</a:t>
            </a:r>
            <a:r>
              <a:rPr sz="3200" dirty="0">
                <a:latin typeface="Arial"/>
                <a:cs typeface="Arial"/>
              </a:rPr>
              <a:t>	</a:t>
            </a:r>
            <a:r>
              <a:rPr sz="3200" spc="-25" dirty="0">
                <a:solidFill>
                  <a:srgbClr val="BA136D"/>
                </a:solidFill>
                <a:latin typeface="Arial"/>
                <a:cs typeface="Arial"/>
              </a:rPr>
              <a:t>{</a:t>
            </a:r>
            <a:r>
              <a:rPr sz="3200" spc="35" dirty="0">
                <a:solidFill>
                  <a:srgbClr val="BA136D"/>
                </a:solidFill>
                <a:latin typeface="Arial"/>
                <a:cs typeface="Arial"/>
              </a:rPr>
              <a:t>P</a:t>
            </a:r>
            <a:r>
              <a:rPr sz="3200" spc="5" dirty="0">
                <a:solidFill>
                  <a:srgbClr val="BA136D"/>
                </a:solidFill>
                <a:latin typeface="Arial"/>
                <a:cs typeface="Arial"/>
              </a:rPr>
              <a:t>J  </a:t>
            </a:r>
            <a:r>
              <a:rPr sz="3200" spc="15" dirty="0">
                <a:solidFill>
                  <a:srgbClr val="BA136D"/>
                </a:solidFill>
                <a:latin typeface="Arial"/>
                <a:cs typeface="Arial"/>
              </a:rPr>
              <a:t>88.4}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0525" y="1438211"/>
            <a:ext cx="4453001" cy="4976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65014" y="1253489"/>
            <a:ext cx="6307455" cy="47224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88900" marR="75565" algn="ctr">
              <a:lnSpc>
                <a:spcPct val="102400"/>
              </a:lnSpc>
              <a:spcBef>
                <a:spcPts val="50"/>
              </a:spcBef>
            </a:pPr>
            <a:r>
              <a:rPr sz="2750" spc="-10" dirty="0">
                <a:latin typeface="Times New Roman"/>
                <a:cs typeface="Times New Roman"/>
              </a:rPr>
              <a:t>Se </a:t>
            </a:r>
            <a:r>
              <a:rPr sz="2750" spc="10" dirty="0">
                <a:latin typeface="Times New Roman"/>
                <a:cs typeface="Times New Roman"/>
              </a:rPr>
              <a:t>houve </a:t>
            </a:r>
            <a:r>
              <a:rPr sz="2750" spc="30" dirty="0">
                <a:latin typeface="Times New Roman"/>
                <a:cs typeface="Times New Roman"/>
              </a:rPr>
              <a:t>um </a:t>
            </a:r>
            <a:r>
              <a:rPr sz="2750" spc="-5" dirty="0">
                <a:latin typeface="Times New Roman"/>
                <a:cs typeface="Times New Roman"/>
              </a:rPr>
              <a:t>tempo </a:t>
            </a:r>
            <a:r>
              <a:rPr sz="2750" dirty="0">
                <a:latin typeface="Times New Roman"/>
                <a:cs typeface="Times New Roman"/>
              </a:rPr>
              <a:t>em </a:t>
            </a:r>
            <a:r>
              <a:rPr sz="2750" spc="30" dirty="0">
                <a:latin typeface="Times New Roman"/>
                <a:cs typeface="Times New Roman"/>
              </a:rPr>
              <a:t>que </a:t>
            </a:r>
            <a:r>
              <a:rPr sz="2750" spc="-15" dirty="0">
                <a:latin typeface="Times New Roman"/>
                <a:cs typeface="Times New Roman"/>
              </a:rPr>
              <a:t>cada casa deve  ser </a:t>
            </a:r>
            <a:r>
              <a:rPr sz="2750" spc="30" dirty="0">
                <a:latin typeface="Times New Roman"/>
                <a:cs typeface="Times New Roman"/>
              </a:rPr>
              <a:t>uma </a:t>
            </a:r>
            <a:r>
              <a:rPr sz="2750" spc="-15" dirty="0">
                <a:latin typeface="Times New Roman"/>
                <a:cs typeface="Times New Roman"/>
              </a:rPr>
              <a:t>casa </a:t>
            </a:r>
            <a:r>
              <a:rPr sz="2750" spc="-10" dirty="0">
                <a:latin typeface="Times New Roman"/>
                <a:cs typeface="Times New Roman"/>
              </a:rPr>
              <a:t>de </a:t>
            </a:r>
            <a:r>
              <a:rPr sz="2750" spc="-20" dirty="0">
                <a:latin typeface="Times New Roman"/>
                <a:cs typeface="Times New Roman"/>
              </a:rPr>
              <a:t>oração, </a:t>
            </a:r>
            <a:r>
              <a:rPr sz="2750" b="1" spc="10" dirty="0">
                <a:latin typeface="Times New Roman"/>
                <a:cs typeface="Times New Roman"/>
              </a:rPr>
              <a:t>é</a:t>
            </a:r>
            <a:r>
              <a:rPr sz="2750" b="1" spc="-95" dirty="0">
                <a:latin typeface="Times New Roman"/>
                <a:cs typeface="Times New Roman"/>
              </a:rPr>
              <a:t> </a:t>
            </a:r>
            <a:r>
              <a:rPr sz="2750" b="1" spc="-5" dirty="0">
                <a:latin typeface="Times New Roman"/>
                <a:cs typeface="Times New Roman"/>
              </a:rPr>
              <a:t>hoje.</a:t>
            </a:r>
            <a:endParaRPr sz="2750">
              <a:latin typeface="Times New Roman"/>
              <a:cs typeface="Times New Roman"/>
            </a:endParaRPr>
          </a:p>
          <a:p>
            <a:pPr marL="12700" marR="5080" indent="-1270" algn="ctr">
              <a:lnSpc>
                <a:spcPct val="101200"/>
              </a:lnSpc>
              <a:spcBef>
                <a:spcPts val="40"/>
              </a:spcBef>
            </a:pPr>
            <a:r>
              <a:rPr sz="2750" b="1" spc="20" dirty="0">
                <a:latin typeface="Times New Roman"/>
                <a:cs typeface="Times New Roman"/>
              </a:rPr>
              <a:t>Pais </a:t>
            </a:r>
            <a:r>
              <a:rPr sz="2750" b="1" spc="10" dirty="0">
                <a:latin typeface="Times New Roman"/>
                <a:cs typeface="Times New Roman"/>
              </a:rPr>
              <a:t>e </a:t>
            </a:r>
            <a:r>
              <a:rPr sz="2750" b="1" spc="-25" dirty="0">
                <a:latin typeface="Times New Roman"/>
                <a:cs typeface="Times New Roman"/>
              </a:rPr>
              <a:t>mães </a:t>
            </a:r>
            <a:r>
              <a:rPr sz="2750" spc="-20" dirty="0">
                <a:latin typeface="Times New Roman"/>
                <a:cs typeface="Times New Roman"/>
              </a:rPr>
              <a:t>devem </a:t>
            </a:r>
            <a:r>
              <a:rPr sz="2750" spc="-10" dirty="0">
                <a:latin typeface="Times New Roman"/>
                <a:cs typeface="Times New Roman"/>
              </a:rPr>
              <a:t>muitas </a:t>
            </a:r>
            <a:r>
              <a:rPr sz="2750" spc="-20" dirty="0">
                <a:latin typeface="Times New Roman"/>
                <a:cs typeface="Times New Roman"/>
              </a:rPr>
              <a:t>vezes erguer </a:t>
            </a:r>
            <a:r>
              <a:rPr sz="2750" spc="10" dirty="0">
                <a:latin typeface="Times New Roman"/>
                <a:cs typeface="Times New Roman"/>
              </a:rPr>
              <a:t>o  </a:t>
            </a:r>
            <a:r>
              <a:rPr sz="2750" spc="-20" dirty="0">
                <a:latin typeface="Times New Roman"/>
                <a:cs typeface="Times New Roman"/>
              </a:rPr>
              <a:t>coração </a:t>
            </a:r>
            <a:r>
              <a:rPr sz="2750" spc="10" dirty="0">
                <a:latin typeface="Times New Roman"/>
                <a:cs typeface="Times New Roman"/>
              </a:rPr>
              <a:t>a </a:t>
            </a:r>
            <a:r>
              <a:rPr sz="2750" spc="15" dirty="0">
                <a:latin typeface="Times New Roman"/>
                <a:cs typeface="Times New Roman"/>
              </a:rPr>
              <a:t>Deus </a:t>
            </a:r>
            <a:r>
              <a:rPr sz="2750" spc="-5" dirty="0">
                <a:latin typeface="Times New Roman"/>
                <a:cs typeface="Times New Roman"/>
              </a:rPr>
              <a:t>em </a:t>
            </a:r>
            <a:r>
              <a:rPr sz="2750" spc="-15" dirty="0">
                <a:latin typeface="Times New Roman"/>
                <a:cs typeface="Times New Roman"/>
              </a:rPr>
              <a:t>humilde </a:t>
            </a:r>
            <a:r>
              <a:rPr sz="2750" b="1" dirty="0">
                <a:latin typeface="Times New Roman"/>
                <a:cs typeface="Times New Roman"/>
              </a:rPr>
              <a:t>súplica </a:t>
            </a:r>
            <a:r>
              <a:rPr sz="2750" b="1" spc="5" dirty="0">
                <a:latin typeface="Times New Roman"/>
                <a:cs typeface="Times New Roman"/>
              </a:rPr>
              <a:t>por </a:t>
            </a:r>
            <a:r>
              <a:rPr sz="2750" b="1" spc="-10" dirty="0">
                <a:latin typeface="Times New Roman"/>
                <a:cs typeface="Times New Roman"/>
              </a:rPr>
              <a:t>si </a:t>
            </a:r>
            <a:r>
              <a:rPr sz="2750" b="1" spc="10" dirty="0">
                <a:latin typeface="Times New Roman"/>
                <a:cs typeface="Times New Roman"/>
              </a:rPr>
              <a:t>e  </a:t>
            </a:r>
            <a:r>
              <a:rPr sz="2750" b="1" spc="5" dirty="0">
                <a:latin typeface="Times New Roman"/>
                <a:cs typeface="Times New Roman"/>
              </a:rPr>
              <a:t>por </a:t>
            </a:r>
            <a:r>
              <a:rPr sz="2750" b="1" dirty="0">
                <a:latin typeface="Times New Roman"/>
                <a:cs typeface="Times New Roman"/>
              </a:rPr>
              <a:t>seus</a:t>
            </a:r>
            <a:r>
              <a:rPr sz="2750" b="1" spc="40" dirty="0">
                <a:latin typeface="Times New Roman"/>
                <a:cs typeface="Times New Roman"/>
              </a:rPr>
              <a:t> </a:t>
            </a:r>
            <a:r>
              <a:rPr sz="2750" b="1" dirty="0">
                <a:latin typeface="Times New Roman"/>
                <a:cs typeface="Times New Roman"/>
              </a:rPr>
              <a:t>filhos.</a:t>
            </a:r>
            <a:endParaRPr sz="2750">
              <a:latin typeface="Times New Roman"/>
              <a:cs typeface="Times New Roman"/>
            </a:endParaRPr>
          </a:p>
          <a:p>
            <a:pPr marL="193675" marR="182245" indent="635" algn="ctr">
              <a:lnSpc>
                <a:spcPct val="101800"/>
              </a:lnSpc>
              <a:spcBef>
                <a:spcPts val="20"/>
              </a:spcBef>
            </a:pPr>
            <a:r>
              <a:rPr sz="2750" spc="30" dirty="0">
                <a:latin typeface="Times New Roman"/>
                <a:cs typeface="Times New Roman"/>
              </a:rPr>
              <a:t>Que </a:t>
            </a:r>
            <a:r>
              <a:rPr sz="2750" spc="15" dirty="0">
                <a:latin typeface="Times New Roman"/>
                <a:cs typeface="Times New Roman"/>
              </a:rPr>
              <a:t>o </a:t>
            </a:r>
            <a:r>
              <a:rPr sz="2750" spc="-35" dirty="0">
                <a:latin typeface="Times New Roman"/>
                <a:cs typeface="Times New Roman"/>
              </a:rPr>
              <a:t>pai, </a:t>
            </a:r>
            <a:r>
              <a:rPr sz="2750" dirty="0">
                <a:latin typeface="Times New Roman"/>
                <a:cs typeface="Times New Roman"/>
              </a:rPr>
              <a:t>como </a:t>
            </a:r>
            <a:r>
              <a:rPr sz="2750" spc="15" dirty="0">
                <a:latin typeface="Times New Roman"/>
                <a:cs typeface="Times New Roman"/>
              </a:rPr>
              <a:t>o </a:t>
            </a:r>
            <a:r>
              <a:rPr sz="2750" spc="-20" dirty="0">
                <a:latin typeface="Times New Roman"/>
                <a:cs typeface="Times New Roman"/>
              </a:rPr>
              <a:t>sacerdote </a:t>
            </a:r>
            <a:r>
              <a:rPr sz="2750" spc="-10" dirty="0">
                <a:latin typeface="Times New Roman"/>
                <a:cs typeface="Times New Roman"/>
              </a:rPr>
              <a:t>da </a:t>
            </a:r>
            <a:r>
              <a:rPr sz="2750" spc="-20" dirty="0">
                <a:latin typeface="Times New Roman"/>
                <a:cs typeface="Times New Roman"/>
              </a:rPr>
              <a:t>casa,  </a:t>
            </a:r>
            <a:r>
              <a:rPr sz="2750" dirty="0">
                <a:latin typeface="Times New Roman"/>
                <a:cs typeface="Times New Roman"/>
              </a:rPr>
              <a:t>deponha </a:t>
            </a:r>
            <a:r>
              <a:rPr sz="2750" spc="-15" dirty="0">
                <a:latin typeface="Times New Roman"/>
                <a:cs typeface="Times New Roman"/>
              </a:rPr>
              <a:t>sobre </a:t>
            </a:r>
            <a:r>
              <a:rPr sz="2750" spc="15" dirty="0">
                <a:latin typeface="Times New Roman"/>
                <a:cs typeface="Times New Roman"/>
              </a:rPr>
              <a:t>o </a:t>
            </a:r>
            <a:r>
              <a:rPr sz="2750" spc="-30" dirty="0">
                <a:latin typeface="Times New Roman"/>
                <a:cs typeface="Times New Roman"/>
              </a:rPr>
              <a:t>altar </a:t>
            </a:r>
            <a:r>
              <a:rPr sz="2750" spc="-10" dirty="0">
                <a:latin typeface="Times New Roman"/>
                <a:cs typeface="Times New Roman"/>
              </a:rPr>
              <a:t>de </a:t>
            </a:r>
            <a:r>
              <a:rPr sz="2750" spc="15" dirty="0">
                <a:latin typeface="Times New Roman"/>
                <a:cs typeface="Times New Roman"/>
              </a:rPr>
              <a:t>Deus o </a:t>
            </a:r>
            <a:r>
              <a:rPr sz="2750" spc="-25" dirty="0">
                <a:latin typeface="Times New Roman"/>
                <a:cs typeface="Times New Roman"/>
              </a:rPr>
              <a:t>sacrifício  </a:t>
            </a:r>
            <a:r>
              <a:rPr sz="2750" spc="-10" dirty="0">
                <a:latin typeface="Times New Roman"/>
                <a:cs typeface="Times New Roman"/>
              </a:rPr>
              <a:t>da </a:t>
            </a:r>
            <a:r>
              <a:rPr sz="2750" spc="20" dirty="0">
                <a:latin typeface="Times New Roman"/>
                <a:cs typeface="Times New Roman"/>
              </a:rPr>
              <a:t>manhã </a:t>
            </a:r>
            <a:r>
              <a:rPr sz="2750" spc="10" dirty="0">
                <a:latin typeface="Times New Roman"/>
                <a:cs typeface="Times New Roman"/>
              </a:rPr>
              <a:t>e </a:t>
            </a:r>
            <a:r>
              <a:rPr sz="2750" spc="-10" dirty="0">
                <a:latin typeface="Times New Roman"/>
                <a:cs typeface="Times New Roman"/>
              </a:rPr>
              <a:t>da </a:t>
            </a:r>
            <a:r>
              <a:rPr sz="2750" spc="-20" dirty="0">
                <a:latin typeface="Times New Roman"/>
                <a:cs typeface="Times New Roman"/>
              </a:rPr>
              <a:t>tarde, </a:t>
            </a:r>
            <a:r>
              <a:rPr sz="2750" spc="15" dirty="0">
                <a:latin typeface="Times New Roman"/>
                <a:cs typeface="Times New Roman"/>
              </a:rPr>
              <a:t>enquanto </a:t>
            </a:r>
            <a:r>
              <a:rPr sz="2750" spc="10" dirty="0">
                <a:latin typeface="Times New Roman"/>
                <a:cs typeface="Times New Roman"/>
              </a:rPr>
              <a:t>a </a:t>
            </a:r>
            <a:r>
              <a:rPr sz="2750" spc="-20" dirty="0">
                <a:latin typeface="Times New Roman"/>
                <a:cs typeface="Times New Roman"/>
              </a:rPr>
              <a:t>esposa </a:t>
            </a:r>
            <a:r>
              <a:rPr sz="2750" spc="10" dirty="0">
                <a:latin typeface="Times New Roman"/>
                <a:cs typeface="Times New Roman"/>
              </a:rPr>
              <a:t>e  </a:t>
            </a:r>
            <a:r>
              <a:rPr sz="2750" spc="-30" dirty="0">
                <a:latin typeface="Times New Roman"/>
                <a:cs typeface="Times New Roman"/>
              </a:rPr>
              <a:t>filhos </a:t>
            </a:r>
            <a:r>
              <a:rPr sz="2750" spc="-10" dirty="0">
                <a:latin typeface="Times New Roman"/>
                <a:cs typeface="Times New Roman"/>
              </a:rPr>
              <a:t>se </a:t>
            </a:r>
            <a:r>
              <a:rPr sz="2750" spc="20" dirty="0">
                <a:latin typeface="Times New Roman"/>
                <a:cs typeface="Times New Roman"/>
              </a:rPr>
              <a:t>unem </a:t>
            </a:r>
            <a:r>
              <a:rPr sz="2750" spc="-5" dirty="0">
                <a:latin typeface="Times New Roman"/>
                <a:cs typeface="Times New Roman"/>
              </a:rPr>
              <a:t>em </a:t>
            </a:r>
            <a:r>
              <a:rPr sz="2750" spc="-20" dirty="0">
                <a:latin typeface="Times New Roman"/>
                <a:cs typeface="Times New Roman"/>
              </a:rPr>
              <a:t>oração </a:t>
            </a:r>
            <a:r>
              <a:rPr sz="2750" spc="10" dirty="0">
                <a:latin typeface="Times New Roman"/>
                <a:cs typeface="Times New Roman"/>
              </a:rPr>
              <a:t>e </a:t>
            </a:r>
            <a:r>
              <a:rPr sz="2750" spc="-45" dirty="0">
                <a:latin typeface="Times New Roman"/>
                <a:cs typeface="Times New Roman"/>
              </a:rPr>
              <a:t>louvor. </a:t>
            </a:r>
            <a:r>
              <a:rPr sz="2750" b="1" spc="30" dirty="0">
                <a:latin typeface="Times New Roman"/>
                <a:cs typeface="Times New Roman"/>
              </a:rPr>
              <a:t>Em  </a:t>
            </a:r>
            <a:r>
              <a:rPr sz="2750" b="1" spc="-25" dirty="0">
                <a:latin typeface="Times New Roman"/>
                <a:cs typeface="Times New Roman"/>
              </a:rPr>
              <a:t>uma </a:t>
            </a:r>
            <a:r>
              <a:rPr sz="2750" b="1" dirty="0">
                <a:latin typeface="Times New Roman"/>
                <a:cs typeface="Times New Roman"/>
              </a:rPr>
              <a:t>casa </a:t>
            </a:r>
            <a:r>
              <a:rPr sz="2750" b="1" spc="-40" dirty="0">
                <a:latin typeface="Times New Roman"/>
                <a:cs typeface="Times New Roman"/>
              </a:rPr>
              <a:t>como </a:t>
            </a:r>
            <a:r>
              <a:rPr sz="2750" b="1" spc="-5" dirty="0">
                <a:latin typeface="Times New Roman"/>
                <a:cs typeface="Times New Roman"/>
              </a:rPr>
              <a:t>essa,</a:t>
            </a:r>
            <a:r>
              <a:rPr sz="2750" b="1" spc="50" dirty="0">
                <a:latin typeface="Times New Roman"/>
                <a:cs typeface="Times New Roman"/>
              </a:rPr>
              <a:t> </a:t>
            </a:r>
            <a:r>
              <a:rPr sz="2750" b="1" spc="10" dirty="0">
                <a:latin typeface="Times New Roman"/>
                <a:cs typeface="Times New Roman"/>
              </a:rPr>
              <a:t>Jesus</a:t>
            </a:r>
            <a:endParaRPr sz="275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spcBef>
                <a:spcPts val="80"/>
              </a:spcBef>
            </a:pPr>
            <a:r>
              <a:rPr sz="2750" b="1" dirty="0">
                <a:latin typeface="Times New Roman"/>
                <a:cs typeface="Times New Roman"/>
              </a:rPr>
              <a:t>gostará </a:t>
            </a:r>
            <a:r>
              <a:rPr sz="2750" b="1" spc="25" dirty="0">
                <a:latin typeface="Times New Roman"/>
                <a:cs typeface="Times New Roman"/>
              </a:rPr>
              <a:t>de </a:t>
            </a:r>
            <a:r>
              <a:rPr sz="2750" b="1" spc="-20" dirty="0">
                <a:latin typeface="Times New Roman"/>
                <a:cs typeface="Times New Roman"/>
              </a:rPr>
              <a:t>demorar-Se</a:t>
            </a:r>
            <a:r>
              <a:rPr sz="2750" spc="-20" dirty="0">
                <a:latin typeface="Times New Roman"/>
                <a:cs typeface="Times New Roman"/>
              </a:rPr>
              <a:t>. </a:t>
            </a:r>
            <a:r>
              <a:rPr sz="2750" spc="20" dirty="0">
                <a:latin typeface="Times New Roman"/>
                <a:cs typeface="Times New Roman"/>
              </a:rPr>
              <a:t>{MJ</a:t>
            </a:r>
            <a:r>
              <a:rPr sz="2750" spc="-175" dirty="0">
                <a:latin typeface="Times New Roman"/>
                <a:cs typeface="Times New Roman"/>
              </a:rPr>
              <a:t> </a:t>
            </a:r>
            <a:r>
              <a:rPr sz="2750" spc="25" dirty="0">
                <a:latin typeface="Times New Roman"/>
                <a:cs typeface="Times New Roman"/>
              </a:rPr>
              <a:t>325.1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775" y="609600"/>
            <a:ext cx="4453001" cy="4967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42278" y="1707261"/>
            <a:ext cx="480377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15" dirty="0">
                <a:solidFill>
                  <a:srgbClr val="C55A11"/>
                </a:solidFill>
                <a:latin typeface="Times New Roman"/>
                <a:cs typeface="Times New Roman"/>
              </a:rPr>
              <a:t>Ênfase</a:t>
            </a:r>
            <a:r>
              <a:rPr sz="4400" spc="-195" dirty="0">
                <a:solidFill>
                  <a:srgbClr val="C55A11"/>
                </a:solidFill>
                <a:latin typeface="Times New Roman"/>
                <a:cs typeface="Times New Roman"/>
              </a:rPr>
              <a:t> </a:t>
            </a:r>
            <a:r>
              <a:rPr sz="4400" spc="5" dirty="0">
                <a:solidFill>
                  <a:srgbClr val="C55A11"/>
                </a:solidFill>
                <a:latin typeface="Times New Roman"/>
                <a:cs typeface="Times New Roman"/>
              </a:rPr>
              <a:t>Missionária: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1401" y="3085464"/>
            <a:ext cx="5650230" cy="18529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400"/>
              </a:lnSpc>
              <a:spcBef>
                <a:spcPts val="60"/>
              </a:spcBef>
            </a:pPr>
            <a:r>
              <a:rPr sz="3950" b="1" spc="10" dirty="0">
                <a:latin typeface="Times New Roman"/>
                <a:cs typeface="Times New Roman"/>
              </a:rPr>
              <a:t>Motivos </a:t>
            </a:r>
            <a:r>
              <a:rPr sz="3950" b="1" spc="-10" dirty="0">
                <a:latin typeface="Times New Roman"/>
                <a:cs typeface="Times New Roman"/>
              </a:rPr>
              <a:t>de </a:t>
            </a:r>
            <a:r>
              <a:rPr sz="3950" b="1" spc="25" dirty="0">
                <a:latin typeface="Times New Roman"/>
                <a:cs typeface="Times New Roman"/>
              </a:rPr>
              <a:t>oração </a:t>
            </a:r>
            <a:r>
              <a:rPr sz="3950" b="1" spc="10" dirty="0">
                <a:latin typeface="Times New Roman"/>
                <a:cs typeface="Times New Roman"/>
              </a:rPr>
              <a:t>e </a:t>
            </a:r>
            <a:r>
              <a:rPr sz="3950" b="1" spc="35" dirty="0">
                <a:latin typeface="Times New Roman"/>
                <a:cs typeface="Times New Roman"/>
              </a:rPr>
              <a:t>ações  </a:t>
            </a:r>
            <a:r>
              <a:rPr sz="3950" b="1" spc="-10" dirty="0">
                <a:latin typeface="Times New Roman"/>
                <a:cs typeface="Times New Roman"/>
              </a:rPr>
              <a:t>missionárias</a:t>
            </a:r>
            <a:endParaRPr sz="3950">
              <a:latin typeface="Times New Roman"/>
              <a:cs typeface="Times New Roman"/>
            </a:endParaRPr>
          </a:p>
          <a:p>
            <a:pPr marL="11430" algn="ctr">
              <a:lnSpc>
                <a:spcPct val="100000"/>
              </a:lnSpc>
              <a:spcBef>
                <a:spcPts val="65"/>
              </a:spcBef>
            </a:pPr>
            <a:r>
              <a:rPr sz="3950" b="1" spc="15" dirty="0">
                <a:latin typeface="Times New Roman"/>
                <a:cs typeface="Times New Roman"/>
              </a:rPr>
              <a:t>voltadas para a</a:t>
            </a:r>
            <a:r>
              <a:rPr sz="3950" b="1" spc="-10" dirty="0">
                <a:latin typeface="Times New Roman"/>
                <a:cs typeface="Times New Roman"/>
              </a:rPr>
              <a:t> </a:t>
            </a:r>
            <a:r>
              <a:rPr sz="3950" b="1" spc="-5" dirty="0">
                <a:latin typeface="Times New Roman"/>
                <a:cs typeface="Times New Roman"/>
              </a:rPr>
              <a:t>família.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609600"/>
            <a:ext cx="4453001" cy="4967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0015" y="1599415"/>
            <a:ext cx="5948680" cy="2802255"/>
          </a:xfrm>
          <a:prstGeom prst="rect">
            <a:avLst/>
          </a:prstGeom>
        </p:spPr>
        <p:txBody>
          <a:bodyPr vert="horz" wrap="square" lIns="0" tIns="302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80"/>
              </a:spcBef>
            </a:pPr>
            <a:r>
              <a:rPr sz="4800" b="1" spc="-10" dirty="0">
                <a:solidFill>
                  <a:srgbClr val="C55A11"/>
                </a:solidFill>
                <a:latin typeface="Times New Roman"/>
                <a:cs typeface="Times New Roman"/>
              </a:rPr>
              <a:t>Data </a:t>
            </a:r>
            <a:r>
              <a:rPr sz="4800" b="1" spc="10" dirty="0">
                <a:solidFill>
                  <a:srgbClr val="C55A11"/>
                </a:solidFill>
                <a:latin typeface="Times New Roman"/>
                <a:cs typeface="Times New Roman"/>
              </a:rPr>
              <a:t>da</a:t>
            </a:r>
            <a:r>
              <a:rPr sz="4800" b="1" spc="-50" dirty="0">
                <a:solidFill>
                  <a:srgbClr val="C55A11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C55A11"/>
                </a:solidFill>
                <a:latin typeface="Times New Roman"/>
                <a:cs typeface="Times New Roman"/>
              </a:rPr>
              <a:t>Programação:</a:t>
            </a:r>
            <a:endParaRPr sz="4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275"/>
              </a:spcBef>
            </a:pPr>
            <a:r>
              <a:rPr sz="4800" b="1" spc="-15" dirty="0">
                <a:latin typeface="Calibri"/>
                <a:cs typeface="Calibri"/>
              </a:rPr>
              <a:t>18 </a:t>
            </a:r>
            <a:r>
              <a:rPr sz="4800" b="1" dirty="0">
                <a:latin typeface="Calibri"/>
                <a:cs typeface="Calibri"/>
              </a:rPr>
              <a:t>a </a:t>
            </a:r>
            <a:r>
              <a:rPr sz="4800" b="1" spc="-15" dirty="0">
                <a:latin typeface="Calibri"/>
                <a:cs typeface="Calibri"/>
              </a:rPr>
              <a:t>27 de </a:t>
            </a:r>
            <a:r>
              <a:rPr sz="4800" b="1" spc="-40" dirty="0">
                <a:latin typeface="Calibri"/>
                <a:cs typeface="Calibri"/>
              </a:rPr>
              <a:t>Fevereiro</a:t>
            </a:r>
            <a:r>
              <a:rPr sz="4800" b="1" spc="135" dirty="0">
                <a:latin typeface="Calibri"/>
                <a:cs typeface="Calibri"/>
              </a:rPr>
              <a:t> </a:t>
            </a:r>
            <a:r>
              <a:rPr sz="4800" b="1" spc="-15" dirty="0">
                <a:latin typeface="Calibri"/>
                <a:cs typeface="Calibri"/>
              </a:rPr>
              <a:t>de</a:t>
            </a:r>
            <a:endParaRPr sz="4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4800" b="1" spc="-35" dirty="0">
                <a:latin typeface="Calibri"/>
                <a:cs typeface="Calibri"/>
              </a:rPr>
              <a:t>2021.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573"/>
            <a:ext cx="12182474" cy="6829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6850" y="1676400"/>
            <a:ext cx="3867150" cy="4943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400" y="1885950"/>
            <a:ext cx="3267075" cy="434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11240" y="3458464"/>
            <a:ext cx="5915025" cy="307403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-5080" algn="ctr">
              <a:lnSpc>
                <a:spcPct val="101400"/>
              </a:lnSpc>
              <a:spcBef>
                <a:spcPts val="60"/>
              </a:spcBef>
            </a:pPr>
            <a:r>
              <a:rPr sz="3950" b="1" spc="10" dirty="0">
                <a:latin typeface="Times New Roman"/>
                <a:cs typeface="Times New Roman"/>
              </a:rPr>
              <a:t>Dia </a:t>
            </a:r>
            <a:r>
              <a:rPr sz="3950" b="1" spc="40" dirty="0">
                <a:latin typeface="Times New Roman"/>
                <a:cs typeface="Times New Roman"/>
              </a:rPr>
              <a:t>06/02- </a:t>
            </a:r>
            <a:r>
              <a:rPr sz="3950" spc="15" dirty="0">
                <a:latin typeface="Times New Roman"/>
                <a:cs typeface="Times New Roman"/>
              </a:rPr>
              <a:t>Início </a:t>
            </a:r>
            <a:r>
              <a:rPr sz="3950" spc="30" dirty="0">
                <a:latin typeface="Times New Roman"/>
                <a:cs typeface="Times New Roman"/>
              </a:rPr>
              <a:t>do  </a:t>
            </a:r>
            <a:r>
              <a:rPr sz="3950" dirty="0">
                <a:latin typeface="Times New Roman"/>
                <a:cs typeface="Times New Roman"/>
              </a:rPr>
              <a:t>movimento </a:t>
            </a:r>
            <a:r>
              <a:rPr sz="3950" spc="30" dirty="0">
                <a:latin typeface="Times New Roman"/>
                <a:cs typeface="Times New Roman"/>
              </a:rPr>
              <a:t>de </a:t>
            </a:r>
            <a:r>
              <a:rPr sz="3950" spc="25" dirty="0">
                <a:latin typeface="Times New Roman"/>
                <a:cs typeface="Times New Roman"/>
              </a:rPr>
              <a:t>Oração </a:t>
            </a:r>
            <a:r>
              <a:rPr sz="3950" spc="10" dirty="0">
                <a:latin typeface="Times New Roman"/>
                <a:cs typeface="Times New Roman"/>
              </a:rPr>
              <a:t>pelo  </a:t>
            </a:r>
            <a:r>
              <a:rPr sz="3950" spc="30" dirty="0">
                <a:latin typeface="Times New Roman"/>
                <a:cs typeface="Times New Roman"/>
              </a:rPr>
              <a:t>projeto dos 10 </a:t>
            </a:r>
            <a:r>
              <a:rPr sz="3950" spc="25" dirty="0">
                <a:latin typeface="Times New Roman"/>
                <a:cs typeface="Times New Roman"/>
              </a:rPr>
              <a:t>dias, </a:t>
            </a:r>
            <a:r>
              <a:rPr sz="3950" spc="35" dirty="0">
                <a:latin typeface="Times New Roman"/>
                <a:cs typeface="Times New Roman"/>
              </a:rPr>
              <a:t>com  </a:t>
            </a:r>
            <a:r>
              <a:rPr sz="3950" spc="20" dirty="0">
                <a:latin typeface="Times New Roman"/>
                <a:cs typeface="Times New Roman"/>
              </a:rPr>
              <a:t>adultos, jovens,</a:t>
            </a:r>
            <a:r>
              <a:rPr sz="3950" spc="-105" dirty="0">
                <a:latin typeface="Times New Roman"/>
                <a:cs typeface="Times New Roman"/>
              </a:rPr>
              <a:t> </a:t>
            </a:r>
            <a:r>
              <a:rPr sz="3950" spc="30" dirty="0">
                <a:latin typeface="Times New Roman"/>
                <a:cs typeface="Times New Roman"/>
              </a:rPr>
              <a:t>adolescentes  </a:t>
            </a:r>
            <a:r>
              <a:rPr sz="3950" spc="10" dirty="0">
                <a:latin typeface="Times New Roman"/>
                <a:cs typeface="Times New Roman"/>
              </a:rPr>
              <a:t>e</a:t>
            </a:r>
            <a:r>
              <a:rPr sz="3950" spc="15" dirty="0">
                <a:latin typeface="Times New Roman"/>
                <a:cs typeface="Times New Roman"/>
              </a:rPr>
              <a:t> </a:t>
            </a:r>
            <a:r>
              <a:rPr sz="3950" spc="30" dirty="0">
                <a:latin typeface="Times New Roman"/>
                <a:cs typeface="Times New Roman"/>
              </a:rPr>
              <a:t>crianças.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03315" y="1949449"/>
            <a:ext cx="570611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42820" algn="l"/>
                <a:tab pos="3869690" algn="l"/>
              </a:tabLst>
            </a:pPr>
            <a:r>
              <a:rPr sz="48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Oração	</a:t>
            </a:r>
            <a:r>
              <a:rPr sz="48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pelos	</a:t>
            </a:r>
            <a:r>
              <a:rPr sz="4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10</a:t>
            </a:r>
            <a:r>
              <a:rPr sz="4800" u="heavy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dia</a:t>
            </a:r>
            <a:r>
              <a:rPr sz="4800" spc="15" dirty="0">
                <a:latin typeface="Times New Roman"/>
                <a:cs typeface="Times New Roman"/>
              </a:rPr>
              <a:t>s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2285" y="1047749"/>
            <a:ext cx="405257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15" dirty="0">
                <a:latin typeface="Calibri"/>
                <a:cs typeface="Calibri"/>
              </a:rPr>
              <a:t>Ministério </a:t>
            </a:r>
            <a:r>
              <a:rPr sz="3600" b="1" spc="10" dirty="0">
                <a:latin typeface="Calibri"/>
                <a:cs typeface="Calibri"/>
              </a:rPr>
              <a:t>da</a:t>
            </a:r>
            <a:r>
              <a:rPr sz="3600" b="1" spc="-5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Mulher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5900" y="561975"/>
            <a:ext cx="4171950" cy="5543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6679" y="1697355"/>
            <a:ext cx="4265295" cy="33223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508000" marR="509270" algn="ctr">
              <a:lnSpc>
                <a:spcPct val="100899"/>
              </a:lnSpc>
              <a:spcBef>
                <a:spcPts val="65"/>
              </a:spcBef>
            </a:pPr>
            <a:r>
              <a:rPr sz="3600" b="1" spc="-10" dirty="0">
                <a:latin typeface="Calibri"/>
                <a:cs typeface="Calibri"/>
              </a:rPr>
              <a:t>Primeiro</a:t>
            </a:r>
            <a:r>
              <a:rPr sz="3600" b="1" spc="-100" dirty="0">
                <a:latin typeface="Calibri"/>
                <a:cs typeface="Calibri"/>
              </a:rPr>
              <a:t> </a:t>
            </a:r>
            <a:r>
              <a:rPr sz="3600" b="1" spc="10" dirty="0">
                <a:latin typeface="Calibri"/>
                <a:cs typeface="Calibri"/>
              </a:rPr>
              <a:t>sábado</a:t>
            </a:r>
            <a:r>
              <a:rPr sz="3600" spc="10" dirty="0">
                <a:latin typeface="Calibri"/>
                <a:cs typeface="Calibri"/>
              </a:rPr>
              <a:t>:  </a:t>
            </a:r>
            <a:r>
              <a:rPr sz="3600" spc="-10" dirty="0">
                <a:latin typeface="Calibri"/>
                <a:cs typeface="Calibri"/>
              </a:rPr>
              <a:t>20 de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Fevereiro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ts val="4280"/>
              </a:lnSpc>
            </a:pPr>
            <a:r>
              <a:rPr sz="3600" spc="10" dirty="0">
                <a:latin typeface="Calibri"/>
                <a:cs typeface="Calibri"/>
              </a:rPr>
              <a:t>Dia </a:t>
            </a:r>
            <a:r>
              <a:rPr sz="3600" spc="-10" dirty="0">
                <a:latin typeface="Calibri"/>
                <a:cs typeface="Calibri"/>
              </a:rPr>
              <a:t>de </a:t>
            </a:r>
            <a:r>
              <a:rPr sz="3600" spc="-15" dirty="0">
                <a:latin typeface="Calibri"/>
                <a:cs typeface="Calibri"/>
              </a:rPr>
              <a:t>Jejum </a:t>
            </a:r>
            <a:r>
              <a:rPr sz="3600" dirty="0">
                <a:latin typeface="Calibri"/>
                <a:cs typeface="Calibri"/>
              </a:rPr>
              <a:t>e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spc="-15" dirty="0">
                <a:latin typeface="Calibri"/>
                <a:cs typeface="Calibri"/>
              </a:rPr>
              <a:t>Oração.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3600" b="1" spc="-10" dirty="0">
                <a:latin typeface="Calibri"/>
                <a:cs typeface="Calibri"/>
              </a:rPr>
              <a:t>Coordenação:</a:t>
            </a:r>
            <a:endParaRPr sz="36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35"/>
              </a:spcBef>
            </a:pPr>
            <a:r>
              <a:rPr sz="3600" spc="-15" dirty="0">
                <a:latin typeface="Calibri"/>
                <a:cs typeface="Calibri"/>
              </a:rPr>
              <a:t>Ministério </a:t>
            </a:r>
            <a:r>
              <a:rPr sz="3600" spc="-10" dirty="0">
                <a:latin typeface="Calibri"/>
                <a:cs typeface="Calibri"/>
              </a:rPr>
              <a:t>da</a:t>
            </a:r>
            <a:r>
              <a:rPr sz="3600" spc="35" dirty="0">
                <a:latin typeface="Calibri"/>
                <a:cs typeface="Calibri"/>
              </a:rPr>
              <a:t> </a:t>
            </a:r>
            <a:r>
              <a:rPr sz="3600" spc="-55" dirty="0">
                <a:latin typeface="Calibri"/>
                <a:cs typeface="Calibri"/>
              </a:rPr>
              <a:t>Mulher.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075" y="695325"/>
            <a:ext cx="11163300" cy="5705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83055" y="4831969"/>
            <a:ext cx="6739255" cy="115125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3200" b="1" spc="10" dirty="0">
                <a:latin typeface="Calibri"/>
                <a:cs typeface="Calibri"/>
              </a:rPr>
              <a:t>SERMÕES </a:t>
            </a:r>
            <a:r>
              <a:rPr sz="3200" b="1" spc="-50" dirty="0">
                <a:latin typeface="Calibri"/>
                <a:cs typeface="Calibri"/>
              </a:rPr>
              <a:t>PARA </a:t>
            </a:r>
            <a:r>
              <a:rPr sz="3200" b="1" spc="10" dirty="0">
                <a:latin typeface="Calibri"/>
                <a:cs typeface="Calibri"/>
              </a:rPr>
              <a:t>OS </a:t>
            </a:r>
            <a:r>
              <a:rPr sz="3200" b="1" spc="20" dirty="0">
                <a:latin typeface="Calibri"/>
                <a:cs typeface="Calibri"/>
              </a:rPr>
              <a:t>10 </a:t>
            </a:r>
            <a:r>
              <a:rPr sz="3200" b="1" dirty="0">
                <a:latin typeface="Calibri"/>
                <a:cs typeface="Calibri"/>
              </a:rPr>
              <a:t>DIAS </a:t>
            </a:r>
            <a:r>
              <a:rPr sz="3200" b="1" spc="5" dirty="0">
                <a:latin typeface="Calibri"/>
                <a:cs typeface="Calibri"/>
              </a:rPr>
              <a:t>DE</a:t>
            </a:r>
            <a:r>
              <a:rPr sz="3200" b="1" spc="-38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ORAÇÃO</a:t>
            </a:r>
            <a:endParaRPr sz="3200">
              <a:latin typeface="Calibri"/>
              <a:cs typeface="Calibri"/>
            </a:endParaRPr>
          </a:p>
          <a:p>
            <a:pPr marL="99060" algn="ctr">
              <a:lnSpc>
                <a:spcPct val="100000"/>
              </a:lnSpc>
              <a:spcBef>
                <a:spcPts val="590"/>
              </a:spcBef>
            </a:pPr>
            <a:r>
              <a:rPr sz="3200" spc="15" dirty="0">
                <a:latin typeface="Calibri"/>
                <a:cs typeface="Calibri"/>
              </a:rPr>
              <a:t>Cultos </a:t>
            </a:r>
            <a:r>
              <a:rPr sz="3200" spc="20" dirty="0">
                <a:latin typeface="Calibri"/>
                <a:cs typeface="Calibri"/>
              </a:rPr>
              <a:t>diários </a:t>
            </a:r>
            <a:r>
              <a:rPr sz="3200" spc="25" dirty="0">
                <a:latin typeface="Calibri"/>
                <a:cs typeface="Calibri"/>
              </a:rPr>
              <a:t>na</a:t>
            </a:r>
            <a:r>
              <a:rPr sz="3200" spc="-3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igreja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76625" y="1247775"/>
            <a:ext cx="2543175" cy="3381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4"/>
            <a:ext cx="12191999" cy="684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9250" y="935989"/>
            <a:ext cx="513461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15" dirty="0">
                <a:latin typeface="Times New Roman"/>
                <a:cs typeface="Times New Roman"/>
              </a:rPr>
              <a:t>Ministério </a:t>
            </a:r>
            <a:r>
              <a:rPr sz="3950" spc="-5" dirty="0">
                <a:latin typeface="Times New Roman"/>
                <a:cs typeface="Times New Roman"/>
              </a:rPr>
              <a:t>da</a:t>
            </a:r>
            <a:r>
              <a:rPr sz="3950" spc="15" dirty="0">
                <a:latin typeface="Times New Roman"/>
                <a:cs typeface="Times New Roman"/>
              </a:rPr>
              <a:t> </a:t>
            </a:r>
            <a:r>
              <a:rPr sz="3950" spc="25" dirty="0">
                <a:latin typeface="Times New Roman"/>
                <a:cs typeface="Times New Roman"/>
              </a:rPr>
              <a:t>Recepção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7735" y="1809114"/>
            <a:ext cx="6150610" cy="394207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981710">
              <a:lnSpc>
                <a:spcPts val="3829"/>
              </a:lnSpc>
              <a:spcBef>
                <a:spcPts val="265"/>
              </a:spcBef>
            </a:pPr>
            <a:r>
              <a:rPr sz="3200" spc="10" dirty="0">
                <a:latin typeface="Times New Roman"/>
                <a:cs typeface="Times New Roman"/>
              </a:rPr>
              <a:t>Os </a:t>
            </a:r>
            <a:r>
              <a:rPr sz="3200" spc="-20" dirty="0">
                <a:latin typeface="Times New Roman"/>
                <a:cs typeface="Times New Roman"/>
              </a:rPr>
              <a:t>recepcionistas </a:t>
            </a:r>
            <a:r>
              <a:rPr sz="3200" spc="-35" dirty="0">
                <a:latin typeface="Times New Roman"/>
                <a:cs typeface="Times New Roman"/>
              </a:rPr>
              <a:t>devem </a:t>
            </a:r>
            <a:r>
              <a:rPr sz="3200" spc="-15" dirty="0">
                <a:latin typeface="Times New Roman"/>
                <a:cs typeface="Times New Roman"/>
              </a:rPr>
              <a:t>ser  </a:t>
            </a:r>
            <a:r>
              <a:rPr sz="3200" spc="-30" dirty="0">
                <a:latin typeface="Times New Roman"/>
                <a:cs typeface="Times New Roman"/>
              </a:rPr>
              <a:t>informados </a:t>
            </a:r>
            <a:r>
              <a:rPr sz="3200" spc="-25" dirty="0">
                <a:latin typeface="Times New Roman"/>
                <a:cs typeface="Times New Roman"/>
              </a:rPr>
              <a:t>com </a:t>
            </a:r>
            <a:r>
              <a:rPr sz="3200" spc="-30" dirty="0">
                <a:latin typeface="Times New Roman"/>
                <a:cs typeface="Times New Roman"/>
              </a:rPr>
              <a:t>antecedência </a:t>
            </a:r>
            <a:r>
              <a:rPr sz="3200" spc="5" dirty="0">
                <a:latin typeface="Times New Roman"/>
                <a:cs typeface="Times New Roman"/>
              </a:rPr>
              <a:t>sobre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10" dirty="0">
                <a:latin typeface="Times New Roman"/>
                <a:cs typeface="Times New Roman"/>
              </a:rPr>
              <a:t>a</a:t>
            </a:r>
            <a:endParaRPr sz="3200">
              <a:latin typeface="Times New Roman"/>
              <a:cs typeface="Times New Roman"/>
            </a:endParaRPr>
          </a:p>
          <a:p>
            <a:pPr marL="1976120">
              <a:lnSpc>
                <a:spcPts val="3779"/>
              </a:lnSpc>
            </a:pPr>
            <a:r>
              <a:rPr sz="3200" spc="-10" dirty="0">
                <a:latin typeface="Times New Roman"/>
                <a:cs typeface="Times New Roman"/>
              </a:rPr>
              <a:t>programação.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00">
              <a:latin typeface="Times New Roman"/>
              <a:cs typeface="Times New Roman"/>
            </a:endParaRPr>
          </a:p>
          <a:p>
            <a:pPr marL="222250" marR="210820" indent="495300" algn="just">
              <a:lnSpc>
                <a:spcPts val="3829"/>
              </a:lnSpc>
            </a:pPr>
            <a:r>
              <a:rPr sz="3200" spc="-25" dirty="0">
                <a:latin typeface="Times New Roman"/>
                <a:cs typeface="Times New Roman"/>
              </a:rPr>
              <a:t>Mudamos </a:t>
            </a:r>
            <a:r>
              <a:rPr sz="3200" spc="10" dirty="0">
                <a:latin typeface="Times New Roman"/>
                <a:cs typeface="Times New Roman"/>
              </a:rPr>
              <a:t>a </a:t>
            </a:r>
            <a:r>
              <a:rPr sz="3200" spc="-25" dirty="0">
                <a:latin typeface="Times New Roman"/>
                <a:cs typeface="Times New Roman"/>
              </a:rPr>
              <a:t>maneira </a:t>
            </a:r>
            <a:r>
              <a:rPr sz="3200" spc="-10" dirty="0">
                <a:latin typeface="Times New Roman"/>
                <a:cs typeface="Times New Roman"/>
              </a:rPr>
              <a:t>de </a:t>
            </a:r>
            <a:r>
              <a:rPr sz="3200" spc="-45" dirty="0">
                <a:latin typeface="Times New Roman"/>
                <a:cs typeface="Times New Roman"/>
              </a:rPr>
              <a:t>atender,  </a:t>
            </a:r>
            <a:r>
              <a:rPr sz="3200" spc="-25" dirty="0">
                <a:latin typeface="Times New Roman"/>
                <a:cs typeface="Times New Roman"/>
              </a:rPr>
              <a:t>mas </a:t>
            </a:r>
            <a:r>
              <a:rPr sz="3200" spc="10" dirty="0">
                <a:latin typeface="Times New Roman"/>
                <a:cs typeface="Times New Roman"/>
              </a:rPr>
              <a:t>a </a:t>
            </a:r>
            <a:r>
              <a:rPr sz="3200" spc="-15" dirty="0">
                <a:latin typeface="Times New Roman"/>
                <a:cs typeface="Times New Roman"/>
              </a:rPr>
              <a:t>essência </a:t>
            </a:r>
            <a:r>
              <a:rPr sz="3200" spc="-20" dirty="0">
                <a:latin typeface="Times New Roman"/>
                <a:cs typeface="Times New Roman"/>
              </a:rPr>
              <a:t>continua </a:t>
            </a:r>
            <a:r>
              <a:rPr sz="3200" spc="10" dirty="0">
                <a:latin typeface="Times New Roman"/>
                <a:cs typeface="Times New Roman"/>
              </a:rPr>
              <a:t>a </a:t>
            </a:r>
            <a:r>
              <a:rPr sz="3200" spc="-35" dirty="0">
                <a:latin typeface="Times New Roman"/>
                <a:cs typeface="Times New Roman"/>
              </a:rPr>
              <a:t>mesma:  </a:t>
            </a:r>
            <a:r>
              <a:rPr sz="3200" spc="-20" dirty="0">
                <a:latin typeface="Times New Roman"/>
                <a:cs typeface="Times New Roman"/>
              </a:rPr>
              <a:t>AMAR, </a:t>
            </a:r>
            <a:r>
              <a:rPr sz="3200" dirty="0">
                <a:latin typeface="Times New Roman"/>
                <a:cs typeface="Times New Roman"/>
              </a:rPr>
              <a:t>ACOLHER, </a:t>
            </a:r>
            <a:r>
              <a:rPr sz="3200" spc="-60" dirty="0">
                <a:latin typeface="Times New Roman"/>
                <a:cs typeface="Times New Roman"/>
              </a:rPr>
              <a:t>ATENDER</a:t>
            </a:r>
            <a:r>
              <a:rPr sz="3200" spc="-290" dirty="0">
                <a:latin typeface="Times New Roman"/>
                <a:cs typeface="Times New Roman"/>
              </a:rPr>
              <a:t> </a:t>
            </a:r>
            <a:r>
              <a:rPr sz="3200" spc="15" dirty="0"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  <a:p>
            <a:pPr marL="10795" algn="ctr">
              <a:lnSpc>
                <a:spcPts val="3779"/>
              </a:lnSpc>
            </a:pPr>
            <a:r>
              <a:rPr sz="3200" spc="-35" dirty="0">
                <a:latin typeface="Times New Roman"/>
                <a:cs typeface="Times New Roman"/>
              </a:rPr>
              <a:t>ACOMPANHAR.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388</Words>
  <Application>Microsoft Office PowerPoint</Application>
  <PresentationFormat>Widescreen</PresentationFormat>
  <Paragraphs>55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Apresentação do PowerPoint</vt:lpstr>
      <vt:lpstr>Objetivos:</vt:lpstr>
      <vt:lpstr>Apresentação do PowerPoint</vt:lpstr>
      <vt:lpstr>Ênfase Missionária:</vt:lpstr>
      <vt:lpstr>Apresentação do PowerPoint</vt:lpstr>
      <vt:lpstr>Oração pelos 10 dias</vt:lpstr>
      <vt:lpstr>Apresentação do PowerPoint</vt:lpstr>
      <vt:lpstr>Apresentação do PowerPoint</vt:lpstr>
      <vt:lpstr>Ministério da Recepção</vt:lpstr>
      <vt:lpstr>Apresentação do PowerPoint</vt:lpstr>
      <vt:lpstr>Apresentação do PowerPoint</vt:lpstr>
      <vt:lpstr>Projeto Consolidado</vt:lpstr>
      <vt:lpstr>Movimento de Oração</vt:lpstr>
      <vt:lpstr>Hora de Orar</vt:lpstr>
      <vt:lpstr>Apresentação do PowerPoint</vt:lpstr>
      <vt:lpstr>Apresentação do PowerPoint</vt:lpstr>
      <vt:lpstr>Apresentação do PowerPoint</vt:lpstr>
      <vt:lpstr>Apresentação do PowerPoint</vt:lpstr>
      <vt:lpstr>Imagine!</vt:lpstr>
      <vt:lpstr>Departamentos  Integrados</vt:lpstr>
      <vt:lpstr>Temas diários: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Neemias e Catia Lima</cp:lastModifiedBy>
  <cp:revision>1</cp:revision>
  <dcterms:created xsi:type="dcterms:W3CDTF">2021-01-07T00:01:38Z</dcterms:created>
  <dcterms:modified xsi:type="dcterms:W3CDTF">2021-01-07T00:03:36Z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2021-01-05T00:00:00Z</vt:filetime>
  </property>
  <property fmtid="{D5CDD505-2E9C-101B-9397-08002B2CF9AE}" pid="3" name="LastSaved">
    <vt:filetime>2021-01-07T00:00:00Z</vt:filetime>
  </property>
</Properties>
</file>