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5095"/>
    <a:srgbClr val="AE6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A5A3C-8ED4-47DC-F5AA-FD19AC52B385}" v="40" dt="2020-12-16T19:55:03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ário Convidado" userId="S::urn:spo:anon#db460a41ec6eab1d2b048bcfe83fad3a0bd528ff1ac43757844ad8b178912312::" providerId="AD" clId="Web-{FDAA5A3C-8ED4-47DC-F5AA-FD19AC52B385}"/>
    <pc:docChg chg="modSld">
      <pc:chgData name="Usuário Convidado" userId="S::urn:spo:anon#db460a41ec6eab1d2b048bcfe83fad3a0bd528ff1ac43757844ad8b178912312::" providerId="AD" clId="Web-{FDAA5A3C-8ED4-47DC-F5AA-FD19AC52B385}" dt="2020-12-16T19:55:03.840" v="34" actId="20577"/>
      <pc:docMkLst>
        <pc:docMk/>
      </pc:docMkLst>
      <pc:sldChg chg="modSp">
        <pc:chgData name="Usuário Convidado" userId="S::urn:spo:anon#db460a41ec6eab1d2b048bcfe83fad3a0bd528ff1ac43757844ad8b178912312::" providerId="AD" clId="Web-{FDAA5A3C-8ED4-47DC-F5AA-FD19AC52B385}" dt="2020-12-16T19:44:12.074" v="2" actId="20577"/>
        <pc:sldMkLst>
          <pc:docMk/>
          <pc:sldMk cId="3120491810" sldId="275"/>
        </pc:sldMkLst>
        <pc:spChg chg="mod">
          <ac:chgData name="Usuário Convidado" userId="S::urn:spo:anon#db460a41ec6eab1d2b048bcfe83fad3a0bd528ff1ac43757844ad8b178912312::" providerId="AD" clId="Web-{FDAA5A3C-8ED4-47DC-F5AA-FD19AC52B385}" dt="2020-12-16T19:44:12.074" v="2" actId="20577"/>
          <ac:spMkLst>
            <pc:docMk/>
            <pc:sldMk cId="3120491810" sldId="275"/>
            <ac:spMk id="3" creationId="{513B2E32-A39F-424B-9FC6-C75AC392556A}"/>
          </ac:spMkLst>
        </pc:spChg>
      </pc:sldChg>
      <pc:sldChg chg="modSp">
        <pc:chgData name="Usuário Convidado" userId="S::urn:spo:anon#db460a41ec6eab1d2b048bcfe83fad3a0bd528ff1ac43757844ad8b178912312::" providerId="AD" clId="Web-{FDAA5A3C-8ED4-47DC-F5AA-FD19AC52B385}" dt="2020-12-16T19:45:39.935" v="3" actId="20577"/>
        <pc:sldMkLst>
          <pc:docMk/>
          <pc:sldMk cId="1221856356" sldId="280"/>
        </pc:sldMkLst>
        <pc:spChg chg="mod">
          <ac:chgData name="Usuário Convidado" userId="S::urn:spo:anon#db460a41ec6eab1d2b048bcfe83fad3a0bd528ff1ac43757844ad8b178912312::" providerId="AD" clId="Web-{FDAA5A3C-8ED4-47DC-F5AA-FD19AC52B385}" dt="2020-12-16T19:45:39.935" v="3" actId="20577"/>
          <ac:spMkLst>
            <pc:docMk/>
            <pc:sldMk cId="1221856356" sldId="280"/>
            <ac:spMk id="3" creationId="{513B2E32-A39F-424B-9FC6-C75AC392556A}"/>
          </ac:spMkLst>
        </pc:spChg>
      </pc:sldChg>
      <pc:sldChg chg="modSp">
        <pc:chgData name="Usuário Convidado" userId="S::urn:spo:anon#db460a41ec6eab1d2b048bcfe83fad3a0bd528ff1ac43757844ad8b178912312::" providerId="AD" clId="Web-{FDAA5A3C-8ED4-47DC-F5AA-FD19AC52B385}" dt="2020-12-16T19:46:39.187" v="7" actId="20577"/>
        <pc:sldMkLst>
          <pc:docMk/>
          <pc:sldMk cId="1778368571" sldId="282"/>
        </pc:sldMkLst>
        <pc:spChg chg="mod">
          <ac:chgData name="Usuário Convidado" userId="S::urn:spo:anon#db460a41ec6eab1d2b048bcfe83fad3a0bd528ff1ac43757844ad8b178912312::" providerId="AD" clId="Web-{FDAA5A3C-8ED4-47DC-F5AA-FD19AC52B385}" dt="2020-12-16T19:46:39.187" v="7" actId="20577"/>
          <ac:spMkLst>
            <pc:docMk/>
            <pc:sldMk cId="1778368571" sldId="282"/>
            <ac:spMk id="3" creationId="{513B2E32-A39F-424B-9FC6-C75AC392556A}"/>
          </ac:spMkLst>
        </pc:spChg>
      </pc:sldChg>
      <pc:sldChg chg="modSp">
        <pc:chgData name="Usuário Convidado" userId="S::urn:spo:anon#db460a41ec6eab1d2b048bcfe83fad3a0bd528ff1ac43757844ad8b178912312::" providerId="AD" clId="Web-{FDAA5A3C-8ED4-47DC-F5AA-FD19AC52B385}" dt="2020-12-16T19:47:57.142" v="15" actId="1076"/>
        <pc:sldMkLst>
          <pc:docMk/>
          <pc:sldMk cId="4075818682" sldId="284"/>
        </pc:sldMkLst>
        <pc:spChg chg="mod">
          <ac:chgData name="Usuário Convidado" userId="S::urn:spo:anon#db460a41ec6eab1d2b048bcfe83fad3a0bd528ff1ac43757844ad8b178912312::" providerId="AD" clId="Web-{FDAA5A3C-8ED4-47DC-F5AA-FD19AC52B385}" dt="2020-12-16T19:47:27.048" v="11" actId="1076"/>
          <ac:spMkLst>
            <pc:docMk/>
            <pc:sldMk cId="4075818682" sldId="284"/>
            <ac:spMk id="3" creationId="{2E439618-8C7D-2548-A650-7AB6B3135851}"/>
          </ac:spMkLst>
        </pc:spChg>
        <pc:spChg chg="mod">
          <ac:chgData name="Usuário Convidado" userId="S::urn:spo:anon#db460a41ec6eab1d2b048bcfe83fad3a0bd528ff1ac43757844ad8b178912312::" providerId="AD" clId="Web-{FDAA5A3C-8ED4-47DC-F5AA-FD19AC52B385}" dt="2020-12-16T19:47:57.142" v="15" actId="1076"/>
          <ac:spMkLst>
            <pc:docMk/>
            <pc:sldMk cId="4075818682" sldId="284"/>
            <ac:spMk id="4" creationId="{7751F1F4-BFA3-544D-A3A8-0A8F08106BBB}"/>
          </ac:spMkLst>
        </pc:spChg>
      </pc:sldChg>
      <pc:sldChg chg="modSp">
        <pc:chgData name="Usuário Convidado" userId="S::urn:spo:anon#db460a41ec6eab1d2b048bcfe83fad3a0bd528ff1ac43757844ad8b178912312::" providerId="AD" clId="Web-{FDAA5A3C-8ED4-47DC-F5AA-FD19AC52B385}" dt="2020-12-16T19:50:27.021" v="19" actId="20577"/>
        <pc:sldMkLst>
          <pc:docMk/>
          <pc:sldMk cId="3302038325" sldId="285"/>
        </pc:sldMkLst>
        <pc:spChg chg="mod">
          <ac:chgData name="Usuário Convidado" userId="S::urn:spo:anon#db460a41ec6eab1d2b048bcfe83fad3a0bd528ff1ac43757844ad8b178912312::" providerId="AD" clId="Web-{FDAA5A3C-8ED4-47DC-F5AA-FD19AC52B385}" dt="2020-12-16T19:50:27.021" v="19" actId="20577"/>
          <ac:spMkLst>
            <pc:docMk/>
            <pc:sldMk cId="3302038325" sldId="285"/>
            <ac:spMk id="3" creationId="{513B2E32-A39F-424B-9FC6-C75AC392556A}"/>
          </ac:spMkLst>
        </pc:spChg>
      </pc:sldChg>
      <pc:sldChg chg="modSp">
        <pc:chgData name="Usuário Convidado" userId="S::urn:spo:anon#db460a41ec6eab1d2b048bcfe83fad3a0bd528ff1ac43757844ad8b178912312::" providerId="AD" clId="Web-{FDAA5A3C-8ED4-47DC-F5AA-FD19AC52B385}" dt="2020-12-16T19:51:52.132" v="20" actId="20577"/>
        <pc:sldMkLst>
          <pc:docMk/>
          <pc:sldMk cId="2656449316" sldId="288"/>
        </pc:sldMkLst>
        <pc:spChg chg="mod">
          <ac:chgData name="Usuário Convidado" userId="S::urn:spo:anon#db460a41ec6eab1d2b048bcfe83fad3a0bd528ff1ac43757844ad8b178912312::" providerId="AD" clId="Web-{FDAA5A3C-8ED4-47DC-F5AA-FD19AC52B385}" dt="2020-12-16T19:51:52.132" v="20" actId="20577"/>
          <ac:spMkLst>
            <pc:docMk/>
            <pc:sldMk cId="2656449316" sldId="288"/>
            <ac:spMk id="3" creationId="{513B2E32-A39F-424B-9FC6-C75AC392556A}"/>
          </ac:spMkLst>
        </pc:spChg>
      </pc:sldChg>
      <pc:sldChg chg="modSp">
        <pc:chgData name="Usuário Convidado" userId="S::urn:spo:anon#db460a41ec6eab1d2b048bcfe83fad3a0bd528ff1ac43757844ad8b178912312::" providerId="AD" clId="Web-{FDAA5A3C-8ED4-47DC-F5AA-FD19AC52B385}" dt="2020-12-16T19:52:19.227" v="22" actId="20577"/>
        <pc:sldMkLst>
          <pc:docMk/>
          <pc:sldMk cId="1285245862" sldId="289"/>
        </pc:sldMkLst>
        <pc:spChg chg="mod">
          <ac:chgData name="Usuário Convidado" userId="S::urn:spo:anon#db460a41ec6eab1d2b048bcfe83fad3a0bd528ff1ac43757844ad8b178912312::" providerId="AD" clId="Web-{FDAA5A3C-8ED4-47DC-F5AA-FD19AC52B385}" dt="2020-12-16T19:52:19.227" v="22" actId="20577"/>
          <ac:spMkLst>
            <pc:docMk/>
            <pc:sldMk cId="1285245862" sldId="289"/>
            <ac:spMk id="3" creationId="{513B2E32-A39F-424B-9FC6-C75AC392556A}"/>
          </ac:spMkLst>
        </pc:spChg>
      </pc:sldChg>
      <pc:sldChg chg="modSp">
        <pc:chgData name="Usuário Convidado" userId="S::urn:spo:anon#db460a41ec6eab1d2b048bcfe83fad3a0bd528ff1ac43757844ad8b178912312::" providerId="AD" clId="Web-{FDAA5A3C-8ED4-47DC-F5AA-FD19AC52B385}" dt="2020-12-16T19:53:03.556" v="23" actId="20577"/>
        <pc:sldMkLst>
          <pc:docMk/>
          <pc:sldMk cId="3647286332" sldId="290"/>
        </pc:sldMkLst>
        <pc:spChg chg="mod">
          <ac:chgData name="Usuário Convidado" userId="S::urn:spo:anon#db460a41ec6eab1d2b048bcfe83fad3a0bd528ff1ac43757844ad8b178912312::" providerId="AD" clId="Web-{FDAA5A3C-8ED4-47DC-F5AA-FD19AC52B385}" dt="2020-12-16T19:53:03.556" v="23" actId="20577"/>
          <ac:spMkLst>
            <pc:docMk/>
            <pc:sldMk cId="3647286332" sldId="290"/>
            <ac:spMk id="3" creationId="{513B2E32-A39F-424B-9FC6-C75AC392556A}"/>
          </ac:spMkLst>
        </pc:spChg>
      </pc:sldChg>
      <pc:sldChg chg="modSp">
        <pc:chgData name="Usuário Convidado" userId="S::urn:spo:anon#db460a41ec6eab1d2b048bcfe83fad3a0bd528ff1ac43757844ad8b178912312::" providerId="AD" clId="Web-{FDAA5A3C-8ED4-47DC-F5AA-FD19AC52B385}" dt="2020-12-16T19:53:30.791" v="29" actId="20577"/>
        <pc:sldMkLst>
          <pc:docMk/>
          <pc:sldMk cId="2153330653" sldId="291"/>
        </pc:sldMkLst>
        <pc:spChg chg="mod">
          <ac:chgData name="Usuário Convidado" userId="S::urn:spo:anon#db460a41ec6eab1d2b048bcfe83fad3a0bd528ff1ac43757844ad8b178912312::" providerId="AD" clId="Web-{FDAA5A3C-8ED4-47DC-F5AA-FD19AC52B385}" dt="2020-12-16T19:53:30.791" v="29" actId="20577"/>
          <ac:spMkLst>
            <pc:docMk/>
            <pc:sldMk cId="2153330653" sldId="291"/>
            <ac:spMk id="3" creationId="{513B2E32-A39F-424B-9FC6-C75AC392556A}"/>
          </ac:spMkLst>
        </pc:spChg>
      </pc:sldChg>
      <pc:sldChg chg="modSp">
        <pc:chgData name="Usuário Convidado" userId="S::urn:spo:anon#db460a41ec6eab1d2b048bcfe83fad3a0bd528ff1ac43757844ad8b178912312::" providerId="AD" clId="Web-{FDAA5A3C-8ED4-47DC-F5AA-FD19AC52B385}" dt="2020-12-16T19:55:03.840" v="34" actId="20577"/>
        <pc:sldMkLst>
          <pc:docMk/>
          <pc:sldMk cId="3930834805" sldId="292"/>
        </pc:sldMkLst>
        <pc:spChg chg="mod">
          <ac:chgData name="Usuário Convidado" userId="S::urn:spo:anon#db460a41ec6eab1d2b048bcfe83fad3a0bd528ff1ac43757844ad8b178912312::" providerId="AD" clId="Web-{FDAA5A3C-8ED4-47DC-F5AA-FD19AC52B385}" dt="2020-12-16T19:55:03.840" v="34" actId="20577"/>
          <ac:spMkLst>
            <pc:docMk/>
            <pc:sldMk cId="3930834805" sldId="292"/>
            <ac:spMk id="3" creationId="{513B2E32-A39F-424B-9FC6-C75AC392556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805F5-2930-4236-9F52-1D2BC7328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62B0A4-365B-4BE7-B71B-D0BD1C43F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6C4E82-2417-420C-AB49-506CB9277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5B6C-F902-445E-9895-A2A19A9441B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1E4E98-5824-4110-888A-7F99F80B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AE6E53-EBAA-4521-9767-3FEE9018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9EB-4B63-4687-8E66-11A94464C32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03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81B04-4405-4944-8289-41FB0246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C67D554-F6D9-46E0-BCEB-891DBA08C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38F5BB-61BD-4CB2-A30C-509404C1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5B6C-F902-445E-9895-A2A19A9441B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E3E9A9-1A2A-4434-B102-05E207E0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458CCC-02CE-40D3-BBEC-047D7244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9EB-4B63-4687-8E66-11A94464C32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83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575EF8-DED2-42DA-A8AA-5C0D0CEB8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550F9D-E71A-44CB-9CCA-9C612EB7E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12432A-9701-445B-AA69-A4FF8E935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5B6C-F902-445E-9895-A2A19A9441B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EF90AA-A76F-4A1D-8DF2-381AD812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18B781-3599-4B3C-99AD-62F798DB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9EB-4B63-4687-8E66-11A94464C32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10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5C76B-E58A-4AB5-9517-A332C362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A3A8F1-B007-4462-A839-0B74A803E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B821D5-AA05-4F0B-80BC-9CA4AD2A6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5B6C-F902-445E-9895-A2A19A9441B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4B4A47-CEC9-4B73-AADF-E8D63106F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B233AE-8FE3-44BC-9D63-EAA454D6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9EB-4B63-4687-8E66-11A94464C32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02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5CB71-136E-4867-B39B-36730386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9E852B-D541-4CE5-9047-3D26D3A99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9F8CBA-CC28-4735-B226-9B986402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5B6C-F902-445E-9895-A2A19A9441B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FA47BC-228B-4D8C-AA04-B2BA2CEF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77130A-16FA-4758-A285-DD060C4B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9EB-4B63-4687-8E66-11A94464C32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47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7AFA8-3050-4A74-BC05-ECF18633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3D3C82-3F42-4D20-B505-FE64969BE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1CCCFE-D978-475C-97FD-40CB2342E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B9D357-CFAA-4E87-A7DF-3984A3A4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5B6C-F902-445E-9895-A2A19A9441B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CE8FF1-39AF-4E38-8262-A6E8A963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B03242-DB0B-4756-8231-1831D480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9EB-4B63-4687-8E66-11A94464C32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22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E9D18-6CB6-4D28-96A4-1EF63305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E0BAA9-FA65-4B88-87F3-2A0A6CFA1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A9E846D-DFE8-40CC-AF09-53719974F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247F28-9D41-4F83-91F5-85CEA439D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1E8858-CC74-47C5-A172-52065FB1A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49E2CA-57E6-4DD6-9155-4A30ECFC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5B6C-F902-445E-9895-A2A19A9441B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0174561-A33F-4F81-94C4-6B0468BC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83B9589-329C-45FE-A7C0-F0CB510F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9EB-4B63-4687-8E66-11A94464C32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74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0A20E-A66E-4B46-AF56-4BF5052C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975C595-4289-47F9-827C-27B1B7AB2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5B6C-F902-445E-9895-A2A19A9441B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E210024-49D6-4E24-8E0B-2568E194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FA553A7-CF29-4999-9DBD-2B005FAB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9EB-4B63-4687-8E66-11A94464C32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66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ED46A3A-559F-4C74-ACD6-39890A2C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5B6C-F902-445E-9895-A2A19A9441B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68FA9E1-B90D-4AB9-82B1-C64FC303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5C3EDE8-770F-42B7-82DC-59D892A2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9EB-4B63-4687-8E66-11A94464C32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66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24A28-060C-4315-9607-0891326EB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B71665-6CF1-4BDC-9C81-6CCB87DC5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24FC1A-E359-40CC-8973-818FFEFAA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2DD50A-FF5A-4200-83E3-F6F2006AD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5B6C-F902-445E-9895-A2A19A9441B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FB9A5D-925F-4143-9A68-417946D2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3D10AB-C745-43E3-A8F7-D457DFF4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9EB-4B63-4687-8E66-11A94464C32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5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3189A-CF0D-4C39-90FF-7EE26135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FE290CA-1154-47E7-AA4D-6C1BBDD51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222975-B91E-44D1-94EF-E2AD5C4DC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DD8178-0D3D-4DE0-9D37-7C6341EF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5B6C-F902-445E-9895-A2A19A9441B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C33D93-9AA0-42EE-B6C6-CDAA2C74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C76364-36DB-43AB-B912-783893B8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9EB-4B63-4687-8E66-11A94464C32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09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87428B0-3EB0-453B-B998-7A1469CB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C0F229-D164-4F3E-BB70-44E5A1004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D01A8D-EF0F-4428-B4D2-50C49126C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85B6C-F902-445E-9895-A2A19A9441B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83CC26-295B-4AFD-BCD9-5314F7091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D35DD7-7DFE-40D1-BC73-BBDD17F90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1F9EB-4B63-4687-8E66-11A94464C32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54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919909BE-3190-5847-9F13-626494A1B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4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3B2E32-A39F-424B-9FC6-C75AC392556A}"/>
              </a:ext>
            </a:extLst>
          </p:cNvPr>
          <p:cNvSpPr txBox="1">
            <a:spLocks/>
          </p:cNvSpPr>
          <p:nvPr/>
        </p:nvSpPr>
        <p:spPr>
          <a:xfrm>
            <a:off x="1695941" y="2274276"/>
            <a:ext cx="9589476" cy="248529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</a:rPr>
              <a:t>O oitavo (</a:t>
            </a:r>
            <a:r>
              <a:rPr lang="pt-BR" sz="3200" dirty="0" err="1">
                <a:solidFill>
                  <a:srgbClr val="735095"/>
                </a:solidFill>
                <a:latin typeface="Barlow Medium"/>
                <a:ea typeface="Calibri" panose="020F0502020204030204" pitchFamily="34" charset="0"/>
              </a:rPr>
              <a:t>Êx</a:t>
            </a:r>
            <a:r>
              <a:rPr lang="pt-BR" sz="32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</a:rPr>
              <a:t> 20:15) condena “o furto de homens e tráfico de escravos, e proíbe a guerra [...]”. Ele exige “o pagamento de débitos e salários justos” assim como proíbe “toda a tentativa de obter-se vantagem pela ignorância, fraqueza ou infelicidade de outrem</a:t>
            </a:r>
            <a:r>
              <a:rPr lang="pt-BR" sz="3200" dirty="0">
                <a:solidFill>
                  <a:srgbClr val="735095"/>
                </a:solidFill>
                <a:ea typeface="+mj-lt"/>
                <a:cs typeface="+mj-lt"/>
              </a:rPr>
              <a:t>”</a:t>
            </a:r>
            <a:r>
              <a:rPr lang="pt-BR" sz="32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</a:rPr>
              <a:t>.</a:t>
            </a:r>
            <a:endParaRPr lang="pt-BR" sz="3200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6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3B2E32-A39F-424B-9FC6-C75AC392556A}"/>
              </a:ext>
            </a:extLst>
          </p:cNvPr>
          <p:cNvSpPr txBox="1">
            <a:spLocks/>
          </p:cNvSpPr>
          <p:nvPr/>
        </p:nvSpPr>
        <p:spPr>
          <a:xfrm>
            <a:off x="1141046" y="2446215"/>
            <a:ext cx="10347571" cy="248529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</a:rPr>
              <a:t>Deus criou meios para ajudar Seu povo a ser solidário, a se preocupar com os outros, a se compadecer dos mais vulneráveis. Ele sabia que, mesmo após terem sido escravos, mesmo depois de terem experimentado todo o sofrimento decorrente da opressão e da injustiça, teriam dificuldades em se lembrar por si sós que deveriam agir de maneira diferente com seu próximo.</a:t>
            </a:r>
          </a:p>
        </p:txBody>
      </p:sp>
    </p:spTree>
    <p:extLst>
      <p:ext uri="{BB962C8B-B14F-4D97-AF65-F5344CB8AC3E}">
        <p14:creationId xmlns:p14="http://schemas.microsoft.com/office/powerpoint/2010/main" val="170432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E439618-8C7D-2548-A650-7AB6B3135851}"/>
              </a:ext>
            </a:extLst>
          </p:cNvPr>
          <p:cNvSpPr txBox="1">
            <a:spLocks/>
          </p:cNvSpPr>
          <p:nvPr/>
        </p:nvSpPr>
        <p:spPr>
          <a:xfrm>
            <a:off x="1760996" y="1650112"/>
            <a:ext cx="3472958" cy="101986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i="1" dirty="0">
                <a:solidFill>
                  <a:srgbClr val="AE6270"/>
                </a:solidFill>
                <a:latin typeface="Barlow" pitchFamily="2" charset="77"/>
              </a:rPr>
              <a:t>JESUS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751F1F4-BFA3-544D-A3A8-0A8F08106BBB}"/>
              </a:ext>
            </a:extLst>
          </p:cNvPr>
          <p:cNvSpPr txBox="1">
            <a:spLocks/>
          </p:cNvSpPr>
          <p:nvPr/>
        </p:nvSpPr>
        <p:spPr>
          <a:xfrm>
            <a:off x="2282189" y="986807"/>
            <a:ext cx="5206330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i="1" dirty="0">
                <a:ln>
                  <a:solidFill>
                    <a:schemeClr val="bg1"/>
                  </a:solidFill>
                </a:ln>
                <a:noFill/>
                <a:latin typeface="Barlow" pitchFamily="2" charset="77"/>
                <a:ea typeface="Times New Roman" panose="02020603050405020304" pitchFamily="18" charset="0"/>
              </a:rPr>
              <a:t>JESUS</a:t>
            </a:r>
            <a:endParaRPr lang="pt-BR" sz="7200" b="1" i="1" dirty="0">
              <a:ln>
                <a:solidFill>
                  <a:schemeClr val="bg1"/>
                </a:solidFill>
              </a:ln>
              <a:noFill/>
              <a:latin typeface="Barlow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6362C35-453A-484B-8A87-0B687B6CD04C}"/>
              </a:ext>
            </a:extLst>
          </p:cNvPr>
          <p:cNvSpPr txBox="1">
            <a:spLocks/>
          </p:cNvSpPr>
          <p:nvPr/>
        </p:nvSpPr>
        <p:spPr>
          <a:xfrm>
            <a:off x="2015263" y="3173047"/>
            <a:ext cx="8746522" cy="14559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</a:rPr>
              <a:t>Jesus Cristo exemplificou com a própria vida o que ordenara séculos antes. Ele é o exemplo por excelência de compaixão e solidariedade. </a:t>
            </a:r>
          </a:p>
        </p:txBody>
      </p:sp>
    </p:spTree>
    <p:extLst>
      <p:ext uri="{BB962C8B-B14F-4D97-AF65-F5344CB8AC3E}">
        <p14:creationId xmlns:p14="http://schemas.microsoft.com/office/powerpoint/2010/main" val="4075818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3B2E32-A39F-424B-9FC6-C75AC392556A}"/>
              </a:ext>
            </a:extLst>
          </p:cNvPr>
          <p:cNvSpPr txBox="1">
            <a:spLocks/>
          </p:cNvSpPr>
          <p:nvPr/>
        </p:nvSpPr>
        <p:spPr>
          <a:xfrm>
            <a:off x="1359877" y="1985109"/>
            <a:ext cx="10214708" cy="3563812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</a:rPr>
              <a:t>Em primeiro lugar, por entregar Sua própria vida em nosso favor. Estávamos totalmente alienados e destituídos de qualquer tipo de direito a salvação ou misericórdia (</a:t>
            </a:r>
            <a:r>
              <a:rPr lang="pt-BR" sz="3200" dirty="0" err="1">
                <a:solidFill>
                  <a:srgbClr val="735095"/>
                </a:solidFill>
                <a:latin typeface="Barlow Medium"/>
                <a:ea typeface="Calibri" panose="020F0502020204030204" pitchFamily="34" charset="0"/>
              </a:rPr>
              <a:t>Ef</a:t>
            </a:r>
            <a:r>
              <a:rPr lang="pt-BR" sz="32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</a:rPr>
              <a:t> 2:4, 5). Contudo, Ele Se compadeceu da raça humana e, deixando tudo o que era e tinha, veio ao nosso encontro. De escravos, Ele nos fez livres. De condenados, fez-nos perdoados. De estrangeiros, Ele nos incluiu em Sua família.</a:t>
            </a:r>
          </a:p>
        </p:txBody>
      </p:sp>
    </p:spTree>
    <p:extLst>
      <p:ext uri="{BB962C8B-B14F-4D97-AF65-F5344CB8AC3E}">
        <p14:creationId xmlns:p14="http://schemas.microsoft.com/office/powerpoint/2010/main" val="330203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E439618-8C7D-2548-A650-7AB6B3135851}"/>
              </a:ext>
            </a:extLst>
          </p:cNvPr>
          <p:cNvSpPr txBox="1">
            <a:spLocks/>
          </p:cNvSpPr>
          <p:nvPr/>
        </p:nvSpPr>
        <p:spPr>
          <a:xfrm>
            <a:off x="1666373" y="1720840"/>
            <a:ext cx="5612553" cy="101986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i="1" dirty="0">
                <a:solidFill>
                  <a:srgbClr val="AE6270"/>
                </a:solidFill>
                <a:latin typeface="Barlow" pitchFamily="2" charset="77"/>
              </a:rPr>
              <a:t>MACEDÔNIOS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751F1F4-BFA3-544D-A3A8-0A8F08106BBB}"/>
              </a:ext>
            </a:extLst>
          </p:cNvPr>
          <p:cNvSpPr txBox="1">
            <a:spLocks/>
          </p:cNvSpPr>
          <p:nvPr/>
        </p:nvSpPr>
        <p:spPr>
          <a:xfrm>
            <a:off x="1695127" y="1812401"/>
            <a:ext cx="5555044" cy="90463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i="1" dirty="0">
                <a:ln>
                  <a:solidFill>
                    <a:schemeClr val="bg1"/>
                  </a:solidFill>
                </a:ln>
                <a:noFill/>
                <a:latin typeface="Barlow" pitchFamily="2" charset="77"/>
                <a:ea typeface="Times New Roman" panose="02020603050405020304" pitchFamily="18" charset="0"/>
              </a:rPr>
              <a:t>MACEDÔNIOS</a:t>
            </a:r>
            <a:endParaRPr lang="pt-BR" sz="7200" b="1" i="1" dirty="0">
              <a:ln>
                <a:solidFill>
                  <a:schemeClr val="bg1"/>
                </a:solidFill>
              </a:ln>
              <a:noFill/>
              <a:latin typeface="Barlow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6362C35-453A-484B-8A87-0B687B6CD04C}"/>
              </a:ext>
            </a:extLst>
          </p:cNvPr>
          <p:cNvSpPr txBox="1">
            <a:spLocks/>
          </p:cNvSpPr>
          <p:nvPr/>
        </p:nvSpPr>
        <p:spPr>
          <a:xfrm>
            <a:off x="1741725" y="2739250"/>
            <a:ext cx="9340491" cy="30870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</a:rPr>
              <a:t>Muitas vezes, pensamos que ser solidário é “para quem pode”. Precisa ter “condição” para ajudar. Erroneamente, achamos que aquele que possui mais tem maior responsabilidade em ser generoso, uma vez que “sofrerá” menos o impacto de se desprender de algo.</a:t>
            </a:r>
          </a:p>
        </p:txBody>
      </p:sp>
    </p:spTree>
    <p:extLst>
      <p:ext uri="{BB962C8B-B14F-4D97-AF65-F5344CB8AC3E}">
        <p14:creationId xmlns:p14="http://schemas.microsoft.com/office/powerpoint/2010/main" val="2766228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3B2E32-A39F-424B-9FC6-C75AC392556A}"/>
              </a:ext>
            </a:extLst>
          </p:cNvPr>
          <p:cNvSpPr txBox="1">
            <a:spLocks/>
          </p:cNvSpPr>
          <p:nvPr/>
        </p:nvSpPr>
        <p:spPr>
          <a:xfrm>
            <a:off x="1359877" y="1985109"/>
            <a:ext cx="10214708" cy="35638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</a:rPr>
              <a:t>A generosidade bíblica diz respeito ao coração. E uma coisa é fato: coração todo mundo tem! Por isso, todo mundo pode ser generoso.</a:t>
            </a:r>
          </a:p>
          <a:p>
            <a:endParaRPr lang="pt-BR" sz="3200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</a:endParaRPr>
          </a:p>
          <a:p>
            <a:r>
              <a:rPr lang="pt-BR" sz="32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</a:rPr>
              <a:t>Em meio à mais severa tribulação e à mais extrema pobreza, eles foram generosos. Ajudaram seus irmãos em necessidade. </a:t>
            </a:r>
          </a:p>
        </p:txBody>
      </p:sp>
    </p:spTree>
    <p:extLst>
      <p:ext uri="{BB962C8B-B14F-4D97-AF65-F5344CB8AC3E}">
        <p14:creationId xmlns:p14="http://schemas.microsoft.com/office/powerpoint/2010/main" val="3072848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3B2E32-A39F-424B-9FC6-C75AC392556A}"/>
              </a:ext>
            </a:extLst>
          </p:cNvPr>
          <p:cNvSpPr txBox="1">
            <a:spLocks/>
          </p:cNvSpPr>
          <p:nvPr/>
        </p:nvSpPr>
        <p:spPr>
          <a:xfrm>
            <a:off x="2809632" y="2668654"/>
            <a:ext cx="6572736" cy="2086707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</a:rPr>
              <a:t>Segundo pesquisas, os pobres foram os que mais compartilharam durante a pandemia.</a:t>
            </a:r>
            <a:endParaRPr lang="pt-BR" sz="3200" dirty="0">
              <a:solidFill>
                <a:srgbClr val="AE6270"/>
              </a:solidFill>
              <a:latin typeface="Barlow Medium" pitchFamily="2" charset="77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49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3B2E32-A39F-424B-9FC6-C75AC392556A}"/>
              </a:ext>
            </a:extLst>
          </p:cNvPr>
          <p:cNvSpPr txBox="1">
            <a:spLocks/>
          </p:cNvSpPr>
          <p:nvPr/>
        </p:nvSpPr>
        <p:spPr>
          <a:xfrm>
            <a:off x="1266092" y="2438401"/>
            <a:ext cx="10214708" cy="2547814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</a:rPr>
              <a:t>A generosidade é uma virtude do Reino implantada no coração humano pelo poder do Espírito Santo. Por ela, precisamos pedir, pois não é natural do coração humano o compartilhar, ainda mais quando vivemos em um tempo em que a cultura individualista parece imperar soberana.</a:t>
            </a:r>
          </a:p>
        </p:txBody>
      </p:sp>
    </p:spTree>
    <p:extLst>
      <p:ext uri="{BB962C8B-B14F-4D97-AF65-F5344CB8AC3E}">
        <p14:creationId xmlns:p14="http://schemas.microsoft.com/office/powerpoint/2010/main" val="1285245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3B2E32-A39F-424B-9FC6-C75AC392556A}"/>
              </a:ext>
            </a:extLst>
          </p:cNvPr>
          <p:cNvSpPr txBox="1">
            <a:spLocks/>
          </p:cNvSpPr>
          <p:nvPr/>
        </p:nvSpPr>
        <p:spPr>
          <a:xfrm>
            <a:off x="1453661" y="2586893"/>
            <a:ext cx="9683262" cy="2547814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</a:rPr>
              <a:t>Precisamos pedir a Deus um coração bondoso, solidário e generoso. Ao pedirmos com fé, Ele nos dará. Agora, é necessário exercitar a generosidade, e não existe um lugar melhor para se fazer isso do que no ambiente da família.</a:t>
            </a:r>
            <a:endParaRPr lang="pt-BR" sz="3200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</a:endParaRPr>
          </a:p>
          <a:p>
            <a:endParaRPr lang="pt-BR" sz="3200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86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3B2E32-A39F-424B-9FC6-C75AC392556A}"/>
              </a:ext>
            </a:extLst>
          </p:cNvPr>
          <p:cNvSpPr txBox="1">
            <a:spLocks/>
          </p:cNvSpPr>
          <p:nvPr/>
        </p:nvSpPr>
        <p:spPr>
          <a:xfrm>
            <a:off x="2176585" y="2029896"/>
            <a:ext cx="6857999" cy="2801515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</a:rPr>
              <a:t>Se você tem filhos menores, aproveite a chance de ajudá-los a ser generosos. </a:t>
            </a:r>
            <a:endParaRPr lang="pt-BR" sz="3200" dirty="0">
              <a:solidFill>
                <a:srgbClr val="AE6270"/>
              </a:solidFill>
              <a:latin typeface="Barlow Medium" pitchFamily="2" charset="77"/>
              <a:ea typeface="Calibri" panose="020F0502020204030204" pitchFamily="34" charset="0"/>
            </a:endParaRPr>
          </a:p>
          <a:p>
            <a:endParaRPr lang="pt-BR" sz="3200" b="1" dirty="0">
              <a:solidFill>
                <a:srgbClr val="AE6270"/>
              </a:solidFill>
              <a:latin typeface="Barlow Medium" pitchFamily="2" charset="77"/>
              <a:ea typeface="Calibri" panose="020F0502020204030204" pitchFamily="34" charset="0"/>
            </a:endParaRPr>
          </a:p>
          <a:p>
            <a:r>
              <a:rPr lang="pt-BR" sz="3200" b="1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</a:rPr>
              <a:t>Veja algumas dicas de como ensinar a generosidade a seus filhos:</a:t>
            </a:r>
          </a:p>
        </p:txBody>
      </p:sp>
    </p:spTree>
    <p:extLst>
      <p:ext uri="{BB962C8B-B14F-4D97-AF65-F5344CB8AC3E}">
        <p14:creationId xmlns:p14="http://schemas.microsoft.com/office/powerpoint/2010/main" val="215333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391F33C-112D-9041-BA2E-B1DD631506F0}"/>
              </a:ext>
            </a:extLst>
          </p:cNvPr>
          <p:cNvSpPr txBox="1">
            <a:spLocks/>
          </p:cNvSpPr>
          <p:nvPr/>
        </p:nvSpPr>
        <p:spPr>
          <a:xfrm>
            <a:off x="1838884" y="2783552"/>
            <a:ext cx="8387604" cy="11160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>
                <a:solidFill>
                  <a:srgbClr val="735095"/>
                </a:solidFill>
                <a:latin typeface="Barlow Semi Condensed" pitchFamily="2" charset="77"/>
                <a:cs typeface="Times New Roman" panose="02020603050405020304" pitchFamily="18" charset="0"/>
              </a:rPr>
              <a:t>GENEROSIDADE SE APRENDE EM FAMÍLIA</a:t>
            </a:r>
            <a:endParaRPr lang="pt-BR" sz="6600" b="1" dirty="0">
              <a:solidFill>
                <a:srgbClr val="735095"/>
              </a:solidFill>
              <a:latin typeface="Barlow Semi Condens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6222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3B2E32-A39F-424B-9FC6-C75AC392556A}"/>
              </a:ext>
            </a:extLst>
          </p:cNvPr>
          <p:cNvSpPr txBox="1">
            <a:spLocks/>
          </p:cNvSpPr>
          <p:nvPr/>
        </p:nvSpPr>
        <p:spPr>
          <a:xfrm>
            <a:off x="719011" y="1711571"/>
            <a:ext cx="10886833" cy="3852984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</a:rPr>
              <a:t>Ensine seu filho a compartilhar seu lanche (quando for adequado), seus materiais escolares, seus brinquedos, suas roupas. Jamais repreenda seu filho por desejar dividir.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</a:rPr>
              <a:t>Envolva-o na hora de separar as coisas para doar. Não se limite a doar coisas velhas, fora de uso ou vencidas. Conheça a iniciativa da Fundação Pão dos Pobres através dos links abaixo.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</a:rPr>
              <a:t>Faça um acordo de doar um brinquedo sempre que ganhar um novo.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</a:rPr>
              <a:t>Ensine-o a ajudar de diferentes maneiras, dando seu tempo, atenção, carinho e talentos.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</a:rPr>
              <a:t>Ensine pelo exemplo. Se você é apegado aos seus bens materiais, não conseguirá ensinar seu filho a praticar o desapego. Se você não for agradecido, não conseguirá ensiná-lo a ser grato. Se não for generoso, não adianta falar para ele ajudar o amiguinho da escola.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</a:rPr>
              <a:t>Envolva seu filho em projetos de serviço.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</a:rPr>
              <a:t>Envolva-se com as atividades da ASA de sua igreja ou da ADRA de seu estado. Você e seu filho podem ser voluntários e ajudar muita gente a ser mais feliz. </a:t>
            </a:r>
            <a:endParaRPr lang="pt-BR" sz="1400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</a:rPr>
              <a:t>Generosidade não é um mandamento, mas um privilégio.</a:t>
            </a:r>
          </a:p>
        </p:txBody>
      </p:sp>
    </p:spTree>
    <p:extLst>
      <p:ext uri="{BB962C8B-B14F-4D97-AF65-F5344CB8AC3E}">
        <p14:creationId xmlns:p14="http://schemas.microsoft.com/office/powerpoint/2010/main" val="393083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3B2E32-A39F-424B-9FC6-C75AC392556A}"/>
              </a:ext>
            </a:extLst>
          </p:cNvPr>
          <p:cNvSpPr txBox="1">
            <a:spLocks/>
          </p:cNvSpPr>
          <p:nvPr/>
        </p:nvSpPr>
        <p:spPr>
          <a:xfrm>
            <a:off x="1062894" y="1977291"/>
            <a:ext cx="10206892" cy="3548185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</a:rPr>
              <a:t>O pecado trouxe terríveis consequências para todo o mundo criado, especialmente para o homem em suas relações. O amor, a paz, a harmonia e o altruísmo deram lugar ao ódio, à guerra, à opressão, ao abuso e à indiferença. Tudo isso começou lá no jardim e se estendeu através das gerações.</a:t>
            </a:r>
          </a:p>
          <a:p>
            <a:endParaRPr lang="pt-BR" sz="3200" dirty="0">
              <a:solidFill>
                <a:srgbClr val="AE6270"/>
              </a:solidFill>
              <a:latin typeface="Barlow Medium" pitchFamily="2" charset="77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9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3B2E32-A39F-424B-9FC6-C75AC392556A}"/>
              </a:ext>
            </a:extLst>
          </p:cNvPr>
          <p:cNvSpPr txBox="1">
            <a:spLocks/>
          </p:cNvSpPr>
          <p:nvPr/>
        </p:nvSpPr>
        <p:spPr>
          <a:xfrm>
            <a:off x="1062894" y="1977291"/>
            <a:ext cx="10206892" cy="35481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AE6270"/>
                </a:solidFill>
                <a:latin typeface="Barlow Medium" pitchFamily="2" charset="77"/>
                <a:ea typeface="Calibri" panose="020F0502020204030204" pitchFamily="34" charset="0"/>
              </a:rPr>
              <a:t>Em Sua misericórdia, porém, Deus providenciou meios e instruções para que o que parecia incontrolável pudesse ser evitado. Através de Seu relacionamento com pessoas como Adão e Eva, Enoque, Noé, Abraão, Isaque e Jacó, o Senhor mostrou Sua disposição em restaurar o que o pecado havia destruído. </a:t>
            </a:r>
          </a:p>
        </p:txBody>
      </p:sp>
    </p:spTree>
    <p:extLst>
      <p:ext uri="{BB962C8B-B14F-4D97-AF65-F5344CB8AC3E}">
        <p14:creationId xmlns:p14="http://schemas.microsoft.com/office/powerpoint/2010/main" val="24532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3B2E32-A39F-424B-9FC6-C75AC392556A}"/>
              </a:ext>
            </a:extLst>
          </p:cNvPr>
          <p:cNvSpPr txBox="1">
            <a:spLocks/>
          </p:cNvSpPr>
          <p:nvPr/>
        </p:nvSpPr>
        <p:spPr>
          <a:xfrm>
            <a:off x="2188310" y="2387300"/>
            <a:ext cx="8370275" cy="20867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AE6270"/>
                </a:solidFill>
                <a:latin typeface="Barlow Medium" pitchFamily="2" charset="77"/>
                <a:ea typeface="Calibri" panose="020F0502020204030204" pitchFamily="34" charset="0"/>
              </a:rPr>
              <a:t>De certa forma, portanto, recebemos uma responsabilidade diretamente de Deus. O que fazemos impacta a vida de nossos semelhantes, positiva ou negativamente. </a:t>
            </a:r>
          </a:p>
        </p:txBody>
      </p:sp>
    </p:spTree>
    <p:extLst>
      <p:ext uri="{BB962C8B-B14F-4D97-AF65-F5344CB8AC3E}">
        <p14:creationId xmlns:p14="http://schemas.microsoft.com/office/powerpoint/2010/main" val="20742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3B2E32-A39F-424B-9FC6-C75AC392556A}"/>
              </a:ext>
            </a:extLst>
          </p:cNvPr>
          <p:cNvSpPr txBox="1">
            <a:spLocks/>
          </p:cNvSpPr>
          <p:nvPr/>
        </p:nvSpPr>
        <p:spPr>
          <a:xfrm>
            <a:off x="1992925" y="1813167"/>
            <a:ext cx="8886091" cy="35481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AE6270"/>
                </a:solidFill>
                <a:latin typeface="Barlow Medium" pitchFamily="2" charset="77"/>
                <a:ea typeface="Calibri" panose="020F0502020204030204" pitchFamily="34" charset="0"/>
              </a:rPr>
              <a:t>Embora muitas vezes difícil, frustrante ou até mesmo inconveniente de se aceitar, as palavras de Caim para Deus expressam a verdadeira relação entre nós e nossos semelhantes. De fato, somos, sim, responsáveis por nossos irmãos.</a:t>
            </a:r>
          </a:p>
        </p:txBody>
      </p:sp>
    </p:spTree>
    <p:extLst>
      <p:ext uri="{BB962C8B-B14F-4D97-AF65-F5344CB8AC3E}">
        <p14:creationId xmlns:p14="http://schemas.microsoft.com/office/powerpoint/2010/main" val="299468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E439618-8C7D-2548-A650-7AB6B3135851}"/>
              </a:ext>
            </a:extLst>
          </p:cNvPr>
          <p:cNvSpPr txBox="1">
            <a:spLocks/>
          </p:cNvSpPr>
          <p:nvPr/>
        </p:nvSpPr>
        <p:spPr>
          <a:xfrm>
            <a:off x="2718647" y="2494645"/>
            <a:ext cx="4963876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i="1" dirty="0">
                <a:solidFill>
                  <a:srgbClr val="735095"/>
                </a:solidFill>
                <a:latin typeface="Barlow Medium" pitchFamily="2" charset="77"/>
                <a:ea typeface="Times New Roman" panose="02020603050405020304" pitchFamily="18" charset="0"/>
              </a:rPr>
              <a:t>Estratégia de Deus</a:t>
            </a:r>
            <a:endParaRPr lang="pt-BR" sz="72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751F1F4-BFA3-544D-A3A8-0A8F08106BBB}"/>
              </a:ext>
            </a:extLst>
          </p:cNvPr>
          <p:cNvSpPr txBox="1">
            <a:spLocks/>
          </p:cNvSpPr>
          <p:nvPr/>
        </p:nvSpPr>
        <p:spPr>
          <a:xfrm>
            <a:off x="2730372" y="2529816"/>
            <a:ext cx="4963876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Times New Roman" panose="02020603050405020304" pitchFamily="18" charset="0"/>
              </a:rPr>
              <a:t>Estratégia de Deus</a:t>
            </a:r>
            <a:endParaRPr lang="pt-BR" sz="72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3900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3B2E32-A39F-424B-9FC6-C75AC392556A}"/>
              </a:ext>
            </a:extLst>
          </p:cNvPr>
          <p:cNvSpPr txBox="1">
            <a:spLocks/>
          </p:cNvSpPr>
          <p:nvPr/>
        </p:nvSpPr>
        <p:spPr>
          <a:xfrm>
            <a:off x="1617787" y="2164859"/>
            <a:ext cx="9511321" cy="3548185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</a:rPr>
              <a:t>Através do povo de Israel, o Senhor quis demonstrar ao mundo os princípios que deveriam orientar as relações humanas. Deus queria estabelecer através deles um novo modelo de sociedade: uma sociedade mais justa e sustentável que demonstrasse ao mundo os princípios de Seu Reino. </a:t>
            </a:r>
            <a:endParaRPr lang="pt-BR" sz="3200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</a:endParaRPr>
          </a:p>
          <a:p>
            <a:endParaRPr lang="pt-BR" sz="3200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5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3B2E32-A39F-424B-9FC6-C75AC392556A}"/>
              </a:ext>
            </a:extLst>
          </p:cNvPr>
          <p:cNvSpPr txBox="1">
            <a:spLocks/>
          </p:cNvSpPr>
          <p:nvPr/>
        </p:nvSpPr>
        <p:spPr>
          <a:xfrm>
            <a:off x="1125416" y="1742830"/>
            <a:ext cx="10558585" cy="38373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</a:rPr>
              <a:t>Os Dez Mandamentos eram a constituição dessa nova sociedade. Embora curtos e objetivos, expressavam princípios muito abrangentes. </a:t>
            </a:r>
          </a:p>
          <a:p>
            <a:r>
              <a:rPr lang="pt-BR" sz="32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</a:rPr>
              <a:t>Por exemplo: o sexto mandamento (</a:t>
            </a:r>
            <a:r>
              <a:rPr lang="pt-BR" sz="3200" dirty="0" err="1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</a:rPr>
              <a:t>Êx</a:t>
            </a:r>
            <a:r>
              <a:rPr lang="pt-BR" sz="32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</a:rPr>
              <a:t> 20:13) inclui “todos os atos de injustiça que tendem a abreviar a vida” assim como “uma negligência egoísta de cuidar dos necessitados e sofredores”.</a:t>
            </a:r>
          </a:p>
        </p:txBody>
      </p:sp>
    </p:spTree>
    <p:extLst>
      <p:ext uri="{BB962C8B-B14F-4D97-AF65-F5344CB8AC3E}">
        <p14:creationId xmlns:p14="http://schemas.microsoft.com/office/powerpoint/2010/main" val="2916872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965</Words>
  <Application>Microsoft Macintosh PowerPoint</Application>
  <PresentationFormat>Widescreen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Barlow</vt:lpstr>
      <vt:lpstr>Barlow Medium</vt:lpstr>
      <vt:lpstr>Barlow Semi Condensed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GENEROSIDADE SE APRENDE EM FAMÍLIA </dc:title>
  <dc:creator>miriam.galo</dc:creator>
  <cp:lastModifiedBy>DSA - Gustavo Leighton</cp:lastModifiedBy>
  <cp:revision>35</cp:revision>
  <dcterms:created xsi:type="dcterms:W3CDTF">2020-12-02T13:57:59Z</dcterms:created>
  <dcterms:modified xsi:type="dcterms:W3CDTF">2020-12-28T20:21:01Z</dcterms:modified>
</cp:coreProperties>
</file>