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39805-95CC-A0CE-9A57-FF28049FF32A}" v="39" dt="2020-12-16T18:44:22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3C439805-95CC-A0CE-9A57-FF28049FF32A}"/>
    <pc:docChg chg="modSld">
      <pc:chgData name="Usuário Convidado" userId="S::urn:spo:anon#db460a41ec6eab1d2b048bcfe83fad3a0bd528ff1ac43757844ad8b178912312::" providerId="AD" clId="Web-{3C439805-95CC-A0CE-9A57-FF28049FF32A}" dt="2020-12-16T18:44:22.314" v="30" actId="14100"/>
      <pc:docMkLst>
        <pc:docMk/>
      </pc:docMkLst>
      <pc:sldChg chg="modSp">
        <pc:chgData name="Usuário Convidado" userId="S::urn:spo:anon#db460a41ec6eab1d2b048bcfe83fad3a0bd528ff1ac43757844ad8b178912312::" providerId="AD" clId="Web-{3C439805-95CC-A0CE-9A57-FF28049FF32A}" dt="2020-12-16T18:39:55.161" v="0" actId="20577"/>
        <pc:sldMkLst>
          <pc:docMk/>
          <pc:sldMk cId="2471725509" sldId="256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39:55.161" v="0" actId="20577"/>
          <ac:spMkLst>
            <pc:docMk/>
            <pc:sldMk cId="2471725509" sldId="256"/>
            <ac:spMk id="4" creationId="{25988A06-5E8E-5947-BFE3-2F7DC4376DDD}"/>
          </ac:spMkLst>
        </pc:spChg>
      </pc:sldChg>
      <pc:sldChg chg="modSp">
        <pc:chgData name="Usuário Convidado" userId="S::urn:spo:anon#db460a41ec6eab1d2b048bcfe83fad3a0bd528ff1ac43757844ad8b178912312::" providerId="AD" clId="Web-{3C439805-95CC-A0CE-9A57-FF28049FF32A}" dt="2020-12-16T18:40:05.880" v="1" actId="20577"/>
        <pc:sldMkLst>
          <pc:docMk/>
          <pc:sldMk cId="226081031" sldId="270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40:05.880" v="1" actId="20577"/>
          <ac:spMkLst>
            <pc:docMk/>
            <pc:sldMk cId="226081031" sldId="270"/>
            <ac:spMk id="4" creationId="{25988A06-5E8E-5947-BFE3-2F7DC4376DDD}"/>
          </ac:spMkLst>
        </pc:spChg>
      </pc:sldChg>
      <pc:sldChg chg="modSp">
        <pc:chgData name="Usuário Convidado" userId="S::urn:spo:anon#db460a41ec6eab1d2b048bcfe83fad3a0bd528ff1ac43757844ad8b178912312::" providerId="AD" clId="Web-{3C439805-95CC-A0CE-9A57-FF28049FF32A}" dt="2020-12-16T18:40:54.910" v="8" actId="1076"/>
        <pc:sldMkLst>
          <pc:docMk/>
          <pc:sldMk cId="313786566" sldId="273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40:30.879" v="5" actId="20577"/>
          <ac:spMkLst>
            <pc:docMk/>
            <pc:sldMk cId="313786566" sldId="273"/>
            <ac:spMk id="3" creationId="{7B24E88B-FF60-F240-B2D0-3E984F192CCC}"/>
          </ac:spMkLst>
        </pc:spChg>
        <pc:spChg chg="mod">
          <ac:chgData name="Usuário Convidado" userId="S::urn:spo:anon#db460a41ec6eab1d2b048bcfe83fad3a0bd528ff1ac43757844ad8b178912312::" providerId="AD" clId="Web-{3C439805-95CC-A0CE-9A57-FF28049FF32A}" dt="2020-12-16T18:40:54.910" v="8" actId="1076"/>
          <ac:spMkLst>
            <pc:docMk/>
            <pc:sldMk cId="313786566" sldId="273"/>
            <ac:spMk id="4" creationId="{02991E81-092B-0840-A92F-3F3C73FDCA1D}"/>
          </ac:spMkLst>
        </pc:spChg>
      </pc:sldChg>
      <pc:sldChg chg="modSp">
        <pc:chgData name="Usuário Convidado" userId="S::urn:spo:anon#db460a41ec6eab1d2b048bcfe83fad3a0bd528ff1ac43757844ad8b178912312::" providerId="AD" clId="Web-{3C439805-95CC-A0CE-9A57-FF28049FF32A}" dt="2020-12-16T18:42:13.706" v="22" actId="20577"/>
        <pc:sldMkLst>
          <pc:docMk/>
          <pc:sldMk cId="1342666224" sldId="274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41:13.082" v="12" actId="20577"/>
          <ac:spMkLst>
            <pc:docMk/>
            <pc:sldMk cId="1342666224" sldId="274"/>
            <ac:spMk id="3" creationId="{7B24E88B-FF60-F240-B2D0-3E984F192CCC}"/>
          </ac:spMkLst>
        </pc:spChg>
        <pc:spChg chg="mod">
          <ac:chgData name="Usuário Convidado" userId="S::urn:spo:anon#db460a41ec6eab1d2b048bcfe83fad3a0bd528ff1ac43757844ad8b178912312::" providerId="AD" clId="Web-{3C439805-95CC-A0CE-9A57-FF28049FF32A}" dt="2020-12-16T18:42:02.847" v="21" actId="14100"/>
          <ac:spMkLst>
            <pc:docMk/>
            <pc:sldMk cId="1342666224" sldId="274"/>
            <ac:spMk id="4" creationId="{02991E81-092B-0840-A92F-3F3C73FDCA1D}"/>
          </ac:spMkLst>
        </pc:spChg>
        <pc:spChg chg="mod">
          <ac:chgData name="Usuário Convidado" userId="S::urn:spo:anon#db460a41ec6eab1d2b048bcfe83fad3a0bd528ff1ac43757844ad8b178912312::" providerId="AD" clId="Web-{3C439805-95CC-A0CE-9A57-FF28049FF32A}" dt="2020-12-16T18:42:13.706" v="22" actId="20577"/>
          <ac:spMkLst>
            <pc:docMk/>
            <pc:sldMk cId="1342666224" sldId="274"/>
            <ac:spMk id="6" creationId="{850979A5-1232-2B4A-BF2D-C02F5FE65C59}"/>
          </ac:spMkLst>
        </pc:spChg>
      </pc:sldChg>
      <pc:sldChg chg="modSp">
        <pc:chgData name="Usuário Convidado" userId="S::urn:spo:anon#db460a41ec6eab1d2b048bcfe83fad3a0bd528ff1ac43757844ad8b178912312::" providerId="AD" clId="Web-{3C439805-95CC-A0CE-9A57-FF28049FF32A}" dt="2020-12-16T18:44:22.314" v="30" actId="14100"/>
        <pc:sldMkLst>
          <pc:docMk/>
          <pc:sldMk cId="441440725" sldId="275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44:14.298" v="29" actId="20577"/>
          <ac:spMkLst>
            <pc:docMk/>
            <pc:sldMk cId="441440725" sldId="275"/>
            <ac:spMk id="3" creationId="{7B24E88B-FF60-F240-B2D0-3E984F192CCC}"/>
          </ac:spMkLst>
        </pc:spChg>
        <pc:spChg chg="mod">
          <ac:chgData name="Usuário Convidado" userId="S::urn:spo:anon#db460a41ec6eab1d2b048bcfe83fad3a0bd528ff1ac43757844ad8b178912312::" providerId="AD" clId="Web-{3C439805-95CC-A0CE-9A57-FF28049FF32A}" dt="2020-12-16T18:44:22.314" v="30" actId="14100"/>
          <ac:spMkLst>
            <pc:docMk/>
            <pc:sldMk cId="441440725" sldId="275"/>
            <ac:spMk id="4" creationId="{02991E81-092B-0840-A92F-3F3C73FDCA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F6ECD-F4BD-417A-BA33-F63DAC124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2B0956-EA20-4EE4-85DE-307BA5795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2297BF-F3FF-4C51-919E-77ABFC5F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7C5F6D-CA92-4A4A-A701-6FBA9FCC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CBD4FE-D923-47AE-9DCD-93595010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19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9EB99-7D84-46D8-8755-FADBABF5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CAAF21-F75B-4DA1-A6E5-D765EB641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D77682-3EE9-4696-AACC-6D744A20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5B9EA1-6611-4CED-84A7-8B143991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8CE03-1496-4854-A0E7-7E64F2C7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08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542714-ED7E-48EF-BE50-A0F6308EC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2F0A59-0C09-4310-A433-49560E94E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EE4574-E394-42DE-919F-0A2BB577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C44A25-B172-4C20-B866-34A47152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12DCC9-80FF-4592-96D3-FF5C2310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2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81E01-81DB-4882-A923-2EF8F438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59F8D9-40E5-44C1-947F-5EFE40BE1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05841-ECFF-4E4F-ACDE-899628D2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81F008-5896-4886-9439-77B551C8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69E6FF-C646-4205-B9CE-BE6DDAF2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5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CE7D4-7500-4E3A-BD91-5D86CC9B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C721CA-FBB7-4DFD-96B6-714DF112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7E4D16-FBD4-4A6B-A739-9652449C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19F1A8-7522-4835-9DE6-5848B65C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AE8F1-1D80-4F17-901E-601694C3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0EDF3-1033-4328-9E80-214FE7C1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8B5CB3-491A-4C14-9CD3-AC660A847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08A2F0-976D-4D80-A413-F529AFE60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71F194-C986-4BCD-8F08-E05B2A42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24E4AD-8843-43B9-91B3-38B0C3F4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A2EBDC-7FFC-4BFF-B9B8-1410B81B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95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EF488-6379-4BE7-A0D1-20189C99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64C7F1-35C9-4F36-95B0-07BF87A94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2963F0-36D9-43BC-AD88-F340E4BB2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8C8C34-41F6-4020-AE24-5AA5B852D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C58B2C-38AC-4DF8-957D-8A34114BB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E3F81E-BC68-47D6-81E3-92B16B4B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397B6F-DADB-4818-9E34-22D3019C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4877E9-A8B4-48CA-B921-D9973D74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47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3A2C-B60C-47A5-8EC5-74C878F19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72E4DE-9933-4EFF-A298-52024D11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5858D2-3241-4FCD-BE8E-32AC9AA0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3B492F-528A-4E6F-BF21-E45A2FD0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52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9D11B62-DB4F-4415-99E1-B8D8A58C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1B3073-205E-45CB-AE3F-3B62AFD3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19F18-6302-4004-8471-397A100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4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7D824-2F3B-428B-9D79-C38F05B8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FACC66-1C24-48C2-9BD6-FDD8AA1D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4E8F0A-38F7-4BFE-9504-467E2EA5A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C2AB14-9387-4FC1-AF2C-60B2D378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753C04-F2C1-444A-9057-A0847E27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DE6A02-F3A3-4090-86E0-C8DC45C2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31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52F8B-4402-43E8-A588-3B7E7F4C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53DDE6-65D3-4A3C-A67A-29D662662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0B7FF4-6786-44C9-BA31-CFC62009F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FA5AB1-7B46-4054-B876-8F3AB428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91DD01-A6BC-49B8-972F-5EC19B3A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318DCA-96EA-4D27-9CA1-8447EFD6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82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9CA362-E161-4D73-BF00-BCED32C8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459C16-46C6-4769-9AAE-A966216D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7178AF-83C8-4749-A37F-C49F7CEEC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CE289A-D6B5-4B75-9BF6-0D19BDF85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819297-10AE-4C61-88B0-B178229E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5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94049F36-C4CE-494C-9650-133AF612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4049809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solidFill>
                <a:srgbClr val="735095"/>
              </a:solidFill>
              <a:latin typeface="Barlow Medium"/>
              <a:cs typeface="Times New Roman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259609" y="2788182"/>
            <a:ext cx="4552447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ea typeface="+mj-lt"/>
                <a:cs typeface="+mj-lt"/>
              </a:rPr>
              <a:t>O Senhor é nossa luz</a:t>
            </a:r>
            <a:endParaRPr lang="pt-BR" sz="5400" dirty="0">
              <a:ln>
                <a:solidFill>
                  <a:schemeClr val="bg1"/>
                </a:solidFill>
              </a:ln>
              <a:noFill/>
              <a:ea typeface="+mj-lt"/>
              <a:cs typeface="+mj-lt"/>
            </a:endParaRPr>
          </a:p>
          <a:p>
            <a:endParaRPr lang="pt-BR" sz="5400" b="1" i="1" dirty="0">
              <a:ln>
                <a:solidFill>
                  <a:prstClr val="white"/>
                </a:solidFill>
              </a:ln>
              <a:latin typeface="Barlow Medium" pitchFamily="2" charset="77"/>
              <a:cs typeface="Times New Roman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0979A5-1232-2B4A-BF2D-C02F5FE65C59}"/>
              </a:ext>
            </a:extLst>
          </p:cNvPr>
          <p:cNvSpPr txBox="1">
            <a:spLocks/>
          </p:cNvSpPr>
          <p:nvPr/>
        </p:nvSpPr>
        <p:spPr>
          <a:xfrm>
            <a:off x="6292100" y="2930306"/>
            <a:ext cx="4606742" cy="1373926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Cada culto familiar feito </a:t>
            </a:r>
            <a:endParaRPr lang="pt-BR" sz="8800" dirty="0">
              <a:solidFill>
                <a:srgbClr val="AE6270"/>
              </a:solidFill>
              <a:latin typeface="Barlow Medium"/>
              <a:ea typeface="Calibri" panose="020F0502020204030204" pitchFamily="34" charset="0"/>
            </a:endParaRPr>
          </a:p>
          <a:p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é um altar erigido.</a:t>
            </a:r>
            <a:endParaRPr lang="pt-BR" sz="8800">
              <a:solidFill>
                <a:srgbClr val="AE627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266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4049809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solidFill>
                <a:srgbClr val="735095"/>
              </a:solidFill>
              <a:latin typeface="Barlow Medium"/>
              <a:cs typeface="Times New Roman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190335" y="2415841"/>
            <a:ext cx="4050223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/>
              <a:cs typeface="Times New Roman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0979A5-1232-2B4A-BF2D-C02F5FE65C59}"/>
              </a:ext>
            </a:extLst>
          </p:cNvPr>
          <p:cNvSpPr txBox="1">
            <a:spLocks/>
          </p:cNvSpPr>
          <p:nvPr/>
        </p:nvSpPr>
        <p:spPr>
          <a:xfrm>
            <a:off x="6359335" y="2587992"/>
            <a:ext cx="4606742" cy="205855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Quando oramos, cultuamos e tornamos Cristo o centro de nossa família, a luz irradia.</a:t>
            </a:r>
            <a:endParaRPr lang="pt-BR" sz="8800" dirty="0">
              <a:solidFill>
                <a:srgbClr val="AE6270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144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A147EE7-0B92-654A-8858-F599E76F7AA7}"/>
              </a:ext>
            </a:extLst>
          </p:cNvPr>
          <p:cNvSpPr txBox="1">
            <a:spLocks/>
          </p:cNvSpPr>
          <p:nvPr/>
        </p:nvSpPr>
        <p:spPr>
          <a:xfrm>
            <a:off x="2175061" y="2709593"/>
            <a:ext cx="8387604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O ELO DA CORRENTE FAMILIAR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32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988A06-5E8E-5947-BFE3-2F7DC4376DDD}"/>
              </a:ext>
            </a:extLst>
          </p:cNvPr>
          <p:cNvSpPr txBox="1">
            <a:spLocks/>
          </p:cNvSpPr>
          <p:nvPr/>
        </p:nvSpPr>
        <p:spPr>
          <a:xfrm>
            <a:off x="3971366" y="2933727"/>
            <a:ext cx="4359088" cy="684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Acontece nas melhores famílias.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172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988A06-5E8E-5947-BFE3-2F7DC4376DDD}"/>
              </a:ext>
            </a:extLst>
          </p:cNvPr>
          <p:cNvSpPr txBox="1">
            <a:spLocks/>
          </p:cNvSpPr>
          <p:nvPr/>
        </p:nvSpPr>
        <p:spPr>
          <a:xfrm>
            <a:off x="1934137" y="3088369"/>
            <a:ext cx="8628528" cy="684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Estarmos ligados a Deus pela comunhão pessoal e pelo culto familiar é o que nos manterá em pé.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662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5932398" cy="24028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inevitabilidade das trevas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241171" y="2433767"/>
            <a:ext cx="5932398" cy="24028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inevitabilidade das trevas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800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988A06-5E8E-5947-BFE3-2F7DC4376DDD}"/>
              </a:ext>
            </a:extLst>
          </p:cNvPr>
          <p:cNvSpPr txBox="1">
            <a:spLocks/>
          </p:cNvSpPr>
          <p:nvPr/>
        </p:nvSpPr>
        <p:spPr>
          <a:xfrm>
            <a:off x="2485467" y="3088369"/>
            <a:ext cx="3868269" cy="684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 vida cristã não é indolor.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08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5932398" cy="24028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certeza da proteção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227721" y="2440488"/>
            <a:ext cx="5932398" cy="24028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certeza da proteção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397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988A06-5E8E-5947-BFE3-2F7DC4376DDD}"/>
              </a:ext>
            </a:extLst>
          </p:cNvPr>
          <p:cNvSpPr txBox="1">
            <a:spLocks/>
          </p:cNvSpPr>
          <p:nvPr/>
        </p:nvSpPr>
        <p:spPr>
          <a:xfrm>
            <a:off x="1889312" y="2366684"/>
            <a:ext cx="9206751" cy="234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Ao estarmos ligados com a Fonte de Deus em Sua Palavra e na comunhão diária em família e oração, sairemos fortalecidos, provados e aprovados como filhos fiéis.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565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4049809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solidFill>
                <a:srgbClr val="735095"/>
              </a:solidFill>
              <a:latin typeface="Barlow Medium"/>
              <a:cs typeface="Times New Roman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164358" y="2415841"/>
            <a:ext cx="4076200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/>
              <a:cs typeface="Times New Roman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0979A5-1232-2B4A-BF2D-C02F5FE65C59}"/>
              </a:ext>
            </a:extLst>
          </p:cNvPr>
          <p:cNvSpPr txBox="1">
            <a:spLocks/>
          </p:cNvSpPr>
          <p:nvPr/>
        </p:nvSpPr>
        <p:spPr>
          <a:xfrm>
            <a:off x="6292099" y="2930306"/>
            <a:ext cx="5344083" cy="13739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A luz indica a presença de Cristo em cada coração.</a:t>
            </a:r>
            <a:endParaRPr lang="pt-BR" sz="8800" dirty="0">
              <a:solidFill>
                <a:srgbClr val="AE6270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786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149</Words>
  <Application>Microsoft Macintosh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Barlow Medium</vt:lpstr>
      <vt:lpstr>Barlow Semi Condensed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Acontece nas melhores famílias</dc:title>
  <dc:creator>miriam.galo</dc:creator>
  <cp:lastModifiedBy>DSA - Gustavo Leighton</cp:lastModifiedBy>
  <cp:revision>24</cp:revision>
  <dcterms:created xsi:type="dcterms:W3CDTF">2020-12-04T13:51:46Z</dcterms:created>
  <dcterms:modified xsi:type="dcterms:W3CDTF">2020-12-28T20:19:03Z</dcterms:modified>
</cp:coreProperties>
</file>