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7" r:id="rId2"/>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3" r:id="rId24"/>
    <p:sldId id="304" r:id="rId25"/>
    <p:sldId id="305" r:id="rId26"/>
    <p:sldId id="306" r:id="rId2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5095"/>
    <a:srgbClr val="AE62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9FECAF-4FD7-CF18-6807-237FC6267451}" v="68" dt="2020-12-16T17:51:05.4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85" autoAdjust="0"/>
    <p:restoredTop sz="94660"/>
  </p:normalViewPr>
  <p:slideViewPr>
    <p:cSldViewPr snapToGrid="0">
      <p:cViewPr varScale="1">
        <p:scale>
          <a:sx n="113" d="100"/>
          <a:sy n="113" d="100"/>
        </p:scale>
        <p:origin x="7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suário Convidado" userId="S::urn:spo:anon#db460a41ec6eab1d2b048bcfe83fad3a0bd528ff1ac43757844ad8b178912312::" providerId="AD" clId="Web-{909FECAF-4FD7-CF18-6807-237FC6267451}"/>
    <pc:docChg chg="modSld">
      <pc:chgData name="Usuário Convidado" userId="S::urn:spo:anon#db460a41ec6eab1d2b048bcfe83fad3a0bd528ff1ac43757844ad8b178912312::" providerId="AD" clId="Web-{909FECAF-4FD7-CF18-6807-237FC6267451}" dt="2020-12-16T17:51:02.887" v="60" actId="20577"/>
      <pc:docMkLst>
        <pc:docMk/>
      </pc:docMkLst>
      <pc:sldChg chg="modSp">
        <pc:chgData name="Usuário Convidado" userId="S::urn:spo:anon#db460a41ec6eab1d2b048bcfe83fad3a0bd528ff1ac43757844ad8b178912312::" providerId="AD" clId="Web-{909FECAF-4FD7-CF18-6807-237FC6267451}" dt="2020-12-16T17:51:02.887" v="60" actId="20577"/>
        <pc:sldMkLst>
          <pc:docMk/>
          <pc:sldMk cId="2145414575" sldId="283"/>
        </pc:sldMkLst>
        <pc:spChg chg="mod">
          <ac:chgData name="Usuário Convidado" userId="S::urn:spo:anon#db460a41ec6eab1d2b048bcfe83fad3a0bd528ff1ac43757844ad8b178912312::" providerId="AD" clId="Web-{909FECAF-4FD7-CF18-6807-237FC6267451}" dt="2020-12-16T17:51:02.887" v="60" actId="20577"/>
          <ac:spMkLst>
            <pc:docMk/>
            <pc:sldMk cId="2145414575" sldId="283"/>
            <ac:spMk id="3" creationId="{E97AFD7D-EEB5-A94E-9DAB-182FC78F082E}"/>
          </ac:spMkLst>
        </pc:spChg>
      </pc:sldChg>
      <pc:sldChg chg="modSp">
        <pc:chgData name="Usuário Convidado" userId="S::urn:spo:anon#db460a41ec6eab1d2b048bcfe83fad3a0bd528ff1ac43757844ad8b178912312::" providerId="AD" clId="Web-{909FECAF-4FD7-CF18-6807-237FC6267451}" dt="2020-12-16T17:29:16.570" v="9" actId="20577"/>
        <pc:sldMkLst>
          <pc:docMk/>
          <pc:sldMk cId="1403424046" sldId="284"/>
        </pc:sldMkLst>
        <pc:spChg chg="mod">
          <ac:chgData name="Usuário Convidado" userId="S::urn:spo:anon#db460a41ec6eab1d2b048bcfe83fad3a0bd528ff1ac43757844ad8b178912312::" providerId="AD" clId="Web-{909FECAF-4FD7-CF18-6807-237FC6267451}" dt="2020-12-16T17:29:16.570" v="9" actId="20577"/>
          <ac:spMkLst>
            <pc:docMk/>
            <pc:sldMk cId="1403424046" sldId="284"/>
            <ac:spMk id="2" creationId="{6DE7D123-8543-5440-9E2D-108C4C3FABF0}"/>
          </ac:spMkLst>
        </pc:spChg>
      </pc:sldChg>
      <pc:sldChg chg="modSp">
        <pc:chgData name="Usuário Convidado" userId="S::urn:spo:anon#db460a41ec6eab1d2b048bcfe83fad3a0bd528ff1ac43757844ad8b178912312::" providerId="AD" clId="Web-{909FECAF-4FD7-CF18-6807-237FC6267451}" dt="2020-12-16T17:34:28.079" v="36" actId="20577"/>
        <pc:sldMkLst>
          <pc:docMk/>
          <pc:sldMk cId="329980273" sldId="287"/>
        </pc:sldMkLst>
        <pc:spChg chg="mod">
          <ac:chgData name="Usuário Convidado" userId="S::urn:spo:anon#db460a41ec6eab1d2b048bcfe83fad3a0bd528ff1ac43757844ad8b178912312::" providerId="AD" clId="Web-{909FECAF-4FD7-CF18-6807-237FC6267451}" dt="2020-12-16T17:34:28.079" v="36" actId="20577"/>
          <ac:spMkLst>
            <pc:docMk/>
            <pc:sldMk cId="329980273" sldId="287"/>
            <ac:spMk id="2" creationId="{AE1F8B2A-BF68-6249-8487-14A178F17FC3}"/>
          </ac:spMkLst>
        </pc:spChg>
      </pc:sldChg>
      <pc:sldChg chg="modSp">
        <pc:chgData name="Usuário Convidado" userId="S::urn:spo:anon#db460a41ec6eab1d2b048bcfe83fad3a0bd528ff1ac43757844ad8b178912312::" providerId="AD" clId="Web-{909FECAF-4FD7-CF18-6807-237FC6267451}" dt="2020-12-16T17:40:41.886" v="40" actId="20577"/>
        <pc:sldMkLst>
          <pc:docMk/>
          <pc:sldMk cId="1084902714" sldId="293"/>
        </pc:sldMkLst>
        <pc:spChg chg="mod">
          <ac:chgData name="Usuário Convidado" userId="S::urn:spo:anon#db460a41ec6eab1d2b048bcfe83fad3a0bd528ff1ac43757844ad8b178912312::" providerId="AD" clId="Web-{909FECAF-4FD7-CF18-6807-237FC6267451}" dt="2020-12-16T17:40:41.886" v="40" actId="20577"/>
          <ac:spMkLst>
            <pc:docMk/>
            <pc:sldMk cId="1084902714" sldId="293"/>
            <ac:spMk id="2" creationId="{6DE7D123-8543-5440-9E2D-108C4C3FABF0}"/>
          </ac:spMkLst>
        </pc:spChg>
      </pc:sldChg>
      <pc:sldChg chg="modSp">
        <pc:chgData name="Usuário Convidado" userId="S::urn:spo:anon#db460a41ec6eab1d2b048bcfe83fad3a0bd528ff1ac43757844ad8b178912312::" providerId="AD" clId="Web-{909FECAF-4FD7-CF18-6807-237FC6267451}" dt="2020-12-16T17:40:48.527" v="41" actId="20577"/>
        <pc:sldMkLst>
          <pc:docMk/>
          <pc:sldMk cId="1994633270" sldId="294"/>
        </pc:sldMkLst>
        <pc:spChg chg="mod">
          <ac:chgData name="Usuário Convidado" userId="S::urn:spo:anon#db460a41ec6eab1d2b048bcfe83fad3a0bd528ff1ac43757844ad8b178912312::" providerId="AD" clId="Web-{909FECAF-4FD7-CF18-6807-237FC6267451}" dt="2020-12-16T17:40:48.527" v="41" actId="20577"/>
          <ac:spMkLst>
            <pc:docMk/>
            <pc:sldMk cId="1994633270" sldId="294"/>
            <ac:spMk id="3" creationId="{B035AC54-C46F-6B45-9B63-C976D6995A32}"/>
          </ac:spMkLst>
        </pc:spChg>
      </pc:sldChg>
      <pc:sldChg chg="modSp">
        <pc:chgData name="Usuário Convidado" userId="S::urn:spo:anon#db460a41ec6eab1d2b048bcfe83fad3a0bd528ff1ac43757844ad8b178912312::" providerId="AD" clId="Web-{909FECAF-4FD7-CF18-6807-237FC6267451}" dt="2020-12-16T17:44:10.095" v="49" actId="20577"/>
        <pc:sldMkLst>
          <pc:docMk/>
          <pc:sldMk cId="1863627129" sldId="296"/>
        </pc:sldMkLst>
        <pc:spChg chg="mod">
          <ac:chgData name="Usuário Convidado" userId="S::urn:spo:anon#db460a41ec6eab1d2b048bcfe83fad3a0bd528ff1ac43757844ad8b178912312::" providerId="AD" clId="Web-{909FECAF-4FD7-CF18-6807-237FC6267451}" dt="2020-12-16T17:42:47.452" v="45" actId="20577"/>
          <ac:spMkLst>
            <pc:docMk/>
            <pc:sldMk cId="1863627129" sldId="296"/>
            <ac:spMk id="3" creationId="{B035AC54-C46F-6B45-9B63-C976D6995A32}"/>
          </ac:spMkLst>
        </pc:spChg>
        <pc:spChg chg="mod">
          <ac:chgData name="Usuário Convidado" userId="S::urn:spo:anon#db460a41ec6eab1d2b048bcfe83fad3a0bd528ff1ac43757844ad8b178912312::" providerId="AD" clId="Web-{909FECAF-4FD7-CF18-6807-237FC6267451}" dt="2020-12-16T17:44:10.095" v="49" actId="20577"/>
          <ac:spMkLst>
            <pc:docMk/>
            <pc:sldMk cId="1863627129" sldId="296"/>
            <ac:spMk id="4" creationId="{581BCD9E-C119-EC4E-B257-C424DAF037B8}"/>
          </ac:spMkLst>
        </pc:spChg>
      </pc:sldChg>
      <pc:sldChg chg="modSp">
        <pc:chgData name="Usuário Convidado" userId="S::urn:spo:anon#db460a41ec6eab1d2b048bcfe83fad3a0bd528ff1ac43757844ad8b178912312::" providerId="AD" clId="Web-{909FECAF-4FD7-CF18-6807-237FC6267451}" dt="2020-12-16T17:44:49.783" v="52" actId="20577"/>
        <pc:sldMkLst>
          <pc:docMk/>
          <pc:sldMk cId="617816423" sldId="297"/>
        </pc:sldMkLst>
        <pc:spChg chg="mod">
          <ac:chgData name="Usuário Convidado" userId="S::urn:spo:anon#db460a41ec6eab1d2b048bcfe83fad3a0bd528ff1ac43757844ad8b178912312::" providerId="AD" clId="Web-{909FECAF-4FD7-CF18-6807-237FC6267451}" dt="2020-12-16T17:44:49.783" v="52" actId="20577"/>
          <ac:spMkLst>
            <pc:docMk/>
            <pc:sldMk cId="617816423" sldId="297"/>
            <ac:spMk id="3" creationId="{B035AC54-C46F-6B45-9B63-C976D6995A32}"/>
          </ac:spMkLst>
        </pc:spChg>
      </pc:sldChg>
      <pc:sldChg chg="modSp">
        <pc:chgData name="Usuário Convidado" userId="S::urn:spo:anon#db460a41ec6eab1d2b048bcfe83fad3a0bd528ff1ac43757844ad8b178912312::" providerId="AD" clId="Web-{909FECAF-4FD7-CF18-6807-237FC6267451}" dt="2020-12-16T17:49:00.728" v="58" actId="20577"/>
        <pc:sldMkLst>
          <pc:docMk/>
          <pc:sldMk cId="2969525903" sldId="301"/>
        </pc:sldMkLst>
        <pc:spChg chg="mod">
          <ac:chgData name="Usuário Convidado" userId="S::urn:spo:anon#db460a41ec6eab1d2b048bcfe83fad3a0bd528ff1ac43757844ad8b178912312::" providerId="AD" clId="Web-{909FECAF-4FD7-CF18-6807-237FC6267451}" dt="2020-12-16T17:49:00.728" v="58" actId="20577"/>
          <ac:spMkLst>
            <pc:docMk/>
            <pc:sldMk cId="2969525903" sldId="301"/>
            <ac:spMk id="4" creationId="{F9FF77B2-7B8C-6043-8F18-A7626868C7A2}"/>
          </ac:spMkLst>
        </pc:spChg>
      </pc:sldChg>
      <pc:sldChg chg="modSp">
        <pc:chgData name="Usuário Convidado" userId="S::urn:spo:anon#db460a41ec6eab1d2b048bcfe83fad3a0bd528ff1ac43757844ad8b178912312::" providerId="AD" clId="Web-{909FECAF-4FD7-CF18-6807-237FC6267451}" dt="2020-12-16T17:47:32.413" v="57" actId="20577"/>
        <pc:sldMkLst>
          <pc:docMk/>
          <pc:sldMk cId="1564664959" sldId="304"/>
        </pc:sldMkLst>
        <pc:spChg chg="mod">
          <ac:chgData name="Usuário Convidado" userId="S::urn:spo:anon#db460a41ec6eab1d2b048bcfe83fad3a0bd528ff1ac43757844ad8b178912312::" providerId="AD" clId="Web-{909FECAF-4FD7-CF18-6807-237FC6267451}" dt="2020-12-16T17:47:32.413" v="57" actId="20577"/>
          <ac:spMkLst>
            <pc:docMk/>
            <pc:sldMk cId="1564664959" sldId="304"/>
            <ac:spMk id="3" creationId="{B035AC54-C46F-6B45-9B63-C976D6995A32}"/>
          </ac:spMkLst>
        </pc:spChg>
      </pc:sldChg>
      <pc:sldChg chg="modSp">
        <pc:chgData name="Usuário Convidado" userId="S::urn:spo:anon#db460a41ec6eab1d2b048bcfe83fad3a0bd528ff1ac43757844ad8b178912312::" providerId="AD" clId="Web-{909FECAF-4FD7-CF18-6807-237FC6267451}" dt="2020-12-16T17:49:49.401" v="59" actId="20577"/>
        <pc:sldMkLst>
          <pc:docMk/>
          <pc:sldMk cId="2160650393" sldId="306"/>
        </pc:sldMkLst>
        <pc:spChg chg="mod">
          <ac:chgData name="Usuário Convidado" userId="S::urn:spo:anon#db460a41ec6eab1d2b048bcfe83fad3a0bd528ff1ac43757844ad8b178912312::" providerId="AD" clId="Web-{909FECAF-4FD7-CF18-6807-237FC6267451}" dt="2020-12-16T17:49:49.401" v="59" actId="20577"/>
          <ac:spMkLst>
            <pc:docMk/>
            <pc:sldMk cId="2160650393" sldId="306"/>
            <ac:spMk id="3" creationId="{E97AFD7D-EEB5-A94E-9DAB-182FC78F082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7F0E2A-0585-4487-8F11-7255B814BE6A}"/>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EE6E4529-2B69-409C-B126-9C0FB9A1D7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5E5D011F-F52E-4335-95A7-2E1F7D457594}"/>
              </a:ext>
            </a:extLst>
          </p:cNvPr>
          <p:cNvSpPr>
            <a:spLocks noGrp="1"/>
          </p:cNvSpPr>
          <p:nvPr>
            <p:ph type="dt" sz="half" idx="10"/>
          </p:nvPr>
        </p:nvSpPr>
        <p:spPr/>
        <p:txBody>
          <a:bodyPr/>
          <a:lstStyle/>
          <a:p>
            <a:fld id="{D33EAB6C-7644-4D78-8364-328CE6FAD3BF}" type="datetimeFigureOut">
              <a:rPr lang="pt-BR" smtClean="0"/>
              <a:t>28/12/2020</a:t>
            </a:fld>
            <a:endParaRPr lang="pt-BR"/>
          </a:p>
        </p:txBody>
      </p:sp>
      <p:sp>
        <p:nvSpPr>
          <p:cNvPr id="5" name="Espaço Reservado para Rodapé 4">
            <a:extLst>
              <a:ext uri="{FF2B5EF4-FFF2-40B4-BE49-F238E27FC236}">
                <a16:creationId xmlns:a16="http://schemas.microsoft.com/office/drawing/2014/main" id="{9D8B730F-9D69-4E27-8C73-9D005803DE2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7283DE6-2B0F-48DD-A165-80FC90682CE8}"/>
              </a:ext>
            </a:extLst>
          </p:cNvPr>
          <p:cNvSpPr>
            <a:spLocks noGrp="1"/>
          </p:cNvSpPr>
          <p:nvPr>
            <p:ph type="sldNum" sz="quarter" idx="12"/>
          </p:nvPr>
        </p:nvSpPr>
        <p:spPr/>
        <p:txBody>
          <a:bodyPr/>
          <a:lstStyle/>
          <a:p>
            <a:fld id="{73C742F2-0C04-4246-BE55-F58D886E9E01}" type="slidenum">
              <a:rPr lang="pt-BR" smtClean="0"/>
              <a:t>‹#›</a:t>
            </a:fld>
            <a:endParaRPr lang="pt-BR"/>
          </a:p>
        </p:txBody>
      </p:sp>
    </p:spTree>
    <p:extLst>
      <p:ext uri="{BB962C8B-B14F-4D97-AF65-F5344CB8AC3E}">
        <p14:creationId xmlns:p14="http://schemas.microsoft.com/office/powerpoint/2010/main" val="1983315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72C04D-E0FE-410A-84C9-60FDAEB9B72A}"/>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10283E52-01B6-4705-81D0-06E2DBEF4BC3}"/>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645CECC-A736-4B95-BFDF-30AA4118A199}"/>
              </a:ext>
            </a:extLst>
          </p:cNvPr>
          <p:cNvSpPr>
            <a:spLocks noGrp="1"/>
          </p:cNvSpPr>
          <p:nvPr>
            <p:ph type="dt" sz="half" idx="10"/>
          </p:nvPr>
        </p:nvSpPr>
        <p:spPr/>
        <p:txBody>
          <a:bodyPr/>
          <a:lstStyle/>
          <a:p>
            <a:fld id="{D33EAB6C-7644-4D78-8364-328CE6FAD3BF}" type="datetimeFigureOut">
              <a:rPr lang="pt-BR" smtClean="0"/>
              <a:t>28/12/2020</a:t>
            </a:fld>
            <a:endParaRPr lang="pt-BR"/>
          </a:p>
        </p:txBody>
      </p:sp>
      <p:sp>
        <p:nvSpPr>
          <p:cNvPr id="5" name="Espaço Reservado para Rodapé 4">
            <a:extLst>
              <a:ext uri="{FF2B5EF4-FFF2-40B4-BE49-F238E27FC236}">
                <a16:creationId xmlns:a16="http://schemas.microsoft.com/office/drawing/2014/main" id="{24D6D11F-ABD4-4B80-8992-4C5582353A2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336D9B2-A44D-44B8-B93C-D9F727D5F6AF}"/>
              </a:ext>
            </a:extLst>
          </p:cNvPr>
          <p:cNvSpPr>
            <a:spLocks noGrp="1"/>
          </p:cNvSpPr>
          <p:nvPr>
            <p:ph type="sldNum" sz="quarter" idx="12"/>
          </p:nvPr>
        </p:nvSpPr>
        <p:spPr/>
        <p:txBody>
          <a:bodyPr/>
          <a:lstStyle/>
          <a:p>
            <a:fld id="{73C742F2-0C04-4246-BE55-F58D886E9E01}" type="slidenum">
              <a:rPr lang="pt-BR" smtClean="0"/>
              <a:t>‹#›</a:t>
            </a:fld>
            <a:endParaRPr lang="pt-BR"/>
          </a:p>
        </p:txBody>
      </p:sp>
    </p:spTree>
    <p:extLst>
      <p:ext uri="{BB962C8B-B14F-4D97-AF65-F5344CB8AC3E}">
        <p14:creationId xmlns:p14="http://schemas.microsoft.com/office/powerpoint/2010/main" val="3039439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384DF4F-6005-42F1-905A-25F31C90D423}"/>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79DCD1C5-3D17-4EBF-B2CD-5AA1AE35BE37}"/>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08BF6CF-CDF3-44FF-83F5-695618D5AF16}"/>
              </a:ext>
            </a:extLst>
          </p:cNvPr>
          <p:cNvSpPr>
            <a:spLocks noGrp="1"/>
          </p:cNvSpPr>
          <p:nvPr>
            <p:ph type="dt" sz="half" idx="10"/>
          </p:nvPr>
        </p:nvSpPr>
        <p:spPr/>
        <p:txBody>
          <a:bodyPr/>
          <a:lstStyle/>
          <a:p>
            <a:fld id="{D33EAB6C-7644-4D78-8364-328CE6FAD3BF}" type="datetimeFigureOut">
              <a:rPr lang="pt-BR" smtClean="0"/>
              <a:t>28/12/2020</a:t>
            </a:fld>
            <a:endParaRPr lang="pt-BR"/>
          </a:p>
        </p:txBody>
      </p:sp>
      <p:sp>
        <p:nvSpPr>
          <p:cNvPr id="5" name="Espaço Reservado para Rodapé 4">
            <a:extLst>
              <a:ext uri="{FF2B5EF4-FFF2-40B4-BE49-F238E27FC236}">
                <a16:creationId xmlns:a16="http://schemas.microsoft.com/office/drawing/2014/main" id="{905D3CD6-2129-492E-B5FF-33E6987B34A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2A8F7A0-BBDE-48B4-8F31-393BA488C79A}"/>
              </a:ext>
            </a:extLst>
          </p:cNvPr>
          <p:cNvSpPr>
            <a:spLocks noGrp="1"/>
          </p:cNvSpPr>
          <p:nvPr>
            <p:ph type="sldNum" sz="quarter" idx="12"/>
          </p:nvPr>
        </p:nvSpPr>
        <p:spPr/>
        <p:txBody>
          <a:bodyPr/>
          <a:lstStyle/>
          <a:p>
            <a:fld id="{73C742F2-0C04-4246-BE55-F58D886E9E01}" type="slidenum">
              <a:rPr lang="pt-BR" smtClean="0"/>
              <a:t>‹#›</a:t>
            </a:fld>
            <a:endParaRPr lang="pt-BR"/>
          </a:p>
        </p:txBody>
      </p:sp>
    </p:spTree>
    <p:extLst>
      <p:ext uri="{BB962C8B-B14F-4D97-AF65-F5344CB8AC3E}">
        <p14:creationId xmlns:p14="http://schemas.microsoft.com/office/powerpoint/2010/main" val="2974263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880F80-4CC0-4280-9B03-0FAFF879D5B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F6FAD69-720A-40A0-BEC1-10419278F5EE}"/>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637845D-9A4C-4855-8B04-AEE4B380E14D}"/>
              </a:ext>
            </a:extLst>
          </p:cNvPr>
          <p:cNvSpPr>
            <a:spLocks noGrp="1"/>
          </p:cNvSpPr>
          <p:nvPr>
            <p:ph type="dt" sz="half" idx="10"/>
          </p:nvPr>
        </p:nvSpPr>
        <p:spPr/>
        <p:txBody>
          <a:bodyPr/>
          <a:lstStyle/>
          <a:p>
            <a:fld id="{D33EAB6C-7644-4D78-8364-328CE6FAD3BF}" type="datetimeFigureOut">
              <a:rPr lang="pt-BR" smtClean="0"/>
              <a:t>28/12/2020</a:t>
            </a:fld>
            <a:endParaRPr lang="pt-BR"/>
          </a:p>
        </p:txBody>
      </p:sp>
      <p:sp>
        <p:nvSpPr>
          <p:cNvPr id="5" name="Espaço Reservado para Rodapé 4">
            <a:extLst>
              <a:ext uri="{FF2B5EF4-FFF2-40B4-BE49-F238E27FC236}">
                <a16:creationId xmlns:a16="http://schemas.microsoft.com/office/drawing/2014/main" id="{10936F48-6527-446C-9F32-C506BD6420C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08759E4-7C6E-45A1-A8D8-5A5D881CB470}"/>
              </a:ext>
            </a:extLst>
          </p:cNvPr>
          <p:cNvSpPr>
            <a:spLocks noGrp="1"/>
          </p:cNvSpPr>
          <p:nvPr>
            <p:ph type="sldNum" sz="quarter" idx="12"/>
          </p:nvPr>
        </p:nvSpPr>
        <p:spPr/>
        <p:txBody>
          <a:bodyPr/>
          <a:lstStyle/>
          <a:p>
            <a:fld id="{73C742F2-0C04-4246-BE55-F58D886E9E01}" type="slidenum">
              <a:rPr lang="pt-BR" smtClean="0"/>
              <a:t>‹#›</a:t>
            </a:fld>
            <a:endParaRPr lang="pt-BR"/>
          </a:p>
        </p:txBody>
      </p:sp>
    </p:spTree>
    <p:extLst>
      <p:ext uri="{BB962C8B-B14F-4D97-AF65-F5344CB8AC3E}">
        <p14:creationId xmlns:p14="http://schemas.microsoft.com/office/powerpoint/2010/main" val="773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B18836-8388-4E5C-A880-57484D23E856}"/>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A46A7B09-E32F-4898-BBFB-BF4270B8B0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8134D91B-C98B-4A0C-B36A-C21283411BEB}"/>
              </a:ext>
            </a:extLst>
          </p:cNvPr>
          <p:cNvSpPr>
            <a:spLocks noGrp="1"/>
          </p:cNvSpPr>
          <p:nvPr>
            <p:ph type="dt" sz="half" idx="10"/>
          </p:nvPr>
        </p:nvSpPr>
        <p:spPr/>
        <p:txBody>
          <a:bodyPr/>
          <a:lstStyle/>
          <a:p>
            <a:fld id="{D33EAB6C-7644-4D78-8364-328CE6FAD3BF}" type="datetimeFigureOut">
              <a:rPr lang="pt-BR" smtClean="0"/>
              <a:t>28/12/2020</a:t>
            </a:fld>
            <a:endParaRPr lang="pt-BR"/>
          </a:p>
        </p:txBody>
      </p:sp>
      <p:sp>
        <p:nvSpPr>
          <p:cNvPr id="5" name="Espaço Reservado para Rodapé 4">
            <a:extLst>
              <a:ext uri="{FF2B5EF4-FFF2-40B4-BE49-F238E27FC236}">
                <a16:creationId xmlns:a16="http://schemas.microsoft.com/office/drawing/2014/main" id="{986D3AC8-7616-4F6A-9F0D-ED7E8CDB38A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436FE91-62DA-4512-815B-A9FDB8F4A696}"/>
              </a:ext>
            </a:extLst>
          </p:cNvPr>
          <p:cNvSpPr>
            <a:spLocks noGrp="1"/>
          </p:cNvSpPr>
          <p:nvPr>
            <p:ph type="sldNum" sz="quarter" idx="12"/>
          </p:nvPr>
        </p:nvSpPr>
        <p:spPr/>
        <p:txBody>
          <a:bodyPr/>
          <a:lstStyle/>
          <a:p>
            <a:fld id="{73C742F2-0C04-4246-BE55-F58D886E9E01}" type="slidenum">
              <a:rPr lang="pt-BR" smtClean="0"/>
              <a:t>‹#›</a:t>
            </a:fld>
            <a:endParaRPr lang="pt-BR"/>
          </a:p>
        </p:txBody>
      </p:sp>
    </p:spTree>
    <p:extLst>
      <p:ext uri="{BB962C8B-B14F-4D97-AF65-F5344CB8AC3E}">
        <p14:creationId xmlns:p14="http://schemas.microsoft.com/office/powerpoint/2010/main" val="1718708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04A34-D8E7-49FF-B81B-B0A5AFFA969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D7F6ED9B-CB9A-4318-B247-82356D8AA3E9}"/>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FA0995E3-707B-4D88-9378-1DB10FC57B9C}"/>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D97EE80-6A7E-493A-8080-B7977305369D}"/>
              </a:ext>
            </a:extLst>
          </p:cNvPr>
          <p:cNvSpPr>
            <a:spLocks noGrp="1"/>
          </p:cNvSpPr>
          <p:nvPr>
            <p:ph type="dt" sz="half" idx="10"/>
          </p:nvPr>
        </p:nvSpPr>
        <p:spPr/>
        <p:txBody>
          <a:bodyPr/>
          <a:lstStyle/>
          <a:p>
            <a:fld id="{D33EAB6C-7644-4D78-8364-328CE6FAD3BF}" type="datetimeFigureOut">
              <a:rPr lang="pt-BR" smtClean="0"/>
              <a:t>28/12/2020</a:t>
            </a:fld>
            <a:endParaRPr lang="pt-BR"/>
          </a:p>
        </p:txBody>
      </p:sp>
      <p:sp>
        <p:nvSpPr>
          <p:cNvPr id="6" name="Espaço Reservado para Rodapé 5">
            <a:extLst>
              <a:ext uri="{FF2B5EF4-FFF2-40B4-BE49-F238E27FC236}">
                <a16:creationId xmlns:a16="http://schemas.microsoft.com/office/drawing/2014/main" id="{858A2756-B938-4E76-813D-5267F14BD4B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4325C01-C5B3-4EE6-B22E-6716F6FE582A}"/>
              </a:ext>
            </a:extLst>
          </p:cNvPr>
          <p:cNvSpPr>
            <a:spLocks noGrp="1"/>
          </p:cNvSpPr>
          <p:nvPr>
            <p:ph type="sldNum" sz="quarter" idx="12"/>
          </p:nvPr>
        </p:nvSpPr>
        <p:spPr/>
        <p:txBody>
          <a:bodyPr/>
          <a:lstStyle/>
          <a:p>
            <a:fld id="{73C742F2-0C04-4246-BE55-F58D886E9E01}" type="slidenum">
              <a:rPr lang="pt-BR" smtClean="0"/>
              <a:t>‹#›</a:t>
            </a:fld>
            <a:endParaRPr lang="pt-BR"/>
          </a:p>
        </p:txBody>
      </p:sp>
    </p:spTree>
    <p:extLst>
      <p:ext uri="{BB962C8B-B14F-4D97-AF65-F5344CB8AC3E}">
        <p14:creationId xmlns:p14="http://schemas.microsoft.com/office/powerpoint/2010/main" val="2502117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3778F3-FB69-4665-962D-BAF8E0C00C67}"/>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3617FA75-4F74-4B75-A387-00BFC7C03B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4E9AAA43-7C0A-4D23-9381-3CEFF33B3091}"/>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1274F8A-BA5F-4451-98C3-7F71423F37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ABF75C76-798D-4CAF-9D26-FFEE73CA9C77}"/>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25BE5772-2040-4843-A632-0A057FD48C22}"/>
              </a:ext>
            </a:extLst>
          </p:cNvPr>
          <p:cNvSpPr>
            <a:spLocks noGrp="1"/>
          </p:cNvSpPr>
          <p:nvPr>
            <p:ph type="dt" sz="half" idx="10"/>
          </p:nvPr>
        </p:nvSpPr>
        <p:spPr/>
        <p:txBody>
          <a:bodyPr/>
          <a:lstStyle/>
          <a:p>
            <a:fld id="{D33EAB6C-7644-4D78-8364-328CE6FAD3BF}" type="datetimeFigureOut">
              <a:rPr lang="pt-BR" smtClean="0"/>
              <a:t>28/12/2020</a:t>
            </a:fld>
            <a:endParaRPr lang="pt-BR"/>
          </a:p>
        </p:txBody>
      </p:sp>
      <p:sp>
        <p:nvSpPr>
          <p:cNvPr id="8" name="Espaço Reservado para Rodapé 7">
            <a:extLst>
              <a:ext uri="{FF2B5EF4-FFF2-40B4-BE49-F238E27FC236}">
                <a16:creationId xmlns:a16="http://schemas.microsoft.com/office/drawing/2014/main" id="{D104659C-685E-44EC-AF8A-D82C9D67FA14}"/>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743B1A76-5251-4F2F-BE59-D0A740D067EF}"/>
              </a:ext>
            </a:extLst>
          </p:cNvPr>
          <p:cNvSpPr>
            <a:spLocks noGrp="1"/>
          </p:cNvSpPr>
          <p:nvPr>
            <p:ph type="sldNum" sz="quarter" idx="12"/>
          </p:nvPr>
        </p:nvSpPr>
        <p:spPr/>
        <p:txBody>
          <a:bodyPr/>
          <a:lstStyle/>
          <a:p>
            <a:fld id="{73C742F2-0C04-4246-BE55-F58D886E9E01}" type="slidenum">
              <a:rPr lang="pt-BR" smtClean="0"/>
              <a:t>‹#›</a:t>
            </a:fld>
            <a:endParaRPr lang="pt-BR"/>
          </a:p>
        </p:txBody>
      </p:sp>
    </p:spTree>
    <p:extLst>
      <p:ext uri="{BB962C8B-B14F-4D97-AF65-F5344CB8AC3E}">
        <p14:creationId xmlns:p14="http://schemas.microsoft.com/office/powerpoint/2010/main" val="3356628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5D38C9-669D-4433-B98C-A67AF99D7E27}"/>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3ED09325-3E20-4A81-A6F2-F819F6F8008B}"/>
              </a:ext>
            </a:extLst>
          </p:cNvPr>
          <p:cNvSpPr>
            <a:spLocks noGrp="1"/>
          </p:cNvSpPr>
          <p:nvPr>
            <p:ph type="dt" sz="half" idx="10"/>
          </p:nvPr>
        </p:nvSpPr>
        <p:spPr/>
        <p:txBody>
          <a:bodyPr/>
          <a:lstStyle/>
          <a:p>
            <a:fld id="{D33EAB6C-7644-4D78-8364-328CE6FAD3BF}" type="datetimeFigureOut">
              <a:rPr lang="pt-BR" smtClean="0"/>
              <a:t>28/12/2020</a:t>
            </a:fld>
            <a:endParaRPr lang="pt-BR"/>
          </a:p>
        </p:txBody>
      </p:sp>
      <p:sp>
        <p:nvSpPr>
          <p:cNvPr id="4" name="Espaço Reservado para Rodapé 3">
            <a:extLst>
              <a:ext uri="{FF2B5EF4-FFF2-40B4-BE49-F238E27FC236}">
                <a16:creationId xmlns:a16="http://schemas.microsoft.com/office/drawing/2014/main" id="{D7A43F82-4D70-4F3C-8AB5-1282CB04D66F}"/>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227C77E-2292-4CF3-870E-EDF0970AAA74}"/>
              </a:ext>
            </a:extLst>
          </p:cNvPr>
          <p:cNvSpPr>
            <a:spLocks noGrp="1"/>
          </p:cNvSpPr>
          <p:nvPr>
            <p:ph type="sldNum" sz="quarter" idx="12"/>
          </p:nvPr>
        </p:nvSpPr>
        <p:spPr/>
        <p:txBody>
          <a:bodyPr/>
          <a:lstStyle/>
          <a:p>
            <a:fld id="{73C742F2-0C04-4246-BE55-F58D886E9E01}" type="slidenum">
              <a:rPr lang="pt-BR" smtClean="0"/>
              <a:t>‹#›</a:t>
            </a:fld>
            <a:endParaRPr lang="pt-BR"/>
          </a:p>
        </p:txBody>
      </p:sp>
    </p:spTree>
    <p:extLst>
      <p:ext uri="{BB962C8B-B14F-4D97-AF65-F5344CB8AC3E}">
        <p14:creationId xmlns:p14="http://schemas.microsoft.com/office/powerpoint/2010/main" val="770046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D345E30B-4095-49D4-9946-F92DF2B58980}"/>
              </a:ext>
            </a:extLst>
          </p:cNvPr>
          <p:cNvSpPr>
            <a:spLocks noGrp="1"/>
          </p:cNvSpPr>
          <p:nvPr>
            <p:ph type="dt" sz="half" idx="10"/>
          </p:nvPr>
        </p:nvSpPr>
        <p:spPr/>
        <p:txBody>
          <a:bodyPr/>
          <a:lstStyle/>
          <a:p>
            <a:fld id="{D33EAB6C-7644-4D78-8364-328CE6FAD3BF}" type="datetimeFigureOut">
              <a:rPr lang="pt-BR" smtClean="0"/>
              <a:t>28/12/2020</a:t>
            </a:fld>
            <a:endParaRPr lang="pt-BR"/>
          </a:p>
        </p:txBody>
      </p:sp>
      <p:sp>
        <p:nvSpPr>
          <p:cNvPr id="3" name="Espaço Reservado para Rodapé 2">
            <a:extLst>
              <a:ext uri="{FF2B5EF4-FFF2-40B4-BE49-F238E27FC236}">
                <a16:creationId xmlns:a16="http://schemas.microsoft.com/office/drawing/2014/main" id="{7BD6E549-6574-4F03-B48E-3A2F5633C09E}"/>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0ED34D88-1F09-49AC-973C-20AD5FC62DA4}"/>
              </a:ext>
            </a:extLst>
          </p:cNvPr>
          <p:cNvSpPr>
            <a:spLocks noGrp="1"/>
          </p:cNvSpPr>
          <p:nvPr>
            <p:ph type="sldNum" sz="quarter" idx="12"/>
          </p:nvPr>
        </p:nvSpPr>
        <p:spPr/>
        <p:txBody>
          <a:bodyPr/>
          <a:lstStyle/>
          <a:p>
            <a:fld id="{73C742F2-0C04-4246-BE55-F58D886E9E01}" type="slidenum">
              <a:rPr lang="pt-BR" smtClean="0"/>
              <a:t>‹#›</a:t>
            </a:fld>
            <a:endParaRPr lang="pt-BR"/>
          </a:p>
        </p:txBody>
      </p:sp>
    </p:spTree>
    <p:extLst>
      <p:ext uri="{BB962C8B-B14F-4D97-AF65-F5344CB8AC3E}">
        <p14:creationId xmlns:p14="http://schemas.microsoft.com/office/powerpoint/2010/main" val="3109252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712180-BD66-4DB2-93C1-0A93FCD73F7B}"/>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D46E5090-E89B-441A-BAE7-116E44D5A0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0DA04558-00A0-4F6B-9FEE-E0316A8D7B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842DAE5-938A-46E3-94D1-8B7C5D51D5D9}"/>
              </a:ext>
            </a:extLst>
          </p:cNvPr>
          <p:cNvSpPr>
            <a:spLocks noGrp="1"/>
          </p:cNvSpPr>
          <p:nvPr>
            <p:ph type="dt" sz="half" idx="10"/>
          </p:nvPr>
        </p:nvSpPr>
        <p:spPr/>
        <p:txBody>
          <a:bodyPr/>
          <a:lstStyle/>
          <a:p>
            <a:fld id="{D33EAB6C-7644-4D78-8364-328CE6FAD3BF}" type="datetimeFigureOut">
              <a:rPr lang="pt-BR" smtClean="0"/>
              <a:t>28/12/2020</a:t>
            </a:fld>
            <a:endParaRPr lang="pt-BR"/>
          </a:p>
        </p:txBody>
      </p:sp>
      <p:sp>
        <p:nvSpPr>
          <p:cNvPr id="6" name="Espaço Reservado para Rodapé 5">
            <a:extLst>
              <a:ext uri="{FF2B5EF4-FFF2-40B4-BE49-F238E27FC236}">
                <a16:creationId xmlns:a16="http://schemas.microsoft.com/office/drawing/2014/main" id="{ACEA09B9-00AC-47EE-B7A8-0BED7CF47E2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C406D83-2EB1-47F9-869D-C875CED65D6A}"/>
              </a:ext>
            </a:extLst>
          </p:cNvPr>
          <p:cNvSpPr>
            <a:spLocks noGrp="1"/>
          </p:cNvSpPr>
          <p:nvPr>
            <p:ph type="sldNum" sz="quarter" idx="12"/>
          </p:nvPr>
        </p:nvSpPr>
        <p:spPr/>
        <p:txBody>
          <a:bodyPr/>
          <a:lstStyle/>
          <a:p>
            <a:fld id="{73C742F2-0C04-4246-BE55-F58D886E9E01}" type="slidenum">
              <a:rPr lang="pt-BR" smtClean="0"/>
              <a:t>‹#›</a:t>
            </a:fld>
            <a:endParaRPr lang="pt-BR"/>
          </a:p>
        </p:txBody>
      </p:sp>
    </p:spTree>
    <p:extLst>
      <p:ext uri="{BB962C8B-B14F-4D97-AF65-F5344CB8AC3E}">
        <p14:creationId xmlns:p14="http://schemas.microsoft.com/office/powerpoint/2010/main" val="4156711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F72298-1DDF-4D9E-91F0-76F9791B6AC2}"/>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60722141-A5F6-4D34-9932-E813062CE3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46F01AA7-BAD2-415A-A8AF-BB8ECBF850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54E64F4-D7AF-4FC9-B70B-96BF9BC50354}"/>
              </a:ext>
            </a:extLst>
          </p:cNvPr>
          <p:cNvSpPr>
            <a:spLocks noGrp="1"/>
          </p:cNvSpPr>
          <p:nvPr>
            <p:ph type="dt" sz="half" idx="10"/>
          </p:nvPr>
        </p:nvSpPr>
        <p:spPr/>
        <p:txBody>
          <a:bodyPr/>
          <a:lstStyle/>
          <a:p>
            <a:fld id="{D33EAB6C-7644-4D78-8364-328CE6FAD3BF}" type="datetimeFigureOut">
              <a:rPr lang="pt-BR" smtClean="0"/>
              <a:t>28/12/2020</a:t>
            </a:fld>
            <a:endParaRPr lang="pt-BR"/>
          </a:p>
        </p:txBody>
      </p:sp>
      <p:sp>
        <p:nvSpPr>
          <p:cNvPr id="6" name="Espaço Reservado para Rodapé 5">
            <a:extLst>
              <a:ext uri="{FF2B5EF4-FFF2-40B4-BE49-F238E27FC236}">
                <a16:creationId xmlns:a16="http://schemas.microsoft.com/office/drawing/2014/main" id="{F87D006B-0C31-411C-816B-95292BC1D20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A9BCAB2-6900-419C-B873-885C3D9BFB06}"/>
              </a:ext>
            </a:extLst>
          </p:cNvPr>
          <p:cNvSpPr>
            <a:spLocks noGrp="1"/>
          </p:cNvSpPr>
          <p:nvPr>
            <p:ph type="sldNum" sz="quarter" idx="12"/>
          </p:nvPr>
        </p:nvSpPr>
        <p:spPr/>
        <p:txBody>
          <a:bodyPr/>
          <a:lstStyle/>
          <a:p>
            <a:fld id="{73C742F2-0C04-4246-BE55-F58D886E9E01}" type="slidenum">
              <a:rPr lang="pt-BR" smtClean="0"/>
              <a:t>‹#›</a:t>
            </a:fld>
            <a:endParaRPr lang="pt-BR"/>
          </a:p>
        </p:txBody>
      </p:sp>
    </p:spTree>
    <p:extLst>
      <p:ext uri="{BB962C8B-B14F-4D97-AF65-F5344CB8AC3E}">
        <p14:creationId xmlns:p14="http://schemas.microsoft.com/office/powerpoint/2010/main" val="2232477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79539907-0988-4F67-8613-A5757E2716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F1334CA1-1FDF-4F42-AED7-77E1354A15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175F475-4EAD-45F8-B9AF-595F46FA24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3EAB6C-7644-4D78-8364-328CE6FAD3BF}" type="datetimeFigureOut">
              <a:rPr lang="pt-BR" smtClean="0"/>
              <a:t>28/12/2020</a:t>
            </a:fld>
            <a:endParaRPr lang="pt-BR"/>
          </a:p>
        </p:txBody>
      </p:sp>
      <p:sp>
        <p:nvSpPr>
          <p:cNvPr id="5" name="Espaço Reservado para Rodapé 4">
            <a:extLst>
              <a:ext uri="{FF2B5EF4-FFF2-40B4-BE49-F238E27FC236}">
                <a16:creationId xmlns:a16="http://schemas.microsoft.com/office/drawing/2014/main" id="{1DFBD261-C3A5-4B73-83DE-0833604C7A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EC137424-7CEA-4B4C-BD6E-835BF3EBDA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C742F2-0C04-4246-BE55-F58D886E9E01}" type="slidenum">
              <a:rPr lang="pt-BR" smtClean="0"/>
              <a:t>‹#›</a:t>
            </a:fld>
            <a:endParaRPr lang="pt-BR"/>
          </a:p>
        </p:txBody>
      </p:sp>
    </p:spTree>
    <p:extLst>
      <p:ext uri="{BB962C8B-B14F-4D97-AF65-F5344CB8AC3E}">
        <p14:creationId xmlns:p14="http://schemas.microsoft.com/office/powerpoint/2010/main" val="2452760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 timeline&#10;&#10;Description automatically generated">
            <a:extLst>
              <a:ext uri="{FF2B5EF4-FFF2-40B4-BE49-F238E27FC236}">
                <a16:creationId xmlns:a16="http://schemas.microsoft.com/office/drawing/2014/main" id="{40D4F9EC-4A21-7F41-8DD7-5B9F21291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70898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ítulo 2">
            <a:extLst>
              <a:ext uri="{FF2B5EF4-FFF2-40B4-BE49-F238E27FC236}">
                <a16:creationId xmlns:a16="http://schemas.microsoft.com/office/drawing/2014/main" id="{6DE7D123-8543-5440-9E2D-108C4C3FABF0}"/>
              </a:ext>
            </a:extLst>
          </p:cNvPr>
          <p:cNvSpPr txBox="1">
            <a:spLocks/>
          </p:cNvSpPr>
          <p:nvPr/>
        </p:nvSpPr>
        <p:spPr>
          <a:xfrm>
            <a:off x="2441867" y="2618154"/>
            <a:ext cx="7874441" cy="1891987"/>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pt-BR" sz="3200" dirty="0">
                <a:solidFill>
                  <a:srgbClr val="AE6270"/>
                </a:solidFill>
                <a:latin typeface="Barlow Medium" pitchFamily="2" charset="77"/>
                <a:ea typeface="Calibri" panose="020F0502020204030204" pitchFamily="34" charset="0"/>
                <a:cs typeface="Times New Roman" panose="02020603050405020304" pitchFamily="18" charset="0"/>
              </a:rPr>
              <a:t>O segredo é sempre ter autocontrole e tratar as pessoas envolvidas com respeito, paciência e empatia.</a:t>
            </a:r>
          </a:p>
        </p:txBody>
      </p:sp>
    </p:spTree>
    <p:extLst>
      <p:ext uri="{BB962C8B-B14F-4D97-AF65-F5344CB8AC3E}">
        <p14:creationId xmlns:p14="http://schemas.microsoft.com/office/powerpoint/2010/main" val="3857204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62363FA9-0CC9-5348-994F-2683A63AF4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54"/>
            <a:ext cx="12192000" cy="6854692"/>
          </a:xfrm>
          <a:prstGeom prst="rect">
            <a:avLst/>
          </a:prstGeom>
        </p:spPr>
      </p:pic>
      <p:sp>
        <p:nvSpPr>
          <p:cNvPr id="3" name="Título 1">
            <a:extLst>
              <a:ext uri="{FF2B5EF4-FFF2-40B4-BE49-F238E27FC236}">
                <a16:creationId xmlns:a16="http://schemas.microsoft.com/office/drawing/2014/main" id="{FB19BA19-9C77-C849-9E78-7EBD427495B8}"/>
              </a:ext>
            </a:extLst>
          </p:cNvPr>
          <p:cNvSpPr txBox="1">
            <a:spLocks/>
          </p:cNvSpPr>
          <p:nvPr/>
        </p:nvSpPr>
        <p:spPr>
          <a:xfrm>
            <a:off x="3633309" y="2434829"/>
            <a:ext cx="4729153" cy="2346943"/>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7200" b="1" i="1" dirty="0">
                <a:solidFill>
                  <a:srgbClr val="735095"/>
                </a:solidFill>
                <a:latin typeface="Barlow Medium" pitchFamily="2" charset="77"/>
                <a:ea typeface="Times New Roman" panose="02020603050405020304" pitchFamily="18" charset="0"/>
              </a:rPr>
              <a:t>Invista no diálogo</a:t>
            </a:r>
            <a:endParaRPr lang="pt-BR" sz="7200" b="1" i="1" dirty="0">
              <a:solidFill>
                <a:srgbClr val="735095"/>
              </a:solidFill>
              <a:latin typeface="Barlow Medium" pitchFamily="2" charset="77"/>
            </a:endParaRPr>
          </a:p>
        </p:txBody>
      </p:sp>
      <p:sp>
        <p:nvSpPr>
          <p:cNvPr id="4" name="Título 1">
            <a:extLst>
              <a:ext uri="{FF2B5EF4-FFF2-40B4-BE49-F238E27FC236}">
                <a16:creationId xmlns:a16="http://schemas.microsoft.com/office/drawing/2014/main" id="{D58CE100-3FB6-B344-9698-8F064E75BC78}"/>
              </a:ext>
            </a:extLst>
          </p:cNvPr>
          <p:cNvSpPr txBox="1">
            <a:spLocks/>
          </p:cNvSpPr>
          <p:nvPr/>
        </p:nvSpPr>
        <p:spPr>
          <a:xfrm>
            <a:off x="3656754" y="2489534"/>
            <a:ext cx="4729153" cy="2346943"/>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7200" b="1" i="1" dirty="0">
                <a:ln>
                  <a:solidFill>
                    <a:schemeClr val="bg1"/>
                  </a:solidFill>
                </a:ln>
                <a:noFill/>
                <a:latin typeface="Barlow Medium" pitchFamily="2" charset="77"/>
                <a:ea typeface="Times New Roman" panose="02020603050405020304" pitchFamily="18" charset="0"/>
              </a:rPr>
              <a:t>Invista no diálogo</a:t>
            </a:r>
            <a:endParaRPr lang="pt-BR" sz="7200" b="1" i="1" dirty="0">
              <a:ln>
                <a:solidFill>
                  <a:schemeClr val="bg1"/>
                </a:solidFill>
              </a:ln>
              <a:noFill/>
              <a:latin typeface="Barlow Medium" pitchFamily="2" charset="77"/>
            </a:endParaRPr>
          </a:p>
        </p:txBody>
      </p:sp>
    </p:spTree>
    <p:extLst>
      <p:ext uri="{BB962C8B-B14F-4D97-AF65-F5344CB8AC3E}">
        <p14:creationId xmlns:p14="http://schemas.microsoft.com/office/powerpoint/2010/main" val="4082596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ítulo 2">
            <a:extLst>
              <a:ext uri="{FF2B5EF4-FFF2-40B4-BE49-F238E27FC236}">
                <a16:creationId xmlns:a16="http://schemas.microsoft.com/office/drawing/2014/main" id="{6DE7D123-8543-5440-9E2D-108C4C3FABF0}"/>
              </a:ext>
            </a:extLst>
          </p:cNvPr>
          <p:cNvSpPr txBox="1">
            <a:spLocks/>
          </p:cNvSpPr>
          <p:nvPr/>
        </p:nvSpPr>
        <p:spPr>
          <a:xfrm>
            <a:off x="2158779" y="2774462"/>
            <a:ext cx="7874441" cy="1891987"/>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pt-BR" sz="3200" dirty="0">
                <a:solidFill>
                  <a:srgbClr val="AE6270"/>
                </a:solidFill>
                <a:latin typeface="Barlow Medium" pitchFamily="2" charset="77"/>
                <a:ea typeface="Calibri" panose="020F0502020204030204" pitchFamily="34" charset="0"/>
                <a:cs typeface="Times New Roman" panose="02020603050405020304" pitchFamily="18" charset="0"/>
              </a:rPr>
              <a:t>Diante de um conflito ou distanciamento familiar, se quisermos retornar ao estado de calmaria e proximidade, devemos agir com cautela e sabedoria ao falar. </a:t>
            </a:r>
          </a:p>
        </p:txBody>
      </p:sp>
    </p:spTree>
    <p:extLst>
      <p:ext uri="{BB962C8B-B14F-4D97-AF65-F5344CB8AC3E}">
        <p14:creationId xmlns:p14="http://schemas.microsoft.com/office/powerpoint/2010/main" val="4191470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FB19BA19-9C77-C849-9E78-7EBD427495B8}"/>
              </a:ext>
            </a:extLst>
          </p:cNvPr>
          <p:cNvSpPr txBox="1">
            <a:spLocks/>
          </p:cNvSpPr>
          <p:nvPr/>
        </p:nvSpPr>
        <p:spPr>
          <a:xfrm>
            <a:off x="3078414" y="2403567"/>
            <a:ext cx="5721706" cy="2346943"/>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7200" b="1" i="1" dirty="0">
                <a:solidFill>
                  <a:srgbClr val="735095"/>
                </a:solidFill>
                <a:latin typeface="Barlow Medium" pitchFamily="2" charset="77"/>
                <a:ea typeface="Times New Roman" panose="02020603050405020304" pitchFamily="18" charset="0"/>
              </a:rPr>
              <a:t>Juntos é mais gostoso</a:t>
            </a:r>
            <a:endParaRPr lang="pt-BR" sz="7200" b="1" i="1" dirty="0">
              <a:solidFill>
                <a:srgbClr val="735095"/>
              </a:solidFill>
              <a:latin typeface="Barlow Medium" pitchFamily="2" charset="77"/>
            </a:endParaRPr>
          </a:p>
        </p:txBody>
      </p:sp>
      <p:sp>
        <p:nvSpPr>
          <p:cNvPr id="4" name="Título 1">
            <a:extLst>
              <a:ext uri="{FF2B5EF4-FFF2-40B4-BE49-F238E27FC236}">
                <a16:creationId xmlns:a16="http://schemas.microsoft.com/office/drawing/2014/main" id="{D58CE100-3FB6-B344-9698-8F064E75BC78}"/>
              </a:ext>
            </a:extLst>
          </p:cNvPr>
          <p:cNvSpPr txBox="1">
            <a:spLocks/>
          </p:cNvSpPr>
          <p:nvPr/>
        </p:nvSpPr>
        <p:spPr>
          <a:xfrm>
            <a:off x="3101861" y="2434828"/>
            <a:ext cx="5643553" cy="2346943"/>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7200" b="1" i="1" dirty="0">
                <a:ln>
                  <a:solidFill>
                    <a:schemeClr val="bg1"/>
                  </a:solidFill>
                </a:ln>
                <a:noFill/>
                <a:latin typeface="Barlow Medium" pitchFamily="2" charset="77"/>
                <a:ea typeface="Times New Roman" panose="02020603050405020304" pitchFamily="18" charset="0"/>
              </a:rPr>
              <a:t>Juntos é mais gostoso</a:t>
            </a:r>
            <a:endParaRPr lang="pt-BR" sz="7200" b="1" i="1" dirty="0">
              <a:ln>
                <a:solidFill>
                  <a:schemeClr val="bg1"/>
                </a:solidFill>
              </a:ln>
              <a:noFill/>
              <a:latin typeface="Barlow Medium" pitchFamily="2" charset="77"/>
            </a:endParaRPr>
          </a:p>
        </p:txBody>
      </p:sp>
    </p:spTree>
    <p:extLst>
      <p:ext uri="{BB962C8B-B14F-4D97-AF65-F5344CB8AC3E}">
        <p14:creationId xmlns:p14="http://schemas.microsoft.com/office/powerpoint/2010/main" val="1671070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ítulo 2">
            <a:extLst>
              <a:ext uri="{FF2B5EF4-FFF2-40B4-BE49-F238E27FC236}">
                <a16:creationId xmlns:a16="http://schemas.microsoft.com/office/drawing/2014/main" id="{6DE7D123-8543-5440-9E2D-108C4C3FABF0}"/>
              </a:ext>
            </a:extLst>
          </p:cNvPr>
          <p:cNvSpPr txBox="1">
            <a:spLocks/>
          </p:cNvSpPr>
          <p:nvPr/>
        </p:nvSpPr>
        <p:spPr>
          <a:xfrm>
            <a:off x="1314717" y="2094523"/>
            <a:ext cx="10228605" cy="3173711"/>
          </a:xfrm>
          <a:prstGeom prst="rect">
            <a:avLst/>
          </a:prstGeom>
        </p:spPr>
        <p:txBody>
          <a:bodyPr lIns="91440" tIns="45720" rIns="91440" bIns="4572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pt-BR" sz="3200" dirty="0">
                <a:solidFill>
                  <a:srgbClr val="AE6270"/>
                </a:solidFill>
                <a:latin typeface="Barlow Medium"/>
                <a:ea typeface="Calibri" panose="020F0502020204030204" pitchFamily="34" charset="0"/>
                <a:cs typeface="Times New Roman"/>
              </a:rPr>
              <a:t>Poucas ações criam um senso de pertencimento, tão necessário ao ser humano, como fazer atividades juntos, das mais prazerosas àquelas que são executadas pelo dever da responsabilidade. Nesse caso, o que fortalece nosso vínculo não é necessariamente o objetivo alcançado, mas o aprendizado e o tempo investido na caminhada.</a:t>
            </a:r>
          </a:p>
        </p:txBody>
      </p:sp>
    </p:spTree>
    <p:extLst>
      <p:ext uri="{BB962C8B-B14F-4D97-AF65-F5344CB8AC3E}">
        <p14:creationId xmlns:p14="http://schemas.microsoft.com/office/powerpoint/2010/main" val="1084902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B035AC54-C46F-6B45-9B63-C976D6995A32}"/>
              </a:ext>
            </a:extLst>
          </p:cNvPr>
          <p:cNvSpPr txBox="1">
            <a:spLocks/>
          </p:cNvSpPr>
          <p:nvPr/>
        </p:nvSpPr>
        <p:spPr>
          <a:xfrm>
            <a:off x="2089625" y="2255255"/>
            <a:ext cx="7249760" cy="1069887"/>
          </a:xfrm>
          <a:prstGeom prst="rect">
            <a:avLst/>
          </a:prstGeom>
        </p:spPr>
        <p:txBody>
          <a:bodyPr lIns="91440" tIns="45720" rIns="91440" bIns="4572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i="1" dirty="0">
                <a:solidFill>
                  <a:srgbClr val="AE6270"/>
                </a:solidFill>
                <a:latin typeface="Barlow SemiBold"/>
                <a:ea typeface="Times New Roman" panose="02020603050405020304" pitchFamily="18" charset="0"/>
              </a:rPr>
              <a:t>TUDO O QUE É IMPORTANTE MERECE NOSSO TEMPO DE QUALIDADE.</a:t>
            </a:r>
            <a:endParaRPr lang="pt-BR" sz="8000" b="1" i="1" dirty="0">
              <a:solidFill>
                <a:srgbClr val="AE6270"/>
              </a:solidFill>
              <a:latin typeface="Barlow SemiBold" pitchFamily="2" charset="77"/>
            </a:endParaRPr>
          </a:p>
        </p:txBody>
      </p:sp>
      <p:sp>
        <p:nvSpPr>
          <p:cNvPr id="4" name="Subtítulo 2">
            <a:extLst>
              <a:ext uri="{FF2B5EF4-FFF2-40B4-BE49-F238E27FC236}">
                <a16:creationId xmlns:a16="http://schemas.microsoft.com/office/drawing/2014/main" id="{581BCD9E-C119-EC4E-B257-C424DAF037B8}"/>
              </a:ext>
            </a:extLst>
          </p:cNvPr>
          <p:cNvSpPr txBox="1">
            <a:spLocks/>
          </p:cNvSpPr>
          <p:nvPr/>
        </p:nvSpPr>
        <p:spPr>
          <a:xfrm>
            <a:off x="2089625" y="3430654"/>
            <a:ext cx="8070375" cy="1282341"/>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dirty="0">
                <a:solidFill>
                  <a:srgbClr val="735095"/>
                </a:solidFill>
                <a:latin typeface="Barlow Medium" pitchFamily="2" charset="77"/>
                <a:ea typeface="Calibri" panose="020F0502020204030204" pitchFamily="34" charset="0"/>
                <a:cs typeface="Times New Roman" panose="02020603050405020304" pitchFamily="18" charset="0"/>
              </a:rPr>
              <a:t>Na correria em que vivemos, parece que o tempo voa, e, a todo o momento, temos que decidir a que dedicaremos as poucas horas disponíveis.</a:t>
            </a:r>
            <a:endParaRPr lang="pt-BR" i="1" dirty="0">
              <a:solidFill>
                <a:srgbClr val="735095"/>
              </a:solidFill>
              <a:latin typeface="Barlow Medium" pitchFamily="2"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4633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ítulo 2">
            <a:extLst>
              <a:ext uri="{FF2B5EF4-FFF2-40B4-BE49-F238E27FC236}">
                <a16:creationId xmlns:a16="http://schemas.microsoft.com/office/drawing/2014/main" id="{6DE7D123-8543-5440-9E2D-108C4C3FABF0}"/>
              </a:ext>
            </a:extLst>
          </p:cNvPr>
          <p:cNvSpPr txBox="1">
            <a:spLocks/>
          </p:cNvSpPr>
          <p:nvPr/>
        </p:nvSpPr>
        <p:spPr>
          <a:xfrm>
            <a:off x="2353297" y="2617521"/>
            <a:ext cx="7485406" cy="1626265"/>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pt-BR" sz="3200" dirty="0">
                <a:solidFill>
                  <a:srgbClr val="AE6270"/>
                </a:solidFill>
                <a:latin typeface="Barlow Medium" pitchFamily="2" charset="77"/>
                <a:ea typeface="Calibri" panose="020F0502020204030204" pitchFamily="34" charset="0"/>
                <a:cs typeface="Times New Roman" panose="02020603050405020304" pitchFamily="18" charset="0"/>
              </a:rPr>
              <a:t>Ao escolhermos investir este precioso tempo com a família, gritamos a eles e ao mundo o quanto os amamos.</a:t>
            </a:r>
          </a:p>
        </p:txBody>
      </p:sp>
    </p:spTree>
    <p:extLst>
      <p:ext uri="{BB962C8B-B14F-4D97-AF65-F5344CB8AC3E}">
        <p14:creationId xmlns:p14="http://schemas.microsoft.com/office/powerpoint/2010/main" val="1622687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B035AC54-C46F-6B45-9B63-C976D6995A32}"/>
              </a:ext>
            </a:extLst>
          </p:cNvPr>
          <p:cNvSpPr txBox="1">
            <a:spLocks/>
          </p:cNvSpPr>
          <p:nvPr/>
        </p:nvSpPr>
        <p:spPr>
          <a:xfrm>
            <a:off x="1480025" y="1642051"/>
            <a:ext cx="6882437" cy="1069887"/>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i="1" dirty="0">
                <a:solidFill>
                  <a:srgbClr val="AE6270"/>
                </a:solidFill>
                <a:latin typeface="Barlow SemiBold"/>
                <a:ea typeface="Times New Roman" panose="02020603050405020304" pitchFamily="18" charset="0"/>
              </a:rPr>
              <a:t>COM BOM HUMOR, TUDO FICA MAIS LEVE E PRAZEROSO.</a:t>
            </a:r>
            <a:endParaRPr lang="pt-BR" sz="8000" b="1" i="1" dirty="0">
              <a:solidFill>
                <a:srgbClr val="AE6270"/>
              </a:solidFill>
              <a:latin typeface="Barlow SemiBold"/>
            </a:endParaRPr>
          </a:p>
        </p:txBody>
      </p:sp>
      <p:sp>
        <p:nvSpPr>
          <p:cNvPr id="4" name="Subtítulo 2">
            <a:extLst>
              <a:ext uri="{FF2B5EF4-FFF2-40B4-BE49-F238E27FC236}">
                <a16:creationId xmlns:a16="http://schemas.microsoft.com/office/drawing/2014/main" id="{581BCD9E-C119-EC4E-B257-C424DAF037B8}"/>
              </a:ext>
            </a:extLst>
          </p:cNvPr>
          <p:cNvSpPr txBox="1">
            <a:spLocks/>
          </p:cNvSpPr>
          <p:nvPr/>
        </p:nvSpPr>
        <p:spPr>
          <a:xfrm>
            <a:off x="1480025" y="2711938"/>
            <a:ext cx="10203975" cy="3017057"/>
          </a:xfrm>
          <a:prstGeom prst="rect">
            <a:avLst/>
          </a:prstGeom>
        </p:spPr>
        <p:txBody>
          <a:bodyPr lIns="91440" tIns="45720" rIns="91440" bIns="4572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pt-BR" dirty="0">
                <a:solidFill>
                  <a:srgbClr val="735095"/>
                </a:solidFill>
                <a:latin typeface="Barlow Medium"/>
                <a:ea typeface="Calibri" panose="020F0502020204030204" pitchFamily="34" charset="0"/>
                <a:cs typeface="Times New Roman"/>
              </a:rPr>
              <a:t>Em meio a tantas lutas da vida, desfrutar de um ambiente mais leve e alegre no seio da família é como ir para um oásis depois de um dia fatigante no deserto. Aprender a rir e a sorrir dos fatos e mazelas da vida, especialmente quando aprendemos a rir de nós mesmos, nos deixa mais leves e deixa o fardo das responsabilidades do cotidiano mais suave.</a:t>
            </a:r>
          </a:p>
        </p:txBody>
      </p:sp>
    </p:spTree>
    <p:extLst>
      <p:ext uri="{BB962C8B-B14F-4D97-AF65-F5344CB8AC3E}">
        <p14:creationId xmlns:p14="http://schemas.microsoft.com/office/powerpoint/2010/main" val="1863627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B035AC54-C46F-6B45-9B63-C976D6995A32}"/>
              </a:ext>
            </a:extLst>
          </p:cNvPr>
          <p:cNvSpPr txBox="1">
            <a:spLocks/>
          </p:cNvSpPr>
          <p:nvPr/>
        </p:nvSpPr>
        <p:spPr>
          <a:xfrm>
            <a:off x="1480025" y="1642051"/>
            <a:ext cx="7930675" cy="1069887"/>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i="1" dirty="0">
                <a:solidFill>
                  <a:srgbClr val="AE6270"/>
                </a:solidFill>
                <a:latin typeface="Barlow SemiBold"/>
                <a:ea typeface="Times New Roman" panose="02020603050405020304" pitchFamily="18" charset="0"/>
              </a:rPr>
              <a:t>MOMENTOS PARTICULARES, A SÓS, CRIAM INTIMIDADE COM DEUS E COM A FAMÍLIA.</a:t>
            </a:r>
            <a:endParaRPr lang="pt-BR" sz="8000" b="1" i="1" dirty="0">
              <a:solidFill>
                <a:srgbClr val="AE6270"/>
              </a:solidFill>
              <a:latin typeface="Barlow SemiBold"/>
            </a:endParaRPr>
          </a:p>
        </p:txBody>
      </p:sp>
      <p:sp>
        <p:nvSpPr>
          <p:cNvPr id="4" name="Subtítulo 2">
            <a:extLst>
              <a:ext uri="{FF2B5EF4-FFF2-40B4-BE49-F238E27FC236}">
                <a16:creationId xmlns:a16="http://schemas.microsoft.com/office/drawing/2014/main" id="{581BCD9E-C119-EC4E-B257-C424DAF037B8}"/>
              </a:ext>
            </a:extLst>
          </p:cNvPr>
          <p:cNvSpPr txBox="1">
            <a:spLocks/>
          </p:cNvSpPr>
          <p:nvPr/>
        </p:nvSpPr>
        <p:spPr>
          <a:xfrm>
            <a:off x="1480025" y="2711938"/>
            <a:ext cx="10203975" cy="2485293"/>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pt-BR" dirty="0">
                <a:solidFill>
                  <a:srgbClr val="735095"/>
                </a:solidFill>
                <a:latin typeface="Barlow Medium" pitchFamily="2" charset="77"/>
                <a:ea typeface="Calibri" panose="020F0502020204030204" pitchFamily="34" charset="0"/>
                <a:cs typeface="Times New Roman" panose="02020603050405020304" pitchFamily="18" charset="0"/>
              </a:rPr>
              <a:t>Cristo é nosso exemplo em tudo. Ele nos ensina que Sua profunda intimidade com o Pai foi construída em momentos particulares, nos quais, com o Pai, Ele desfrutava de tempo e comunhão. Era nesses encontros íntimos que Sua força para vencer o mal era solidificada.</a:t>
            </a:r>
          </a:p>
        </p:txBody>
      </p:sp>
    </p:spTree>
    <p:extLst>
      <p:ext uri="{BB962C8B-B14F-4D97-AF65-F5344CB8AC3E}">
        <p14:creationId xmlns:p14="http://schemas.microsoft.com/office/powerpoint/2010/main" val="617816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ítulo 2">
            <a:extLst>
              <a:ext uri="{FF2B5EF4-FFF2-40B4-BE49-F238E27FC236}">
                <a16:creationId xmlns:a16="http://schemas.microsoft.com/office/drawing/2014/main" id="{6DE7D123-8543-5440-9E2D-108C4C3FABF0}"/>
              </a:ext>
            </a:extLst>
          </p:cNvPr>
          <p:cNvSpPr txBox="1">
            <a:spLocks/>
          </p:cNvSpPr>
          <p:nvPr/>
        </p:nvSpPr>
        <p:spPr>
          <a:xfrm>
            <a:off x="1524865" y="2805090"/>
            <a:ext cx="9377595" cy="1626265"/>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pt-BR" sz="3200" dirty="0">
                <a:solidFill>
                  <a:srgbClr val="AE6270"/>
                </a:solidFill>
                <a:latin typeface="Barlow Medium" pitchFamily="2" charset="77"/>
                <a:ea typeface="Calibri" panose="020F0502020204030204" pitchFamily="34" charset="0"/>
                <a:cs typeface="Times New Roman" panose="02020603050405020304" pitchFamily="18" charset="0"/>
              </a:rPr>
              <a:t>Os laços mais profundos, capazes de realmente fortalecer os vínculos familiares, acontecem em conversas reservadas, pois nesses momentos temos mais liberdade para abrir o coração e a alma, e para nos colocar em mais fina sintonia.</a:t>
            </a:r>
          </a:p>
        </p:txBody>
      </p:sp>
    </p:spTree>
    <p:extLst>
      <p:ext uri="{BB962C8B-B14F-4D97-AF65-F5344CB8AC3E}">
        <p14:creationId xmlns:p14="http://schemas.microsoft.com/office/powerpoint/2010/main" val="7534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ADE28BA9-38F0-144B-80C4-2FFC0E4A1E81}"/>
              </a:ext>
            </a:extLst>
          </p:cNvPr>
          <p:cNvSpPr txBox="1">
            <a:spLocks/>
          </p:cNvSpPr>
          <p:nvPr/>
        </p:nvSpPr>
        <p:spPr>
          <a:xfrm>
            <a:off x="2530848" y="2588569"/>
            <a:ext cx="7130304" cy="1116083"/>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6600" b="1" dirty="0">
                <a:solidFill>
                  <a:srgbClr val="735095"/>
                </a:solidFill>
                <a:latin typeface="Barlow Semi Condensed" pitchFamily="2" charset="77"/>
                <a:cs typeface="Times New Roman" panose="02020603050405020304" pitchFamily="18" charset="0"/>
              </a:rPr>
              <a:t>A ESPERANÇA PARA A FAMÍLIA</a:t>
            </a:r>
            <a:endParaRPr lang="pt-BR" sz="6600" b="1" dirty="0">
              <a:solidFill>
                <a:srgbClr val="735095"/>
              </a:solidFill>
              <a:latin typeface="Barlow Semi Condensed" pitchFamily="2" charset="77"/>
            </a:endParaRPr>
          </a:p>
        </p:txBody>
      </p:sp>
    </p:spTree>
    <p:extLst>
      <p:ext uri="{BB962C8B-B14F-4D97-AF65-F5344CB8AC3E}">
        <p14:creationId xmlns:p14="http://schemas.microsoft.com/office/powerpoint/2010/main" val="2148208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FB19BA19-9C77-C849-9E78-7EBD427495B8}"/>
              </a:ext>
            </a:extLst>
          </p:cNvPr>
          <p:cNvSpPr txBox="1">
            <a:spLocks/>
          </p:cNvSpPr>
          <p:nvPr/>
        </p:nvSpPr>
        <p:spPr>
          <a:xfrm>
            <a:off x="3078414" y="2403567"/>
            <a:ext cx="5721706" cy="2346943"/>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7200" b="1" i="1" dirty="0">
                <a:solidFill>
                  <a:srgbClr val="735095"/>
                </a:solidFill>
                <a:latin typeface="Barlow Medium" pitchFamily="2" charset="77"/>
                <a:ea typeface="Times New Roman" panose="02020603050405020304" pitchFamily="18" charset="0"/>
              </a:rPr>
              <a:t>Culto em família</a:t>
            </a:r>
            <a:endParaRPr lang="pt-BR" sz="7200" b="1" i="1" dirty="0">
              <a:solidFill>
                <a:srgbClr val="735095"/>
              </a:solidFill>
              <a:latin typeface="Barlow Medium" pitchFamily="2" charset="77"/>
            </a:endParaRPr>
          </a:p>
        </p:txBody>
      </p:sp>
      <p:sp>
        <p:nvSpPr>
          <p:cNvPr id="4" name="Título 1">
            <a:extLst>
              <a:ext uri="{FF2B5EF4-FFF2-40B4-BE49-F238E27FC236}">
                <a16:creationId xmlns:a16="http://schemas.microsoft.com/office/drawing/2014/main" id="{D58CE100-3FB6-B344-9698-8F064E75BC78}"/>
              </a:ext>
            </a:extLst>
          </p:cNvPr>
          <p:cNvSpPr txBox="1">
            <a:spLocks/>
          </p:cNvSpPr>
          <p:nvPr/>
        </p:nvSpPr>
        <p:spPr>
          <a:xfrm>
            <a:off x="3101862" y="2450461"/>
            <a:ext cx="5643553" cy="2346943"/>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7200" b="1" i="1" dirty="0">
                <a:ln>
                  <a:solidFill>
                    <a:schemeClr val="bg1"/>
                  </a:solidFill>
                </a:ln>
                <a:noFill/>
                <a:latin typeface="Barlow Medium" pitchFamily="2" charset="77"/>
                <a:ea typeface="Times New Roman" panose="02020603050405020304" pitchFamily="18" charset="0"/>
              </a:rPr>
              <a:t>Culto em família</a:t>
            </a:r>
            <a:endParaRPr lang="pt-BR" sz="7200" b="1" i="1" dirty="0">
              <a:ln>
                <a:solidFill>
                  <a:schemeClr val="bg1"/>
                </a:solidFill>
              </a:ln>
              <a:noFill/>
              <a:latin typeface="Barlow Medium" pitchFamily="2" charset="77"/>
            </a:endParaRPr>
          </a:p>
        </p:txBody>
      </p:sp>
    </p:spTree>
    <p:extLst>
      <p:ext uri="{BB962C8B-B14F-4D97-AF65-F5344CB8AC3E}">
        <p14:creationId xmlns:p14="http://schemas.microsoft.com/office/powerpoint/2010/main" val="2768660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ítulo 2">
            <a:extLst>
              <a:ext uri="{FF2B5EF4-FFF2-40B4-BE49-F238E27FC236}">
                <a16:creationId xmlns:a16="http://schemas.microsoft.com/office/drawing/2014/main" id="{6DE7D123-8543-5440-9E2D-108C4C3FABF0}"/>
              </a:ext>
            </a:extLst>
          </p:cNvPr>
          <p:cNvSpPr txBox="1">
            <a:spLocks/>
          </p:cNvSpPr>
          <p:nvPr/>
        </p:nvSpPr>
        <p:spPr>
          <a:xfrm>
            <a:off x="1407202" y="2125152"/>
            <a:ext cx="9377595" cy="2907956"/>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pt-BR" sz="3200" dirty="0">
                <a:solidFill>
                  <a:srgbClr val="AE6270"/>
                </a:solidFill>
                <a:latin typeface="Barlow Medium" pitchFamily="2" charset="77"/>
                <a:ea typeface="Calibri" panose="020F0502020204030204" pitchFamily="34" charset="0"/>
                <a:cs typeface="Times New Roman" panose="02020603050405020304" pitchFamily="18" charset="0"/>
              </a:rPr>
              <a:t>O culto diário deve ser uma prioridade. É uma necessidade do ser humano. Só a comunhão diária com o Senhor me proporcionará o conhecimento, a força espiritual de que necessito para enfrentar o drama do grande conflito que permeia o mundo, minha casa e meu coração.</a:t>
            </a:r>
          </a:p>
        </p:txBody>
      </p:sp>
    </p:spTree>
    <p:extLst>
      <p:ext uri="{BB962C8B-B14F-4D97-AF65-F5344CB8AC3E}">
        <p14:creationId xmlns:p14="http://schemas.microsoft.com/office/powerpoint/2010/main" val="1119778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9FF77B2-7B8C-6043-8F18-A7626868C7A2}"/>
              </a:ext>
            </a:extLst>
          </p:cNvPr>
          <p:cNvSpPr txBox="1">
            <a:spLocks/>
          </p:cNvSpPr>
          <p:nvPr/>
        </p:nvSpPr>
        <p:spPr>
          <a:xfrm>
            <a:off x="1257475" y="2078892"/>
            <a:ext cx="9887264" cy="3491348"/>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dirty="0">
                <a:solidFill>
                  <a:srgbClr val="735095"/>
                </a:solidFill>
                <a:latin typeface="Barlow Medium" pitchFamily="2" charset="77"/>
                <a:ea typeface="Calibri" panose="020F0502020204030204" pitchFamily="34" charset="0"/>
              </a:rPr>
              <a:t>No culto familiar, criamos uma atmosfera especial, pois apresentamos nossa família diante do Senhor. </a:t>
            </a:r>
          </a:p>
          <a:p>
            <a:endParaRPr lang="pt-BR" sz="3200" i="1" dirty="0">
              <a:solidFill>
                <a:srgbClr val="735095"/>
              </a:solidFill>
              <a:latin typeface="Barlow Medium" pitchFamily="2" charset="77"/>
              <a:ea typeface="Calibri" panose="020F0502020204030204" pitchFamily="34" charset="0"/>
            </a:endParaRPr>
          </a:p>
          <a:p>
            <a:r>
              <a:rPr lang="pt-BR" sz="3200" i="1" dirty="0">
                <a:solidFill>
                  <a:srgbClr val="735095"/>
                </a:solidFill>
                <a:latin typeface="Barlow"/>
                <a:ea typeface="Calibri" panose="020F0502020204030204" pitchFamily="34" charset="0"/>
              </a:rPr>
              <a:t>“Podeis pensar, pais, que não tendes tempo para fazer tudo isto, mas deveis tomar tempo para fazer vossa obra na família, pois do contrário Satanás suprirá o que falta” </a:t>
            </a:r>
            <a:r>
              <a:rPr lang="pt-BR" sz="3200" dirty="0">
                <a:solidFill>
                  <a:srgbClr val="735095"/>
                </a:solidFill>
                <a:latin typeface="Barlow"/>
                <a:ea typeface="Calibri" panose="020F0502020204030204" pitchFamily="34" charset="0"/>
              </a:rPr>
              <a:t>(O Lar Adventista, p. 324).</a:t>
            </a:r>
            <a:endParaRPr lang="pt-BR" sz="3200" i="1" dirty="0">
              <a:solidFill>
                <a:srgbClr val="735095"/>
              </a:solidFill>
              <a:latin typeface="Barlow"/>
              <a:ea typeface="Calibri" panose="020F0502020204030204" pitchFamily="34" charset="0"/>
            </a:endParaRPr>
          </a:p>
        </p:txBody>
      </p:sp>
    </p:spTree>
    <p:extLst>
      <p:ext uri="{BB962C8B-B14F-4D97-AF65-F5344CB8AC3E}">
        <p14:creationId xmlns:p14="http://schemas.microsoft.com/office/powerpoint/2010/main" val="2969525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B035AC54-C46F-6B45-9B63-C976D6995A32}"/>
              </a:ext>
            </a:extLst>
          </p:cNvPr>
          <p:cNvSpPr txBox="1">
            <a:spLocks/>
          </p:cNvSpPr>
          <p:nvPr/>
        </p:nvSpPr>
        <p:spPr>
          <a:xfrm>
            <a:off x="2378795" y="1692032"/>
            <a:ext cx="3498375" cy="656492"/>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i="1" dirty="0">
                <a:solidFill>
                  <a:srgbClr val="AE6270"/>
                </a:solidFill>
                <a:latin typeface="Barlow SemiBold" pitchFamily="2" charset="77"/>
                <a:ea typeface="Times New Roman" panose="02020603050405020304" pitchFamily="18" charset="0"/>
              </a:rPr>
              <a:t>O CULTO FAMILIAR DEVE SER:</a:t>
            </a:r>
          </a:p>
        </p:txBody>
      </p:sp>
      <p:sp>
        <p:nvSpPr>
          <p:cNvPr id="4" name="Subtítulo 2">
            <a:extLst>
              <a:ext uri="{FF2B5EF4-FFF2-40B4-BE49-F238E27FC236}">
                <a16:creationId xmlns:a16="http://schemas.microsoft.com/office/drawing/2014/main" id="{581BCD9E-C119-EC4E-B257-C424DAF037B8}"/>
              </a:ext>
            </a:extLst>
          </p:cNvPr>
          <p:cNvSpPr txBox="1">
            <a:spLocks/>
          </p:cNvSpPr>
          <p:nvPr/>
        </p:nvSpPr>
        <p:spPr>
          <a:xfrm>
            <a:off x="3191595" y="2716448"/>
            <a:ext cx="5108344" cy="26416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pt-BR" dirty="0">
                <a:solidFill>
                  <a:srgbClr val="735095"/>
                </a:solidFill>
                <a:latin typeface="Barlow Medium" pitchFamily="2" charset="77"/>
                <a:ea typeface="Calibri" panose="020F0502020204030204" pitchFamily="34" charset="0"/>
                <a:cs typeface="Times New Roman" panose="02020603050405020304" pitchFamily="18" charset="0"/>
              </a:rPr>
              <a:t>Planejado com antecedência;</a:t>
            </a:r>
          </a:p>
          <a:p>
            <a:pPr>
              <a:lnSpc>
                <a:spcPct val="100000"/>
              </a:lnSpc>
            </a:pPr>
            <a:r>
              <a:rPr lang="pt-BR" dirty="0">
                <a:solidFill>
                  <a:srgbClr val="735095"/>
                </a:solidFill>
                <a:latin typeface="Barlow Medium" pitchFamily="2" charset="77"/>
                <a:ea typeface="Calibri" panose="020F0502020204030204" pitchFamily="34" charset="0"/>
                <a:cs typeface="Times New Roman" panose="02020603050405020304" pitchFamily="18" charset="0"/>
              </a:rPr>
              <a:t>Curto e inspirador;</a:t>
            </a:r>
          </a:p>
          <a:p>
            <a:pPr>
              <a:lnSpc>
                <a:spcPct val="100000"/>
              </a:lnSpc>
            </a:pPr>
            <a:r>
              <a:rPr lang="pt-BR" dirty="0">
                <a:solidFill>
                  <a:srgbClr val="735095"/>
                </a:solidFill>
                <a:latin typeface="Barlow Medium" pitchFamily="2" charset="77"/>
                <a:ea typeface="Calibri" panose="020F0502020204030204" pitchFamily="34" charset="0"/>
                <a:cs typeface="Times New Roman" panose="02020603050405020304" pitchFamily="18" charset="0"/>
              </a:rPr>
              <a:t>Interessante;</a:t>
            </a:r>
          </a:p>
          <a:p>
            <a:pPr>
              <a:lnSpc>
                <a:spcPct val="100000"/>
              </a:lnSpc>
            </a:pPr>
            <a:r>
              <a:rPr lang="pt-BR" dirty="0">
                <a:solidFill>
                  <a:srgbClr val="735095"/>
                </a:solidFill>
                <a:latin typeface="Barlow Medium" pitchFamily="2" charset="77"/>
                <a:ea typeface="Calibri" panose="020F0502020204030204" pitchFamily="34" charset="0"/>
                <a:cs typeface="Times New Roman" panose="02020603050405020304" pitchFamily="18" charset="0"/>
              </a:rPr>
              <a:t>Adequado à idade;</a:t>
            </a:r>
          </a:p>
          <a:p>
            <a:pPr>
              <a:lnSpc>
                <a:spcPct val="100000"/>
              </a:lnSpc>
            </a:pPr>
            <a:r>
              <a:rPr lang="pt-BR" dirty="0">
                <a:solidFill>
                  <a:srgbClr val="735095"/>
                </a:solidFill>
                <a:latin typeface="Barlow Medium" pitchFamily="2" charset="77"/>
                <a:ea typeface="Calibri" panose="020F0502020204030204" pitchFamily="34" charset="0"/>
                <a:cs typeface="Times New Roman" panose="02020603050405020304" pitchFamily="18" charset="0"/>
              </a:rPr>
              <a:t>Participativo.</a:t>
            </a:r>
          </a:p>
        </p:txBody>
      </p:sp>
    </p:spTree>
    <p:extLst>
      <p:ext uri="{BB962C8B-B14F-4D97-AF65-F5344CB8AC3E}">
        <p14:creationId xmlns:p14="http://schemas.microsoft.com/office/powerpoint/2010/main" val="1869429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B035AC54-C46F-6B45-9B63-C976D6995A32}"/>
              </a:ext>
            </a:extLst>
          </p:cNvPr>
          <p:cNvSpPr txBox="1">
            <a:spLocks/>
          </p:cNvSpPr>
          <p:nvPr/>
        </p:nvSpPr>
        <p:spPr>
          <a:xfrm>
            <a:off x="1284641" y="1985927"/>
            <a:ext cx="8351729" cy="1069887"/>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i="1" dirty="0">
                <a:solidFill>
                  <a:srgbClr val="AE6270"/>
                </a:solidFill>
                <a:latin typeface="Barlow SemiBold"/>
                <a:ea typeface="Times New Roman" panose="02020603050405020304" pitchFamily="18" charset="0"/>
              </a:rPr>
              <a:t>ESTE MOVIMENTO DE ORAÇÃO TEM QUE CONTINUAR EM SUA VIDA, SUA CASA E SUA FAMÍLIA.</a:t>
            </a:r>
            <a:endParaRPr lang="pt-BR" sz="8000" b="1" i="1" dirty="0">
              <a:solidFill>
                <a:srgbClr val="AE6270"/>
              </a:solidFill>
              <a:latin typeface="Barlow SemiBold"/>
            </a:endParaRPr>
          </a:p>
        </p:txBody>
      </p:sp>
      <p:sp>
        <p:nvSpPr>
          <p:cNvPr id="4" name="Subtítulo 2">
            <a:extLst>
              <a:ext uri="{FF2B5EF4-FFF2-40B4-BE49-F238E27FC236}">
                <a16:creationId xmlns:a16="http://schemas.microsoft.com/office/drawing/2014/main" id="{581BCD9E-C119-EC4E-B257-C424DAF037B8}"/>
              </a:ext>
            </a:extLst>
          </p:cNvPr>
          <p:cNvSpPr txBox="1">
            <a:spLocks/>
          </p:cNvSpPr>
          <p:nvPr/>
        </p:nvSpPr>
        <p:spPr>
          <a:xfrm>
            <a:off x="1284641" y="3344985"/>
            <a:ext cx="9781944" cy="1961662"/>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pt-BR" dirty="0">
                <a:solidFill>
                  <a:srgbClr val="735095"/>
                </a:solidFill>
                <a:latin typeface="Barlow Medium" pitchFamily="2" charset="77"/>
                <a:ea typeface="Calibri" panose="020F0502020204030204" pitchFamily="34" charset="0"/>
                <a:cs typeface="Times New Roman" panose="02020603050405020304" pitchFamily="18" charset="0"/>
              </a:rPr>
              <a:t>A comunhão diária com o Senhor, descobrindo Sua vontade e planos para minha vida e minha família, recebendo o batismo do Espírito Santo para avançar e vencer, É A ESPERANÇA PARA MINHA FAMÍLIA.</a:t>
            </a:r>
          </a:p>
        </p:txBody>
      </p:sp>
    </p:spTree>
    <p:extLst>
      <p:ext uri="{BB962C8B-B14F-4D97-AF65-F5344CB8AC3E}">
        <p14:creationId xmlns:p14="http://schemas.microsoft.com/office/powerpoint/2010/main" val="1564664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ítulo 2">
            <a:extLst>
              <a:ext uri="{FF2B5EF4-FFF2-40B4-BE49-F238E27FC236}">
                <a16:creationId xmlns:a16="http://schemas.microsoft.com/office/drawing/2014/main" id="{6DE7D123-8543-5440-9E2D-108C4C3FABF0}"/>
              </a:ext>
            </a:extLst>
          </p:cNvPr>
          <p:cNvSpPr txBox="1">
            <a:spLocks/>
          </p:cNvSpPr>
          <p:nvPr/>
        </p:nvSpPr>
        <p:spPr>
          <a:xfrm>
            <a:off x="1016433" y="2218937"/>
            <a:ext cx="10550336" cy="2907956"/>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pt-BR" dirty="0">
                <a:solidFill>
                  <a:srgbClr val="AE6270"/>
                </a:solidFill>
                <a:latin typeface="Barlow Medium" pitchFamily="2" charset="77"/>
                <a:ea typeface="Calibri" panose="020F0502020204030204" pitchFamily="34" charset="0"/>
                <a:cs typeface="Times New Roman" panose="02020603050405020304" pitchFamily="18" charset="0"/>
              </a:rPr>
              <a:t>Uma família saudável, feliz e que quer alcançar a eternidade não é fruto do acaso. Essa tarefa requer, especialmente dos pais, uma tomada de posição em determinar aonde queremos chegar ao final da jornada desta vida. Temos que “arregaçar” as mangas, colocar os joelhos no chão em constante oração, buscar sabedoria do Céu, suplicar o batismo do Espírito Santo e avançar em amor e labor, confiando que as promessas do Senhor se cumprirão em nossa vida e nossa família. </a:t>
            </a:r>
          </a:p>
        </p:txBody>
      </p:sp>
    </p:spTree>
    <p:extLst>
      <p:ext uri="{BB962C8B-B14F-4D97-AF65-F5344CB8AC3E}">
        <p14:creationId xmlns:p14="http://schemas.microsoft.com/office/powerpoint/2010/main" val="1200123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E97AFD7D-EEB5-A94E-9DAB-182FC78F082E}"/>
              </a:ext>
            </a:extLst>
          </p:cNvPr>
          <p:cNvSpPr txBox="1">
            <a:spLocks/>
          </p:cNvSpPr>
          <p:nvPr/>
        </p:nvSpPr>
        <p:spPr>
          <a:xfrm>
            <a:off x="1398955" y="1781908"/>
            <a:ext cx="9323754" cy="3897149"/>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pt-BR" sz="2800" b="1" i="1" dirty="0">
                <a:solidFill>
                  <a:srgbClr val="735095"/>
                </a:solidFill>
                <a:latin typeface="Barlow Medium"/>
                <a:ea typeface="Calibri" panose="020F0502020204030204" pitchFamily="34" charset="0"/>
                <a:cs typeface="Times New Roman"/>
              </a:rPr>
              <a:t>“A obra dos pais sábios jamais será valorizada pelo mundo, mas, quando se instalar o Juízo e forem abertos os livros, a obra deles aparecerá como Deus a vê e será recompensada diante dos homens e dos anjos. Será visto que uma criança que foi criada de maneira fiel tem sido uma luz no mundo. Custou lágrimas, ansiedade e noites de sono vigiar a formação do caráter dessa criança, mas a obra foi feita com sabedoria, e os pais ouvirão o ‘muito bem’ do Mestre (</a:t>
            </a:r>
            <a:r>
              <a:rPr lang="pt-BR" sz="2800" b="1" i="1" dirty="0" err="1">
                <a:solidFill>
                  <a:srgbClr val="735095"/>
                </a:solidFill>
                <a:latin typeface="Barlow Medium"/>
                <a:ea typeface="Calibri" panose="020F0502020204030204" pitchFamily="34" charset="0"/>
                <a:cs typeface="Times New Roman"/>
              </a:rPr>
              <a:t>Mt</a:t>
            </a:r>
            <a:r>
              <a:rPr lang="pt-BR" sz="2800" b="1" i="1" dirty="0">
                <a:solidFill>
                  <a:srgbClr val="735095"/>
                </a:solidFill>
                <a:latin typeface="Barlow Medium"/>
                <a:ea typeface="Calibri" panose="020F0502020204030204" pitchFamily="34" charset="0"/>
                <a:cs typeface="Times New Roman"/>
              </a:rPr>
              <a:t> 25:21).” </a:t>
            </a:r>
            <a:r>
              <a:rPr lang="pt-BR" sz="2800" dirty="0">
                <a:solidFill>
                  <a:srgbClr val="735095"/>
                </a:solidFill>
                <a:latin typeface="Barlow Medium"/>
                <a:ea typeface="Calibri" panose="020F0502020204030204" pitchFamily="34" charset="0"/>
                <a:cs typeface="Times New Roman"/>
              </a:rPr>
              <a:t>  </a:t>
            </a:r>
            <a:r>
              <a:rPr lang="pt-BR" sz="2800" dirty="0">
                <a:solidFill>
                  <a:srgbClr val="735095"/>
                </a:solidFill>
                <a:latin typeface="Barlow"/>
                <a:ea typeface="Calibri" panose="020F0502020204030204" pitchFamily="34" charset="0"/>
                <a:cs typeface="Times New Roman"/>
              </a:rPr>
              <a:t>(O Lar Adventista, p. 536)</a:t>
            </a:r>
            <a:endParaRPr lang="pt-BR" sz="8000" dirty="0">
              <a:solidFill>
                <a:srgbClr val="735095"/>
              </a:solidFill>
              <a:latin typeface="Barlow"/>
              <a:cs typeface="Times New Roman"/>
            </a:endParaRPr>
          </a:p>
        </p:txBody>
      </p:sp>
    </p:spTree>
    <p:extLst>
      <p:ext uri="{BB962C8B-B14F-4D97-AF65-F5344CB8AC3E}">
        <p14:creationId xmlns:p14="http://schemas.microsoft.com/office/powerpoint/2010/main" val="2160650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E97AFD7D-EEB5-A94E-9DAB-182FC78F082E}"/>
              </a:ext>
            </a:extLst>
          </p:cNvPr>
          <p:cNvSpPr txBox="1">
            <a:spLocks/>
          </p:cNvSpPr>
          <p:nvPr/>
        </p:nvSpPr>
        <p:spPr>
          <a:xfrm>
            <a:off x="1736029" y="2886006"/>
            <a:ext cx="8947601" cy="1573851"/>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pt-BR" sz="3200" b="1" i="1" dirty="0">
                <a:solidFill>
                  <a:srgbClr val="735095"/>
                </a:solidFill>
                <a:latin typeface="Barlow Medium" pitchFamily="2" charset="77"/>
                <a:ea typeface="Calibri" panose="020F0502020204030204" pitchFamily="34" charset="0"/>
                <a:cs typeface="Times New Roman" panose="02020603050405020304" pitchFamily="18" charset="0"/>
              </a:rPr>
              <a:t>“Procura conhecer o estado das tuas ovelhas e cuida dos teus rebanhos, porque as riquezas não duram para sempre, nem a coroa, de geração em geração.”</a:t>
            </a:r>
            <a:r>
              <a:rPr lang="pt-BR" sz="3200" dirty="0">
                <a:solidFill>
                  <a:srgbClr val="735095"/>
                </a:solidFill>
                <a:latin typeface="Barlow Medium" pitchFamily="2" charset="77"/>
                <a:ea typeface="Calibri" panose="020F0502020204030204" pitchFamily="34" charset="0"/>
                <a:cs typeface="Times New Roman" panose="02020603050405020304" pitchFamily="18" charset="0"/>
              </a:rPr>
              <a:t>  </a:t>
            </a:r>
            <a:r>
              <a:rPr lang="pt-BR" sz="3200" dirty="0">
                <a:solidFill>
                  <a:srgbClr val="735095"/>
                </a:solidFill>
                <a:latin typeface="Barlow" pitchFamily="2" charset="77"/>
                <a:ea typeface="Calibri" panose="020F0502020204030204" pitchFamily="34" charset="0"/>
                <a:cs typeface="Times New Roman" panose="02020603050405020304" pitchFamily="18" charset="0"/>
              </a:rPr>
              <a:t>(Provérbios 27:23)</a:t>
            </a:r>
            <a:endParaRPr lang="pt-BR" sz="8800" dirty="0">
              <a:solidFill>
                <a:srgbClr val="735095"/>
              </a:solidFill>
              <a:latin typeface="Barlow" pitchFamily="2" charset="77"/>
            </a:endParaRPr>
          </a:p>
        </p:txBody>
      </p:sp>
    </p:spTree>
    <p:extLst>
      <p:ext uri="{BB962C8B-B14F-4D97-AF65-F5344CB8AC3E}">
        <p14:creationId xmlns:p14="http://schemas.microsoft.com/office/powerpoint/2010/main" val="989794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E97AFD7D-EEB5-A94E-9DAB-182FC78F082E}"/>
              </a:ext>
            </a:extLst>
          </p:cNvPr>
          <p:cNvSpPr txBox="1">
            <a:spLocks/>
          </p:cNvSpPr>
          <p:nvPr/>
        </p:nvSpPr>
        <p:spPr>
          <a:xfrm>
            <a:off x="2290923" y="2784406"/>
            <a:ext cx="8463048" cy="1573851"/>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pt-BR" sz="3200" b="1" i="1" dirty="0">
                <a:solidFill>
                  <a:srgbClr val="735095"/>
                </a:solidFill>
                <a:latin typeface="Barlow Medium"/>
                <a:ea typeface="Calibri" panose="020F0502020204030204" pitchFamily="34" charset="0"/>
                <a:cs typeface="Times New Roman"/>
              </a:rPr>
              <a:t>“A família cristã deve ser uma escola de preparo em que os filhos se graduarão para entrar na escola superior das mansões de Deus.” </a:t>
            </a:r>
            <a:r>
              <a:rPr lang="pt-BR" sz="3200" dirty="0">
                <a:solidFill>
                  <a:srgbClr val="735095"/>
                </a:solidFill>
                <a:latin typeface="Barlow Medium"/>
                <a:ea typeface="Calibri" panose="020F0502020204030204" pitchFamily="34" charset="0"/>
                <a:cs typeface="Times New Roman"/>
              </a:rPr>
              <a:t>  </a:t>
            </a:r>
            <a:r>
              <a:rPr lang="pt-BR" sz="3200" dirty="0">
                <a:solidFill>
                  <a:srgbClr val="735095"/>
                </a:solidFill>
                <a:latin typeface="Barlow"/>
                <a:ea typeface="Calibri" panose="020F0502020204030204" pitchFamily="34" charset="0"/>
                <a:cs typeface="Times New Roman"/>
              </a:rPr>
              <a:t>(O Lar Adventista, p. 547)</a:t>
            </a:r>
            <a:endParaRPr lang="pt-BR" sz="8800" dirty="0">
              <a:solidFill>
                <a:srgbClr val="735095"/>
              </a:solidFill>
              <a:latin typeface="Barlow"/>
              <a:cs typeface="Times New Roman"/>
            </a:endParaRPr>
          </a:p>
        </p:txBody>
      </p:sp>
    </p:spTree>
    <p:extLst>
      <p:ext uri="{BB962C8B-B14F-4D97-AF65-F5344CB8AC3E}">
        <p14:creationId xmlns:p14="http://schemas.microsoft.com/office/powerpoint/2010/main" val="2145414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ítulo 2">
            <a:extLst>
              <a:ext uri="{FF2B5EF4-FFF2-40B4-BE49-F238E27FC236}">
                <a16:creationId xmlns:a16="http://schemas.microsoft.com/office/drawing/2014/main" id="{6DE7D123-8543-5440-9E2D-108C4C3FABF0}"/>
              </a:ext>
            </a:extLst>
          </p:cNvPr>
          <p:cNvSpPr txBox="1">
            <a:spLocks/>
          </p:cNvSpPr>
          <p:nvPr/>
        </p:nvSpPr>
        <p:spPr>
          <a:xfrm>
            <a:off x="1499673" y="2190459"/>
            <a:ext cx="9309005" cy="2858943"/>
          </a:xfrm>
          <a:prstGeom prst="rect">
            <a:avLst/>
          </a:prstGeom>
        </p:spPr>
        <p:txBody>
          <a:bodyPr lIns="91440" tIns="45720" rIns="91440" bIns="4572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pt-BR" sz="3200" dirty="0">
                <a:solidFill>
                  <a:srgbClr val="AE6270"/>
                </a:solidFill>
                <a:latin typeface="Barlow Medium"/>
                <a:ea typeface="Calibri" panose="020F0502020204030204" pitchFamily="34" charset="0"/>
                <a:cs typeface="Times New Roman"/>
              </a:rPr>
              <a:t>Na vida, temos muitas certezas e, entre elas, encontramos as seguintes: minha família é meu maior tesouro, as crises são realidades em todas as casas e os conflitos fazem parte da vida.</a:t>
            </a:r>
          </a:p>
        </p:txBody>
      </p:sp>
    </p:spTree>
    <p:extLst>
      <p:ext uri="{BB962C8B-B14F-4D97-AF65-F5344CB8AC3E}">
        <p14:creationId xmlns:p14="http://schemas.microsoft.com/office/powerpoint/2010/main" val="140342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ítulo 2">
            <a:extLst>
              <a:ext uri="{FF2B5EF4-FFF2-40B4-BE49-F238E27FC236}">
                <a16:creationId xmlns:a16="http://schemas.microsoft.com/office/drawing/2014/main" id="{6DE7D123-8543-5440-9E2D-108C4C3FABF0}"/>
              </a:ext>
            </a:extLst>
          </p:cNvPr>
          <p:cNvSpPr txBox="1">
            <a:spLocks/>
          </p:cNvSpPr>
          <p:nvPr/>
        </p:nvSpPr>
        <p:spPr>
          <a:xfrm>
            <a:off x="1441497" y="2190459"/>
            <a:ext cx="9309005" cy="2858943"/>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pt-BR" sz="3200" dirty="0">
                <a:solidFill>
                  <a:srgbClr val="AE6270"/>
                </a:solidFill>
                <a:latin typeface="Barlow Medium" pitchFamily="2" charset="77"/>
                <a:ea typeface="Calibri" panose="020F0502020204030204" pitchFamily="34" charset="0"/>
                <a:cs typeface="Times New Roman" panose="02020603050405020304" pitchFamily="18" charset="0"/>
              </a:rPr>
              <a:t>Como podemos juntar, embaixo do mesmo teto, família, crises constantes, conflitos desafiantes e, ainda assim, construir nossa tão desejada família saudável de forma que seus membros estejam entre os remidos do Senhor?</a:t>
            </a:r>
          </a:p>
        </p:txBody>
      </p:sp>
    </p:spTree>
    <p:extLst>
      <p:ext uri="{BB962C8B-B14F-4D97-AF65-F5344CB8AC3E}">
        <p14:creationId xmlns:p14="http://schemas.microsoft.com/office/powerpoint/2010/main" val="1939266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58D379D-9A84-9F4C-8E0B-F4EECF582BED}"/>
              </a:ext>
            </a:extLst>
          </p:cNvPr>
          <p:cNvSpPr txBox="1">
            <a:spLocks/>
          </p:cNvSpPr>
          <p:nvPr/>
        </p:nvSpPr>
        <p:spPr>
          <a:xfrm>
            <a:off x="2027102" y="2950937"/>
            <a:ext cx="8609636" cy="179999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i="1" dirty="0">
                <a:solidFill>
                  <a:srgbClr val="735095"/>
                </a:solidFill>
                <a:latin typeface="Barlow SemiBold" pitchFamily="2" charset="77"/>
                <a:ea typeface="Times New Roman" panose="02020603050405020304" pitchFamily="18" charset="0"/>
              </a:rPr>
              <a:t>RESOLVA OS CONFLITOS E CRISES COM PACIÊNCIA, RESPEITO E EMPATIA</a:t>
            </a:r>
          </a:p>
          <a:p>
            <a:endParaRPr lang="pt-BR" sz="4000" b="1" i="1" dirty="0">
              <a:solidFill>
                <a:srgbClr val="735095"/>
              </a:solidFill>
              <a:latin typeface="Barlow SemiBold" pitchFamily="2" charset="77"/>
              <a:ea typeface="Times New Roman" panose="02020603050405020304" pitchFamily="18" charset="0"/>
            </a:endParaRPr>
          </a:p>
        </p:txBody>
      </p:sp>
    </p:spTree>
    <p:extLst>
      <p:ext uri="{BB962C8B-B14F-4D97-AF65-F5344CB8AC3E}">
        <p14:creationId xmlns:p14="http://schemas.microsoft.com/office/powerpoint/2010/main" val="1005853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1F8B2A-BF68-6249-8487-14A178F17FC3}"/>
              </a:ext>
            </a:extLst>
          </p:cNvPr>
          <p:cNvSpPr txBox="1">
            <a:spLocks/>
          </p:cNvSpPr>
          <p:nvPr/>
        </p:nvSpPr>
        <p:spPr>
          <a:xfrm>
            <a:off x="937847" y="1391139"/>
            <a:ext cx="10574216" cy="4444226"/>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pt-BR" sz="2800" b="1" i="1" dirty="0">
                <a:solidFill>
                  <a:srgbClr val="735095"/>
                </a:solidFill>
                <a:latin typeface="Barlow Medium"/>
                <a:ea typeface="Calibri" panose="020F0502020204030204" pitchFamily="34" charset="0"/>
                <a:cs typeface="Times New Roman"/>
              </a:rPr>
              <a:t>“Quão terrível será descobrir no último grande dia que aqueles com os quais nos associávamos familiarmente se acham separados de nós para sempre; ver os membros de nossa família, talvez nossos próprios filhos, sem estarem salvos... Então faremos a nós mesmos a pergunta: Terá sido por causa de minha impaciência, de minha disposição não cristã? Ou foi por que o próprio eu não sob controle, que a religião de Cristo se tornou desagradável para eles?” </a:t>
            </a:r>
            <a:r>
              <a:rPr lang="pt-BR" sz="2800" dirty="0">
                <a:solidFill>
                  <a:srgbClr val="735095"/>
                </a:solidFill>
                <a:latin typeface="Barlow Medium"/>
                <a:ea typeface="Calibri" panose="020F0502020204030204" pitchFamily="34" charset="0"/>
                <a:cs typeface="Times New Roman"/>
              </a:rPr>
              <a:t> </a:t>
            </a:r>
            <a:r>
              <a:rPr lang="pt-BR" sz="2800" dirty="0">
                <a:solidFill>
                  <a:srgbClr val="735095"/>
                </a:solidFill>
                <a:latin typeface="Barlow"/>
                <a:ea typeface="Calibri" panose="020F0502020204030204" pitchFamily="34" charset="0"/>
                <a:cs typeface="Times New Roman"/>
              </a:rPr>
              <a:t>(E Recebereis Poder, p. 189)</a:t>
            </a:r>
            <a:endParaRPr lang="pt-BR" sz="8000" dirty="0">
              <a:solidFill>
                <a:srgbClr val="735095"/>
              </a:solidFill>
              <a:latin typeface="Barlow"/>
              <a:cs typeface="Times New Roman"/>
            </a:endParaRPr>
          </a:p>
        </p:txBody>
      </p:sp>
    </p:spTree>
    <p:extLst>
      <p:ext uri="{BB962C8B-B14F-4D97-AF65-F5344CB8AC3E}">
        <p14:creationId xmlns:p14="http://schemas.microsoft.com/office/powerpoint/2010/main" val="329980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ítulo 2">
            <a:extLst>
              <a:ext uri="{FF2B5EF4-FFF2-40B4-BE49-F238E27FC236}">
                <a16:creationId xmlns:a16="http://schemas.microsoft.com/office/drawing/2014/main" id="{6DE7D123-8543-5440-9E2D-108C4C3FABF0}"/>
              </a:ext>
            </a:extLst>
          </p:cNvPr>
          <p:cNvSpPr txBox="1">
            <a:spLocks/>
          </p:cNvSpPr>
          <p:nvPr/>
        </p:nvSpPr>
        <p:spPr>
          <a:xfrm>
            <a:off x="1871344" y="2672861"/>
            <a:ext cx="8906072" cy="1891987"/>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pt-BR" sz="3200" dirty="0">
                <a:solidFill>
                  <a:srgbClr val="AE6270"/>
                </a:solidFill>
                <a:latin typeface="Barlow Medium" pitchFamily="2" charset="77"/>
                <a:ea typeface="Calibri" panose="020F0502020204030204" pitchFamily="34" charset="0"/>
                <a:cs typeface="Times New Roman" panose="02020603050405020304" pitchFamily="18" charset="0"/>
              </a:rPr>
              <a:t>Na proximidade e convivência com familiares, inevitavelmente, haverá divergências de ideias e opiniões que, na maioria das vezes, culminarão em conflitos. </a:t>
            </a:r>
          </a:p>
        </p:txBody>
      </p:sp>
    </p:spTree>
    <p:extLst>
      <p:ext uri="{BB962C8B-B14F-4D97-AF65-F5344CB8AC3E}">
        <p14:creationId xmlns:p14="http://schemas.microsoft.com/office/powerpoint/2010/main" val="3275134831"/>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1043</Words>
  <Application>Microsoft Macintosh PowerPoint</Application>
  <PresentationFormat>Widescreen</PresentationFormat>
  <Paragraphs>39</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Barlow</vt:lpstr>
      <vt:lpstr>Barlow Medium</vt:lpstr>
      <vt:lpstr>Barlow Semi Condensed</vt:lpstr>
      <vt:lpstr>Barlow SemiBold</vt:lpstr>
      <vt:lpstr>Calibri</vt:lpstr>
      <vt:lpstr>Calibri Light</vt:lpstr>
      <vt:lpstr>Tema do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ESPERANÇA PARA A FAMÍLIA   </dc:title>
  <dc:creator>miriam.galo</dc:creator>
  <cp:lastModifiedBy>DSA - Gustavo Leighton</cp:lastModifiedBy>
  <cp:revision>49</cp:revision>
  <dcterms:created xsi:type="dcterms:W3CDTF">2020-11-26T13:55:19Z</dcterms:created>
  <dcterms:modified xsi:type="dcterms:W3CDTF">2020-12-28T20:21:48Z</dcterms:modified>
</cp:coreProperties>
</file>