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095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5" autoAdjust="0"/>
    <p:restoredTop sz="81651" autoAdjust="0"/>
  </p:normalViewPr>
  <p:slideViewPr>
    <p:cSldViewPr snapToGrid="0">
      <p:cViewPr varScale="1">
        <p:scale>
          <a:sx n="91" d="100"/>
          <a:sy n="91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C4CDF-8DD8-4D1B-A311-0627D41BADB4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A53B-F73A-4FC4-99DE-C26660D1A88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Autoestima</a:t>
            </a:r>
            <a:r>
              <a:rPr lang="pt-BR" dirty="0"/>
              <a:t> – escreva tudo junto</a:t>
            </a:r>
          </a:p>
          <a:p>
            <a:r>
              <a:rPr lang="pt-BR" b="1" dirty="0"/>
              <a:t>Sentimento</a:t>
            </a:r>
            <a:r>
              <a:rPr lang="pt-BR" dirty="0"/>
              <a:t> </a:t>
            </a:r>
            <a:r>
              <a:rPr lang="pt-BR" b="1" dirty="0"/>
              <a:t>de estima </a:t>
            </a:r>
            <a:r>
              <a:rPr lang="pt-BR" b="0" dirty="0"/>
              <a:t>– em vez de “Sentir-se estimado”</a:t>
            </a:r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0A53B-F73A-4FC4-99DE-C26660D1A8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1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sombra da linha de baixo está mais deslocada que a sombra da linha de cima.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0A53B-F73A-4FC4-99DE-C26660D1A88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45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1F92B-AC67-4453-8F2F-28CCD070B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A28187-F8E9-4076-BC5A-65D0ED707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4F7EB-3846-476B-9446-FBF8E2B7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FBC0CA-0BE7-422A-BDBF-29793FB6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EF68C1-F298-4270-94D4-AB152166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9238-31E8-48C4-8242-AFB3C191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602805-B852-449A-8E7A-0FF2CD635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26A5FA-2F87-4D78-BDA7-9A49019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4A7360-28C4-4EF9-93D2-AA5BDF50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9601A2-8F1E-4B95-BA33-3C5022E7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0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8484FE-6140-45AF-9CE8-D68778ED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E0414E-0C33-411D-9205-1BE29FF3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B68C2-F345-47FC-9AAF-DA6433D6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2A31FF-31D2-486A-8D8F-4E79C867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B6CC8-B8D7-4E7B-BAA3-9FDA8F33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0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7C7BC-8F91-43E9-96CA-74C0585B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B7A30-D7FD-4A3F-AC59-AA53705B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003AFE-1D24-4AD0-9534-576A156F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E1E3D-0E93-4123-B800-0AEDE3EF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E5943-385A-4076-AB1E-EDEA8DFF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50B34-C9A6-456F-9868-E40C657E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1A4B4-9E84-4FE6-BD8B-239DF361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918637-6802-4A33-8442-876DBE9C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A9984-353F-4420-9557-465F6DD0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9FD56C-B897-4689-B4F8-78ABCBE6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3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ACA27-4308-48A2-94E6-7E69B5F9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D185E-7096-4701-8499-1AD830DB9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4D3B-FC31-4843-B5E6-C175C2C2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BF9C54-4CDE-43B4-9974-5C1A8515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693250-B925-4356-932C-19801714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469C99-5DD6-4459-BB5C-B7D64BA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0C3AA-4850-4888-AC36-29D9037F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FE1D59-4075-489A-B603-08D2CAF6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2A891A-752A-4840-B077-B3F0EDAC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C4CD59-A282-4246-A8D9-ADCBD07AE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71604B-D873-4A62-9218-8853AE1AE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8F0EE8-55B7-4124-922D-CFC5642D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0217F6-911C-43B7-A089-DFA2C50F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41282D-C522-449B-977C-41756432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1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B6AE4-B9FC-4A4B-8827-D1CB13AB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D6920F-2486-4BAE-A437-826A1FBD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BC16DB-FF66-4CA7-AB93-D17C0A44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F154B1-76B7-44C8-BBD8-19150AF6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2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E51756-8694-4C30-A57B-D8B8F517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FA84B4-BDA2-43D6-9377-C443099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34C8F9-E49C-4441-8E76-58A09555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90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2797B-8FA3-4877-A978-2652191D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60C31-7A77-4439-ADA2-8B5123FC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1CC912-6ED0-419C-881D-AD536CEA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E5B2C5-C846-4223-A6D5-37959C7B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AAEFB5-220E-4462-9B9F-A8BE042E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DC50E-2B26-4C0E-94F5-6BB73D0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9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7A40E-DBFD-4488-BA72-2D7F6105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FA9269-02F6-4269-9662-2A34466AB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467278-F05A-4988-95C2-C601963B3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688548-AB23-4D6A-8667-F5516A3F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FA094B-5BED-41A5-B277-D7BF8CEA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26668E-6611-4425-B1A3-166D8F9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5E03E6-640C-4B48-8BBA-C867B081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ED7BEB-EE0D-42F2-B028-451BC8D38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5F6DCC-9521-4F65-83E2-901F073D5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ECD5E-A5A3-42CC-9BBB-25429F968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D177F-674F-4F91-AF02-378B5E66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1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A93CD8B6-012D-CC46-B9AA-1AF1D6B6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771" y="2293026"/>
            <a:ext cx="9144000" cy="2527441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Nossa dependência de Deus é gerada pela Palavra, pela oração e pela comunhão diária com Deus. Se Ele não for nossa prioridade, viveremos em segundo plano sempre.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153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EE2D48C-8A29-4110-BAC2-A4C1546C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071" y="2769207"/>
            <a:ext cx="9144000" cy="1655762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Já é o momento para você se lançar sobre o Único que o mantém até aqui </a:t>
            </a:r>
            <a:r>
              <a:rPr lang="pt-BR" sz="4000" i="1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 que deseja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ser a prioridade das prioridades de sua vida. Comece hoje.</a:t>
            </a:r>
          </a:p>
        </p:txBody>
      </p:sp>
    </p:spTree>
    <p:extLst>
      <p:ext uri="{BB962C8B-B14F-4D97-AF65-F5344CB8AC3E}">
        <p14:creationId xmlns:p14="http://schemas.microsoft.com/office/powerpoint/2010/main" val="32269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61" y="2709593"/>
            <a:ext cx="6255124" cy="1116083"/>
          </a:xfrm>
        </p:spPr>
        <p:txBody>
          <a:bodyPr anchor="ctr">
            <a:noAutofit/>
          </a:bodyPr>
          <a:lstStyle/>
          <a:p>
            <a:pPr algn="l"/>
            <a:r>
              <a:rPr lang="pt-BR" sz="6600" b="1" dirty="0">
                <a:solidFill>
                  <a:srgbClr val="735095"/>
                </a:solidFill>
                <a:effectLst/>
                <a:latin typeface="Barlow Semi Condense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PRIORIDADE Nº 1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69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E53C3E3-79EE-F044-814B-0DE561F7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75" y="632011"/>
            <a:ext cx="7951525" cy="51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829" y="3142157"/>
            <a:ext cx="6766111" cy="684569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“Buscar em primeiro lugar o reino de Deus”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625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6544F04-C3A2-C84B-9E1C-3F9F54F489AF}"/>
              </a:ext>
            </a:extLst>
          </p:cNvPr>
          <p:cNvSpPr txBox="1">
            <a:spLocks/>
          </p:cNvSpPr>
          <p:nvPr/>
        </p:nvSpPr>
        <p:spPr>
          <a:xfrm>
            <a:off x="2590800" y="2285841"/>
            <a:ext cx="5730687" cy="2402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você deseja e precisa?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485" y="2254476"/>
            <a:ext cx="5932398" cy="2402857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você deseja e precisa?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57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806" y="2946400"/>
            <a:ext cx="7243482" cy="119380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chemeClr val="bg2">
                    <a:lumMod val="25000"/>
                  </a:schemeClr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é estabelecido como prioridade torna-se o que consideramos e denominamos como valoroso.</a:t>
            </a:r>
            <a:endParaRPr lang="pt-BR" sz="7200" dirty="0">
              <a:solidFill>
                <a:srgbClr val="735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281" y="2487706"/>
            <a:ext cx="9260542" cy="2146739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1. A traça destrói </a:t>
            </a:r>
            <a:r>
              <a:rPr lang="pt-BR" sz="2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(pequeno inseto que destrói tudo que é orgânico)</a:t>
            </a:r>
            <a:r>
              <a:rPr lang="pt-BR" sz="32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pt-BR" sz="32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2. A ferrugem corrói;</a:t>
            </a:r>
            <a:b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3. Os ladrões roubam.</a:t>
            </a:r>
            <a:endParaRPr lang="pt-BR" sz="4000" dirty="0">
              <a:solidFill>
                <a:srgbClr val="735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188" y="2679905"/>
            <a:ext cx="6658535" cy="171056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Há uma promessa que diz: </a:t>
            </a:r>
            <a:r>
              <a:rPr lang="pt-BR" sz="4000" b="1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“[...] Aos seus amados Ele o dá enquanto dormem</a:t>
            </a:r>
            <a:r>
              <a:rPr lang="pt-BR" sz="4000" b="1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4000" i="1" dirty="0" err="1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127:2).</a:t>
            </a:r>
            <a:endParaRPr lang="pt-BR" sz="4000" i="1" dirty="0">
              <a:solidFill>
                <a:srgbClr val="735095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9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759" y="2967429"/>
            <a:ext cx="8137712" cy="1044165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Ele nos convida a estabelecê-Lo em nossa vida como nossa prioridade das prioridades.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0597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207</Words>
  <Application>Microsoft Macintosh PowerPoint</Application>
  <PresentationFormat>Widescreen</PresentationFormat>
  <Paragraphs>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Barlow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A PRIORIDADE Nº 1 DA FAMÍLIA</vt:lpstr>
      <vt:lpstr>PowerPoint Presentation</vt:lpstr>
      <vt:lpstr>“Buscar em primeiro lugar o reino de Deus”</vt:lpstr>
      <vt:lpstr>O que você deseja e precisa?</vt:lpstr>
      <vt:lpstr> O que é estabelecido como prioridade torna-se o que consideramos e denominamos como valoroso.</vt:lpstr>
      <vt:lpstr>1. A traça destrói (pequeno inseto que destrói tudo que é orgânico); 2. A ferrugem corrói; 3. Os ladrões roubam.</vt:lpstr>
      <vt:lpstr>Há uma promessa que diz: “[...] Aos seus amados Ele o dá enquanto dormem” (Sl 127:2).</vt:lpstr>
      <vt:lpstr>Ele nos convida a estabelecê-Lo em nossa vida como nossa prioridade das prioridades.</vt:lpstr>
      <vt:lpstr>Nossa dependência de Deus é gerada pela Palavra, pela oração e pela comunhão diária com Deus. Se Ele não for nossa prioridade, viveremos em segundo plano sempre.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PRIORIDADE Nº 1 DA FAMÍLIA</dc:title>
  <dc:creator>miriam.galo</dc:creator>
  <cp:lastModifiedBy>DSA - Gustavo Leighton</cp:lastModifiedBy>
  <cp:revision>16</cp:revision>
  <dcterms:created xsi:type="dcterms:W3CDTF">2020-12-03T18:59:18Z</dcterms:created>
  <dcterms:modified xsi:type="dcterms:W3CDTF">2020-12-28T20:17:31Z</dcterms:modified>
</cp:coreProperties>
</file>