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28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6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2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6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32040" y="3068960"/>
            <a:ext cx="3473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marca do anel era evidência suficiente de que aquele que emitira o documento estava investido de autoridade.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450063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Sinal de autoridade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1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2" y="2852936"/>
            <a:ext cx="41217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Quando eram encomendados objetos de cerâmica para um palácio ou um templo, cada peça recebia a marca ou selo do proprietário, indicando a quem pertencia.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450063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Sinal de propriedade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2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2852936"/>
            <a:ext cx="3761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Era uma marca que legalmente protegia aquilo que a recebia com o propósito de torná-lo inviolável.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450063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Sinal de proteção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3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844824"/>
            <a:ext cx="658822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Os selos de Deus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7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2852936"/>
            <a:ext cx="4913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Nas Escrituras encontramos vários selos ou sinais que Deus, ao longo do tempo, tem usado para identificar Seu povo. Um exame deles nos ajudará a compreender a visão do selamento no Apocalipse.</a:t>
            </a:r>
          </a:p>
        </p:txBody>
      </p:sp>
    </p:spTree>
    <p:extLst>
      <p:ext uri="{BB962C8B-B14F-4D97-AF65-F5344CB8AC3E}">
        <p14:creationId xmlns:p14="http://schemas.microsoft.com/office/powerpoint/2010/main" val="9758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2852936"/>
            <a:ext cx="4913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“Abraão creu em Deus, e isso lhe foi imputado para justiça. [...] E recebeu o sinal da circuncisão como selo da justiça da fé”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Rm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4:3, 11; ver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Gn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15:5-6, 18; 17:24).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342051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circuncisão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1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3" y="2636912"/>
            <a:ext cx="4193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Ao anunciar a décima praga que viria sobre o Egito, a morte dos primogênitos, Deus estipulou que o sangue do cordeiro, aplicado nos batentes das portas, funcionaria como um selo de proteção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Êx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12:12-13).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5364731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sangue do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cordeiro</a:t>
            </a:r>
          </a:p>
          <a:p>
            <a:pPr algn="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102486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2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2852936"/>
            <a:ext cx="4913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Quando devidamente observado, o sábado é um sinal de que o Senhor é o nosso Deus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Ez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20:20). É um selo de propriedade.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342051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sábado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3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2852936"/>
            <a:ext cx="4913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selo colocado sobre os justos foi um sinal passageiro e teve significado apenas para os judeus que viveram naquela circunstância.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522071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sinal na testa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</a:t>
            </a:r>
          </a:p>
          <a:p>
            <a:pPr algn="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homens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Jerusalém.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980728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4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3284984"/>
            <a:ext cx="4107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Aquele que conheceu o evangelho e creu foi selado com o Espírito Santo, prometido por Jesus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Ef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1:13; 4:30).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48606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Espírito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Santo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5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93320" y="2492896"/>
            <a:ext cx="4913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Esse é um selo semelhante àquele usado na Palestina, que continha o nome do proprietário e o nome de seu pai. Nesse caso, o nome de Jesus e o nome de Seu Pai.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48606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selo do Apocalipse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6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93320" y="2492896"/>
            <a:ext cx="4913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Deus não colocará qualquer marca visível na testa de Seus filhos, mas lhes imprimirá na alma o Seu caráter de modo que se tornarão “participantes da natureza divina” (2Pe 1:4).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48606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selo do Apocalipse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6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93320" y="2492896"/>
            <a:ext cx="4913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Esse selo é um indicativo de propriedade, mostrando que os assinalados são propriedade exclusiva de Deus. Mas, também, é uma marca de proteção, para que passem como vencedores pelo tempo de angústia e não sejam atingidos pelas sete pragas.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48606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selo do Apocalipse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6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2132856"/>
            <a:ext cx="4553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Hoje, enquanto ainda vivemos no tempo da graça, Deus está aplicando Seu selo em Seus filhos. Escolhamos estar do Seu lado no grande conflito entre o bem e o mal. Façamos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Ele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uma entrega diária e completa de nossa vida e, assim, receberemos o Seu selo.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643" y="1114173"/>
            <a:ext cx="48606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selo do Apocalipse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6</a:t>
            </a:r>
            <a:endParaRPr lang="pt-BR" sz="6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63001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Visão do Selamento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3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836712"/>
            <a:ext cx="31683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Nosso estudo começa com Apocalipse 6:12-17, onde encontramos uma descrição parcial do que ocorrerá por ocasião da segunda vinda de Cristo, quando Deus e Seu Filho estarão irados e a natureza estará em comoção. </a:t>
            </a:r>
          </a:p>
        </p:txBody>
      </p:sp>
    </p:spTree>
    <p:extLst>
      <p:ext uri="{BB962C8B-B14F-4D97-AF65-F5344CB8AC3E}">
        <p14:creationId xmlns:p14="http://schemas.microsoft.com/office/powerpoint/2010/main" val="25036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3" y="1196752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Ali, os ventos representam as forças do mal, que são impedidas pelos exércitos de Deus de exercer completo domínio sobre a humanidade e realizar todo o mal de que são capazes. </a:t>
            </a:r>
          </a:p>
        </p:txBody>
      </p:sp>
    </p:spTree>
    <p:extLst>
      <p:ext uri="{BB962C8B-B14F-4D97-AF65-F5344CB8AC3E}">
        <p14:creationId xmlns:p14="http://schemas.microsoft.com/office/powerpoint/2010/main" val="22334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709228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que é um Selo ?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1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2204864"/>
            <a:ext cx="49138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Na antiguidade, era muito comum o uso de selos. Eles eram mais parecidos com os nossos modernos carimbos. Eram feitos de metal, de pedra ou de outro material duro e podiam ser encontrados na forma de um anel, que continha um desenho ou inscrição em relevo. </a:t>
            </a:r>
          </a:p>
        </p:txBody>
      </p:sp>
    </p:spTree>
    <p:extLst>
      <p:ext uri="{BB962C8B-B14F-4D97-AF65-F5344CB8AC3E}">
        <p14:creationId xmlns:p14="http://schemas.microsoft.com/office/powerpoint/2010/main" val="8246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988840"/>
            <a:ext cx="46258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Nesse caso, quando pressionados contra algo, deixavam sua marca. O selo também podia ter a forma de um cilindro ou carretel que, ao ser rolado sobre uma superfície mole, como a argila ou a argamassa, formava um desenho contínuo de acordo com sua gravação.</a:t>
            </a:r>
          </a:p>
        </p:txBody>
      </p:sp>
    </p:spTree>
    <p:extLst>
      <p:ext uri="{BB962C8B-B14F-4D97-AF65-F5344CB8AC3E}">
        <p14:creationId xmlns:p14="http://schemas.microsoft.com/office/powerpoint/2010/main" val="41516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63001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Para que Serve um Selo?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30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713</Words>
  <Application>Microsoft Macintosh PowerPoint</Application>
  <PresentationFormat>On-screen Show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Miguel Pinheiro</cp:lastModifiedBy>
  <cp:revision>61</cp:revision>
  <dcterms:created xsi:type="dcterms:W3CDTF">2013-09-16T12:41:59Z</dcterms:created>
  <dcterms:modified xsi:type="dcterms:W3CDTF">2013-10-30T10:57:09Z</dcterms:modified>
</cp:coreProperties>
</file>