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99" r:id="rId5"/>
    <p:sldId id="298" r:id="rId6"/>
    <p:sldId id="300" r:id="rId7"/>
    <p:sldId id="301" r:id="rId8"/>
    <p:sldId id="266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7" r:id="rId32"/>
    <p:sldId id="328" r:id="rId33"/>
    <p:sldId id="325" r:id="rId34"/>
    <p:sldId id="326" r:id="rId35"/>
    <p:sldId id="282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1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3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46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8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2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2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9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6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20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6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2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8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48C67-3FF6-474A-BD14-2674839D5B84}" type="datetimeFigureOut">
              <a:rPr lang="pt-BR" smtClean="0"/>
              <a:t>30/10/13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DBBBB-22AA-40E3-9ED7-7593509C125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75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4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132856"/>
            <a:ext cx="49138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Aparentemente o pequeno tempo de angústia ocorrerá entre a lei dominical e o fim da graça. Este será o tempo de convite final ao mundo para unir-se a Cristo e guardar o sábado. </a:t>
            </a:r>
          </a:p>
        </p:txBody>
      </p:sp>
    </p:spTree>
    <p:extLst>
      <p:ext uri="{BB962C8B-B14F-4D97-AF65-F5344CB8AC3E}">
        <p14:creationId xmlns:p14="http://schemas.microsoft.com/office/powerpoint/2010/main" val="327162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231745"/>
            <a:ext cx="49138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Vi que Deus tinha filhos que não reconheciam o sábado e não o guardavam. Eles não haviam rejeitado a luz sobre este ponto. E ao início do tempo de angústia fomos cheios do Espírito Santo ao sairmos para proclamar o sábado mais amplamente (Primeiros Escritos, p. 33).</a:t>
            </a:r>
          </a:p>
        </p:txBody>
      </p:sp>
    </p:spTree>
    <p:extLst>
      <p:ext uri="{BB962C8B-B14F-4D97-AF65-F5344CB8AC3E}">
        <p14:creationId xmlns:p14="http://schemas.microsoft.com/office/powerpoint/2010/main" val="190444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702027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 </a:t>
            </a: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Grande Tempo de Angústia 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70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2060848"/>
            <a:ext cx="49138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Nesse tempo se levantará Miguel, o grande príncipe, o defensor dos filhos do teu povo, e haverá tempo de angústia, qual nunca houve, desde que houve nação até àquele tempo; mas naquele tempo será salvo o teu povo, todo aquele que for achado inscrito no livro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Dn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12:1).</a:t>
            </a:r>
          </a:p>
        </p:txBody>
      </p:sp>
    </p:spTree>
    <p:extLst>
      <p:ext uri="{BB962C8B-B14F-4D97-AF65-F5344CB8AC3E}">
        <p14:creationId xmlns:p14="http://schemas.microsoft.com/office/powerpoint/2010/main" val="28263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2132856"/>
            <a:ext cx="4913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referência de Jó (38:22, 23) menciona a saraiva como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castigo divino. Então, podemos concluir que a grande angústia se estenderá até a sétima praga, na qual desaba “do céu sobre os homens grande saraivada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16:21). </a:t>
            </a:r>
          </a:p>
        </p:txBody>
      </p:sp>
    </p:spTree>
    <p:extLst>
      <p:ext uri="{BB962C8B-B14F-4D97-AF65-F5344CB8AC3E}">
        <p14:creationId xmlns:p14="http://schemas.microsoft.com/office/powerpoint/2010/main" val="137154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2057073"/>
            <a:ext cx="8154207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tempo de angústia vai do momento em que se pronuncia no Céu o decreto de Apocalipse 22:12 – é o momento em que termina a graça ou a oportunidade de salvação – até o dia da segunda vinda de Cristo.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36921" y="2003468"/>
            <a:ext cx="49138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 da Graça</a:t>
            </a:r>
          </a:p>
        </p:txBody>
      </p:sp>
    </p:spTree>
    <p:extLst>
      <p:ext uri="{BB962C8B-B14F-4D97-AF65-F5344CB8AC3E}">
        <p14:creationId xmlns:p14="http://schemas.microsoft.com/office/powerpoint/2010/main" val="19607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7702" y="2552328"/>
            <a:ext cx="8580073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tornará essa grande angústia a pior? É a retirada do Espírito Santo do mundo e a restrição dos anjos cessa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7:1-4). Satanás terá, então, domínio completo sobre os impenitentes.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512" y="2476214"/>
            <a:ext cx="49138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Ataque Final de Satanás</a:t>
            </a:r>
          </a:p>
        </p:txBody>
      </p:sp>
    </p:spTree>
    <p:extLst>
      <p:ext uri="{BB962C8B-B14F-4D97-AF65-F5344CB8AC3E}">
        <p14:creationId xmlns:p14="http://schemas.microsoft.com/office/powerpoint/2010/main" val="2913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0984" y="2420888"/>
            <a:ext cx="849748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Será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oportunidade para Satanás demonstrar seus desígnios sobre a Terra. Após o fim da graça ele terá domínio completo sobre os habitantes e elementos da Terra. Para esse momento ele planejou todo tempo.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22321" y="2386338"/>
            <a:ext cx="69785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grande angústia?</a:t>
            </a:r>
          </a:p>
        </p:txBody>
      </p:sp>
    </p:spTree>
    <p:extLst>
      <p:ext uri="{BB962C8B-B14F-4D97-AF65-F5344CB8AC3E}">
        <p14:creationId xmlns:p14="http://schemas.microsoft.com/office/powerpoint/2010/main" val="223968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4736" y="2492896"/>
            <a:ext cx="8299712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Muitos serão levados a repousar antes que a prova do fogo do tempo de tribulação venha sobre o nosso mundo” (Conselhos Sobre Saúde, p. 375, confira também Isaías 26:20).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7702" y="2472200"/>
            <a:ext cx="49138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estarão os santos?</a:t>
            </a:r>
          </a:p>
        </p:txBody>
      </p:sp>
    </p:spTree>
    <p:extLst>
      <p:ext uri="{BB962C8B-B14F-4D97-AF65-F5344CB8AC3E}">
        <p14:creationId xmlns:p14="http://schemas.microsoft.com/office/powerpoint/2010/main" val="160799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916832"/>
            <a:ext cx="8735385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santos presos conhecerão seus anjos da guarda.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512" y="1916832"/>
            <a:ext cx="813072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Esquecer-se-á Deus de Seus filhos nesta hora de aflição?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2323" y="4051230"/>
            <a:ext cx="876125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Muitos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encontrarão refúgio na fortaleza das montanhas” (O Grande Conflito, p.631)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2" y="4005064"/>
            <a:ext cx="59046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estarão os santos? </a:t>
            </a:r>
          </a:p>
        </p:txBody>
      </p:sp>
    </p:spTree>
    <p:extLst>
      <p:ext uri="{BB962C8B-B14F-4D97-AF65-F5344CB8AC3E}">
        <p14:creationId xmlns:p14="http://schemas.microsoft.com/office/powerpoint/2010/main" val="39572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7701" y="1984772"/>
            <a:ext cx="8562771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Muitos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assumem que estar sem intercessor no Céu e o fato de o Espírito Santo ser retirado dos ímpios, significa estar sozinho durante a grande angústia. Prefeririam morrer antes do fim da graça.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7701" y="1976929"/>
            <a:ext cx="49138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Distorções</a:t>
            </a:r>
          </a:p>
        </p:txBody>
      </p:sp>
    </p:spTree>
    <p:extLst>
      <p:ext uri="{BB962C8B-B14F-4D97-AF65-F5344CB8AC3E}">
        <p14:creationId xmlns:p14="http://schemas.microsoft.com/office/powerpoint/2010/main" val="28777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50564" y="1977092"/>
            <a:ext cx="8569908" cy="1938992"/>
            <a:chOff x="250564" y="1977092"/>
            <a:chExt cx="8569908" cy="1938992"/>
          </a:xfrm>
        </p:grpSpPr>
        <p:sp>
          <p:nvSpPr>
            <p:cNvPr id="2" name="CaixaDeTexto 1"/>
            <p:cNvSpPr txBox="1"/>
            <p:nvPr/>
          </p:nvSpPr>
          <p:spPr>
            <a:xfrm>
              <a:off x="250564" y="1977092"/>
              <a:ext cx="8569908" cy="193899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Daniel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12:1 declara que Miguel se levantará. Como já vimos, o levantar-se é simultâneo ao fim da intercessão de Cristo no Céu e fim do juízo </a:t>
              </a:r>
              <a:r>
                <a:rPr lang="pt-BR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pré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-advento. </a:t>
              </a: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50564" y="1977092"/>
              <a:ext cx="8130723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 que significa estar sem intercessor no céu? 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50564" y="4149080"/>
            <a:ext cx="8569908" cy="1938992"/>
            <a:chOff x="250564" y="4149080"/>
            <a:chExt cx="8569908" cy="1938992"/>
          </a:xfrm>
        </p:grpSpPr>
        <p:sp>
          <p:nvSpPr>
            <p:cNvPr id="5" name="CaixaDeTexto 4"/>
            <p:cNvSpPr txBox="1"/>
            <p:nvPr/>
          </p:nvSpPr>
          <p:spPr>
            <a:xfrm>
              <a:off x="250564" y="4149080"/>
              <a:ext cx="8569908" cy="193899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Significa que Ele deixa de ser o agente da conversão dos pecadores porque o tempo da graça acabou. </a:t>
              </a:r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50564" y="4149080"/>
              <a:ext cx="8130723" cy="95410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 o que significa o Espírito Santo sendo retirado do mundo?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782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7701" y="1984772"/>
            <a:ext cx="8562771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Frequentemente o foco da atenção dos justos é a futura lei dominical e o decreto de morte, mas ignoram o juízo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-advento que precede a ambos. O final do juízo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-advento testemunha a lei dominical no mundo.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7701" y="1976929"/>
            <a:ext cx="49138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Refúgio Divino</a:t>
            </a:r>
          </a:p>
        </p:txBody>
      </p:sp>
    </p:spTree>
    <p:extLst>
      <p:ext uri="{BB962C8B-B14F-4D97-AF65-F5344CB8AC3E}">
        <p14:creationId xmlns:p14="http://schemas.microsoft.com/office/powerpoint/2010/main" val="68963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558011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Angústia </a:t>
            </a: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 Jacó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0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060848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tempo da angústia de Jacó inicia com o decreto de morte promulgado no fim da segunda praga e antes do início da terceira.</a:t>
            </a:r>
          </a:p>
        </p:txBody>
      </p:sp>
    </p:spTree>
    <p:extLst>
      <p:ext uri="{BB962C8B-B14F-4D97-AF65-F5344CB8AC3E}">
        <p14:creationId xmlns:p14="http://schemas.microsoft.com/office/powerpoint/2010/main" val="340730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700808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condenar à morte os filhos de Deus, os ímpios tornaram-se verdadeiramente culpados pelo seu sangue como se eles já o tivessem derramado com suas mãos. </a:t>
            </a:r>
          </a:p>
        </p:txBody>
      </p:sp>
    </p:spTree>
    <p:extLst>
      <p:ext uri="{BB962C8B-B14F-4D97-AF65-F5344CB8AC3E}">
        <p14:creationId xmlns:p14="http://schemas.microsoft.com/office/powerpoint/2010/main" val="21875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63722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Causas da Angústia de Jacó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80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79512" y="1700808"/>
            <a:ext cx="5021948" cy="1223796"/>
            <a:chOff x="179512" y="1700808"/>
            <a:chExt cx="5021948" cy="1223796"/>
          </a:xfrm>
        </p:grpSpPr>
        <p:sp>
          <p:nvSpPr>
            <p:cNvPr id="2" name="CaixaDeTexto 1"/>
            <p:cNvSpPr txBox="1"/>
            <p:nvPr/>
          </p:nvSpPr>
          <p:spPr>
            <a:xfrm>
              <a:off x="287613" y="1724275"/>
              <a:ext cx="4913847" cy="12003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Medo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de serem mortos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riângulo retângulo 4"/>
            <p:cNvSpPr/>
            <p:nvPr/>
          </p:nvSpPr>
          <p:spPr>
            <a:xfrm rot="5400000">
              <a:off x="485590" y="1526297"/>
              <a:ext cx="936104" cy="133205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79512" y="1700808"/>
              <a:ext cx="93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37157" y="2901137"/>
            <a:ext cx="5663035" cy="1223796"/>
            <a:chOff x="637157" y="2901137"/>
            <a:chExt cx="5663035" cy="1223796"/>
          </a:xfrm>
        </p:grpSpPr>
        <p:sp>
          <p:nvSpPr>
            <p:cNvPr id="6" name="CaixaDeTexto 5"/>
            <p:cNvSpPr txBox="1"/>
            <p:nvPr/>
          </p:nvSpPr>
          <p:spPr>
            <a:xfrm>
              <a:off x="745258" y="2924604"/>
              <a:ext cx="5554934" cy="12003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Medo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de que seus pecados não foram perdoados. </a:t>
              </a:r>
            </a:p>
          </p:txBody>
        </p:sp>
        <p:sp>
          <p:nvSpPr>
            <p:cNvPr id="7" name="Triângulo retângulo 6"/>
            <p:cNvSpPr/>
            <p:nvPr/>
          </p:nvSpPr>
          <p:spPr>
            <a:xfrm rot="5400000">
              <a:off x="943235" y="2726626"/>
              <a:ext cx="936104" cy="1332059"/>
            </a:xfrm>
            <a:prstGeom prst="rt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37157" y="2901137"/>
              <a:ext cx="93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079879" y="4101466"/>
            <a:ext cx="5663035" cy="1962459"/>
            <a:chOff x="1079879" y="4101466"/>
            <a:chExt cx="5663035" cy="1962459"/>
          </a:xfrm>
        </p:grpSpPr>
        <p:sp>
          <p:nvSpPr>
            <p:cNvPr id="9" name="CaixaDeTexto 8"/>
            <p:cNvSpPr txBox="1"/>
            <p:nvPr/>
          </p:nvSpPr>
          <p:spPr>
            <a:xfrm>
              <a:off x="1187980" y="4124933"/>
              <a:ext cx="5554934" cy="19389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Ao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reverem o passado, suas esperanças desfalecem; pois que em sua vida inteira pouco bem podem ver. </a:t>
              </a:r>
            </a:p>
          </p:txBody>
        </p:sp>
        <p:sp>
          <p:nvSpPr>
            <p:cNvPr id="10" name="Triângulo retângulo 9"/>
            <p:cNvSpPr/>
            <p:nvPr/>
          </p:nvSpPr>
          <p:spPr>
            <a:xfrm rot="5400000">
              <a:off x="1385957" y="3926955"/>
              <a:ext cx="936104" cy="1332059"/>
            </a:xfrm>
            <a:prstGeom prst="rt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079879" y="4101466"/>
              <a:ext cx="93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67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331640" y="2301019"/>
            <a:ext cx="5021948" cy="1223796"/>
            <a:chOff x="1331640" y="2301019"/>
            <a:chExt cx="5021948" cy="1223796"/>
          </a:xfrm>
        </p:grpSpPr>
        <p:sp>
          <p:nvSpPr>
            <p:cNvPr id="2" name="CaixaDeTexto 1"/>
            <p:cNvSpPr txBox="1"/>
            <p:nvPr/>
          </p:nvSpPr>
          <p:spPr>
            <a:xfrm>
              <a:off x="1439741" y="2324486"/>
              <a:ext cx="4913847" cy="12003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Medo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de não terem se arrependido de todo o pecado. </a:t>
              </a:r>
            </a:p>
          </p:txBody>
        </p:sp>
        <p:sp>
          <p:nvSpPr>
            <p:cNvPr id="5" name="Triângulo retângulo 4"/>
            <p:cNvSpPr/>
            <p:nvPr/>
          </p:nvSpPr>
          <p:spPr>
            <a:xfrm rot="5400000">
              <a:off x="1637718" y="2126508"/>
              <a:ext cx="936104" cy="133205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331640" y="2301019"/>
              <a:ext cx="93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789285" y="3501348"/>
            <a:ext cx="5663035" cy="1223796"/>
            <a:chOff x="1789285" y="3501348"/>
            <a:chExt cx="5663035" cy="1223796"/>
          </a:xfrm>
        </p:grpSpPr>
        <p:sp>
          <p:nvSpPr>
            <p:cNvPr id="6" name="CaixaDeTexto 5"/>
            <p:cNvSpPr txBox="1"/>
            <p:nvPr/>
          </p:nvSpPr>
          <p:spPr>
            <a:xfrm>
              <a:off x="1897386" y="3524815"/>
              <a:ext cx="5554934" cy="12003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Seu 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grande medo é desonrar o nome de Deus. </a:t>
              </a:r>
            </a:p>
          </p:txBody>
        </p:sp>
        <p:sp>
          <p:nvSpPr>
            <p:cNvPr id="7" name="Triângulo retângulo 6"/>
            <p:cNvSpPr/>
            <p:nvPr/>
          </p:nvSpPr>
          <p:spPr>
            <a:xfrm rot="5400000">
              <a:off x="2095363" y="3326837"/>
              <a:ext cx="936104" cy="1332059"/>
            </a:xfrm>
            <a:prstGeom prst="rt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789285" y="3501348"/>
              <a:ext cx="9361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15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7701" y="1976929"/>
            <a:ext cx="8562771" cy="1946835"/>
            <a:chOff x="257701" y="1976929"/>
            <a:chExt cx="8562771" cy="1946835"/>
          </a:xfrm>
        </p:grpSpPr>
        <p:sp>
          <p:nvSpPr>
            <p:cNvPr id="2" name="CaixaDeTexto 1"/>
            <p:cNvSpPr txBox="1"/>
            <p:nvPr/>
          </p:nvSpPr>
          <p:spPr>
            <a:xfrm>
              <a:off x="257701" y="1984772"/>
              <a:ext cx="8562771" cy="193899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Quando o sétimo anjo derramar a sua taça, produzir-se-ão as mais pavorosas e estranhas manifestações dos elementos (</a:t>
              </a:r>
              <a:r>
                <a:rPr lang="pt-BR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Ap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16: 17-21).</a:t>
              </a: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257701" y="1976929"/>
              <a:ext cx="8058715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Libertação – Fim da Angústia de Jacó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67332" y="4213245"/>
            <a:ext cx="8562771" cy="1946835"/>
            <a:chOff x="267332" y="4213245"/>
            <a:chExt cx="8562771" cy="1946835"/>
          </a:xfrm>
        </p:grpSpPr>
        <p:sp>
          <p:nvSpPr>
            <p:cNvPr id="4" name="CaixaDeTexto 3"/>
            <p:cNvSpPr txBox="1"/>
            <p:nvPr/>
          </p:nvSpPr>
          <p:spPr>
            <a:xfrm>
              <a:off x="267332" y="4221088"/>
              <a:ext cx="8562771" cy="193899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pt-BR" sz="2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Abrem-se sepulturas, e “muitos dos que dormem no pó da terra ressuscitarão, uns para a vida eterna, e outros para vergonha e desprezo eterno” (</a:t>
              </a:r>
              <a:r>
                <a:rPr lang="pt-BR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Dn</a:t>
              </a:r>
              <a:r>
                <a:rPr lang="pt-B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12:2).</a:t>
              </a: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267332" y="4213245"/>
              <a:ext cx="8058715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Ressurreição Especial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49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58558" y="1318709"/>
            <a:ext cx="5742064" cy="1041203"/>
            <a:chOff x="258558" y="1318709"/>
            <a:chExt cx="5742064" cy="1041203"/>
          </a:xfrm>
        </p:grpSpPr>
        <p:sp>
          <p:nvSpPr>
            <p:cNvPr id="2" name="CaixaDeTexto 1"/>
            <p:cNvSpPr txBox="1"/>
            <p:nvPr/>
          </p:nvSpPr>
          <p:spPr>
            <a:xfrm>
              <a:off x="1086775" y="1700808"/>
              <a:ext cx="4913847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A 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angústia dos 1260 anos.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58558" y="1318709"/>
              <a:ext cx="966585" cy="101566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6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  <a:endPara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cxnSp>
          <p:nvCxnSpPr>
            <p:cNvPr id="11" name="Conector reto 10"/>
            <p:cNvCxnSpPr/>
            <p:nvPr/>
          </p:nvCxnSpPr>
          <p:spPr>
            <a:xfrm>
              <a:off x="258558" y="2334372"/>
              <a:ext cx="5609586" cy="2554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7"/>
          <p:cNvGrpSpPr/>
          <p:nvPr/>
        </p:nvGrpSpPr>
        <p:grpSpPr>
          <a:xfrm>
            <a:off x="741850" y="2350697"/>
            <a:ext cx="6206414" cy="1041203"/>
            <a:chOff x="741850" y="2350697"/>
            <a:chExt cx="6206414" cy="1041203"/>
          </a:xfrm>
        </p:grpSpPr>
        <p:sp>
          <p:nvSpPr>
            <p:cNvPr id="3" name="CaixaDeTexto 2"/>
            <p:cNvSpPr txBox="1"/>
            <p:nvPr/>
          </p:nvSpPr>
          <p:spPr>
            <a:xfrm>
              <a:off x="1259632" y="2751311"/>
              <a:ext cx="568863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O 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pequeno tempo de angústia. 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741850" y="2350697"/>
              <a:ext cx="966585" cy="101566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6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  <a:endPara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741850" y="3366360"/>
              <a:ext cx="6134406" cy="2554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8"/>
          <p:cNvGrpSpPr/>
          <p:nvPr/>
        </p:nvGrpSpPr>
        <p:grpSpPr>
          <a:xfrm>
            <a:off x="1225143" y="3395909"/>
            <a:ext cx="6134406" cy="1041203"/>
            <a:chOff x="1225143" y="3395909"/>
            <a:chExt cx="6134406" cy="1041203"/>
          </a:xfrm>
        </p:grpSpPr>
        <p:sp>
          <p:nvSpPr>
            <p:cNvPr id="4" name="CaixaDeTexto 3"/>
            <p:cNvSpPr txBox="1"/>
            <p:nvPr/>
          </p:nvSpPr>
          <p:spPr>
            <a:xfrm>
              <a:off x="1670511" y="3834565"/>
              <a:ext cx="568863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A 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grande angústia.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1225143" y="3395909"/>
              <a:ext cx="966585" cy="101566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6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  <a:endPara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1225143" y="4411572"/>
              <a:ext cx="6134406" cy="2554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o 9"/>
          <p:cNvGrpSpPr/>
          <p:nvPr/>
        </p:nvGrpSpPr>
        <p:grpSpPr>
          <a:xfrm>
            <a:off x="1670511" y="4442939"/>
            <a:ext cx="6184341" cy="1041203"/>
            <a:chOff x="1670511" y="4442939"/>
            <a:chExt cx="6184341" cy="1041203"/>
          </a:xfrm>
        </p:grpSpPr>
        <p:sp>
          <p:nvSpPr>
            <p:cNvPr id="5" name="CaixaDeTexto 4"/>
            <p:cNvSpPr txBox="1"/>
            <p:nvPr/>
          </p:nvSpPr>
          <p:spPr>
            <a:xfrm>
              <a:off x="2166220" y="4908944"/>
              <a:ext cx="568863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A </a:t>
              </a:r>
              <a:r>
                <a:rPr lang="pt-BR" sz="2400" b="1" dirty="0">
                  <a:latin typeface="Arial" pitchFamily="34" charset="0"/>
                  <a:cs typeface="Arial" pitchFamily="34" charset="0"/>
                </a:rPr>
                <a:t>angústia de Jacó.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670511" y="4442939"/>
              <a:ext cx="966585" cy="101566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6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  <a:endPara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1670511" y="5458602"/>
              <a:ext cx="6134406" cy="2554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1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7701" y="1984772"/>
            <a:ext cx="8562771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Abrem-se sepulturas, e ‘muitos dos que dormem no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pó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terra ressuscitarão, uns para a vida eterna, e outros para vergonha e desprezo eterno.’ (Daniel 12:2).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7701" y="1976929"/>
            <a:ext cx="805871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Participantes da Ressurreição Especial</a:t>
            </a:r>
          </a:p>
        </p:txBody>
      </p:sp>
    </p:spTree>
    <p:extLst>
      <p:ext uri="{BB962C8B-B14F-4D97-AF65-F5344CB8AC3E}">
        <p14:creationId xmlns:p14="http://schemas.microsoft.com/office/powerpoint/2010/main" val="7477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7701" y="1984772"/>
            <a:ext cx="8562771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Todos os que morreram na fé da mensagem do terceiro anjo saem do túmulo glorificados, para ouvirem o concerto de paz, estabelecido por Deus com os que guardaram a Sua lei. ‘Os mesmos que O transpassaram’ (Apocalipse 1:7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7701" y="1976929"/>
            <a:ext cx="805871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Participantes da Ressurreição Especial</a:t>
            </a:r>
          </a:p>
        </p:txBody>
      </p:sp>
    </p:spTree>
    <p:extLst>
      <p:ext uri="{BB962C8B-B14F-4D97-AF65-F5344CB8AC3E}">
        <p14:creationId xmlns:p14="http://schemas.microsoft.com/office/powerpoint/2010/main" val="206932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7701" y="1984772"/>
            <a:ext cx="8562771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zombaram e escarneceram da agonia de Cristo, e os mais acérrimos inimigos de Sua verdade e povo, ressuscitam para contemplá-Lo em Sua glória, e ver a honra conferida aos fiéis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obedientes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Grande Conflito, p. 643).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7701" y="1976929"/>
            <a:ext cx="805871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Participantes da Ressurreição Especial</a:t>
            </a:r>
          </a:p>
        </p:txBody>
      </p:sp>
    </p:spTree>
    <p:extLst>
      <p:ext uri="{BB962C8B-B14F-4D97-AF65-F5344CB8AC3E}">
        <p14:creationId xmlns:p14="http://schemas.microsoft.com/office/powerpoint/2010/main" val="23580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7701" y="1984772"/>
            <a:ext cx="8562771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 consiste de duas partes: (1) vindicação do povo de Deus; (2) anúncio do dia e hora da volta de Cristo.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7701" y="1976929"/>
            <a:ext cx="805871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Concerto de Paz</a:t>
            </a:r>
          </a:p>
        </p:txBody>
      </p:sp>
    </p:spTree>
    <p:extLst>
      <p:ext uri="{BB962C8B-B14F-4D97-AF65-F5344CB8AC3E}">
        <p14:creationId xmlns:p14="http://schemas.microsoft.com/office/powerpoint/2010/main" val="355311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7701" y="1984772"/>
            <a:ext cx="8562771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“Surge logo no Oriente uma pequena nuvem negra, aproximadamente da metade do tamanho da mão do homem. É a nuvem que rodeia o Salvador” (O Grande Conflito, p. 646).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7701" y="1976929"/>
            <a:ext cx="805871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Vinda de Cristo</a:t>
            </a:r>
          </a:p>
        </p:txBody>
      </p:sp>
    </p:spTree>
    <p:extLst>
      <p:ext uri="{BB962C8B-B14F-4D97-AF65-F5344CB8AC3E}">
        <p14:creationId xmlns:p14="http://schemas.microsoft.com/office/powerpoint/2010/main" val="254954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9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630019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Angústia dos 1260 Anos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38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988840"/>
            <a:ext cx="49138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Durante a supremacia papal (538–1798 d.C.) perseguições, como o mundo nunca antes presenciara, sobrevieram aos seguidores de Cristo. Milhares de Suas fiéis testemunhas foram mortas. </a:t>
            </a:r>
          </a:p>
        </p:txBody>
      </p:sp>
    </p:spTree>
    <p:extLst>
      <p:ext uri="{BB962C8B-B14F-4D97-AF65-F5344CB8AC3E}">
        <p14:creationId xmlns:p14="http://schemas.microsoft.com/office/powerpoint/2010/main" val="250360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0499" y="2060848"/>
            <a:ext cx="4913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“Não se houvesse estendido a mão de Deus, para preservar Seu povo, e todos teriam perecido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O Desejado de Todas as Nações, p. 606). </a:t>
            </a:r>
          </a:p>
        </p:txBody>
      </p:sp>
    </p:spTree>
    <p:extLst>
      <p:ext uri="{BB962C8B-B14F-4D97-AF65-F5344CB8AC3E}">
        <p14:creationId xmlns:p14="http://schemas.microsoft.com/office/powerpoint/2010/main" val="235351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453" y="2060848"/>
            <a:ext cx="49138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“logo em seguida à tribulação daqueles dias, o sol escurecerá, a lua não dará a sua claridade, as estrelas cairão do firmamento, e os poderes dos céus serão abalados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Mt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24:29). </a:t>
            </a:r>
          </a:p>
        </p:txBody>
      </p:sp>
    </p:spTree>
    <p:extLst>
      <p:ext uri="{BB962C8B-B14F-4D97-AF65-F5344CB8AC3E}">
        <p14:creationId xmlns:p14="http://schemas.microsoft.com/office/powerpoint/2010/main" val="4819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060848"/>
            <a:ext cx="6804248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Pequeno </a:t>
            </a: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Tempo de Angústia 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8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2060848"/>
            <a:ext cx="4913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“E ao início do tempo de angústia fomos cheios do Espírito Santo ao sairmos para proclamar o sábado mais amplamente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Primeiros Escritos, p. 33). </a:t>
            </a:r>
          </a:p>
        </p:txBody>
      </p:sp>
    </p:spTree>
    <p:extLst>
      <p:ext uri="{BB962C8B-B14F-4D97-AF65-F5344CB8AC3E}">
        <p14:creationId xmlns:p14="http://schemas.microsoft.com/office/powerpoint/2010/main" val="99492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1202</Words>
  <Application>Microsoft Macintosh PowerPoint</Application>
  <PresentationFormat>On-screen Show (4:3)</PresentationFormat>
  <Paragraphs>114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Miguel Pinheiro</cp:lastModifiedBy>
  <cp:revision>49</cp:revision>
  <dcterms:created xsi:type="dcterms:W3CDTF">2013-09-16T12:41:59Z</dcterms:created>
  <dcterms:modified xsi:type="dcterms:W3CDTF">2013-10-30T10:51:36Z</dcterms:modified>
</cp:coreProperties>
</file>