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3" r:id="rId5"/>
    <p:sldId id="266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282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6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2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6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8C67-3FF6-474A-BD14-2674839D5B84}" type="datetimeFigureOut">
              <a:rPr lang="pt-BR" smtClean="0"/>
              <a:t>23/10/13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11654" y="1461084"/>
            <a:ext cx="7391966" cy="1881392"/>
            <a:chOff x="-11654" y="1461084"/>
            <a:chExt cx="7391966" cy="1881392"/>
          </a:xfrm>
        </p:grpSpPr>
        <p:sp>
          <p:nvSpPr>
            <p:cNvPr id="3" name="CaixaDeTexto 2"/>
            <p:cNvSpPr txBox="1"/>
            <p:nvPr/>
          </p:nvSpPr>
          <p:spPr>
            <a:xfrm>
              <a:off x="251520" y="1772816"/>
              <a:ext cx="7128792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Todo aquele que pratica o pecado também </a:t>
              </a:r>
              <a:r>
                <a:rPr lang="pt-BR" sz="2400" b="1" dirty="0" err="1">
                  <a:latin typeface="Arial" pitchFamily="34" charset="0"/>
                  <a:cs typeface="Arial" pitchFamily="34" charset="0"/>
                </a:rPr>
                <a:t>transgride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 a lei, porque pecado é transgressão da lei” (1Jo 3:4). 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-11654" y="1461084"/>
              <a:ext cx="6192688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1. Rebeldia contra a lei de Deus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-32468" y="3717032"/>
            <a:ext cx="8564907" cy="2620056"/>
            <a:chOff x="-32468" y="3717032"/>
            <a:chExt cx="8564907" cy="2620056"/>
          </a:xfrm>
        </p:grpSpPr>
        <p:sp>
          <p:nvSpPr>
            <p:cNvPr id="4" name="CaixaDeTexto 3"/>
            <p:cNvSpPr txBox="1"/>
            <p:nvPr/>
          </p:nvSpPr>
          <p:spPr>
            <a:xfrm>
              <a:off x="230706" y="4028764"/>
              <a:ext cx="8301733" cy="23083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“A lei é a grande norma de justiça. Representa o caráter de Deus e é a prova de nossa lealdade a Seu governo. E ela nos é revelada, em toda a sua beleza e excelência, na vida de Cristo” (Conselhos aos Pais Professores e Estudantes, p. 62).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-32468" y="3717032"/>
              <a:ext cx="6836715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2. Questionamento do caráter de Deus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8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1654" y="1461084"/>
            <a:ext cx="7752006" cy="2312280"/>
            <a:chOff x="-11654" y="1461084"/>
            <a:chExt cx="7752006" cy="2312280"/>
          </a:xfrm>
        </p:grpSpPr>
        <p:sp>
          <p:nvSpPr>
            <p:cNvPr id="3" name="CaixaDeTexto 2"/>
            <p:cNvSpPr txBox="1"/>
            <p:nvPr/>
          </p:nvSpPr>
          <p:spPr>
            <a:xfrm>
              <a:off x="251520" y="1772816"/>
              <a:ext cx="7488832" cy="20005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000" b="1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pt-BR" sz="2000" b="1" dirty="0">
                  <a:latin typeface="Arial" pitchFamily="34" charset="0"/>
                  <a:cs typeface="Arial" pitchFamily="34" charset="0"/>
                </a:rPr>
                <a:t>O desejo e a tentativa de ser independente de Deus são os pecados fundamentais da criatura e constituem a causa da rebelião que desafia o governo divino e deita fora o jugo da submissão e da obediência” (Tratado de Teologia Adventista do Sétimo Dia, p. 1077).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-11654" y="1461084"/>
              <a:ext cx="6192688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3. Independência de Deus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5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594015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Expulsão do Céu 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7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3875569"/>
            <a:ext cx="432048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Com essa situação insustentável Satanás e seus anjos foram expulsos do ambiente celestial. </a:t>
            </a:r>
          </a:p>
        </p:txBody>
      </p:sp>
    </p:spTree>
    <p:extLst>
      <p:ext uri="{BB962C8B-B14F-4D97-AF65-F5344CB8AC3E}">
        <p14:creationId xmlns:p14="http://schemas.microsoft.com/office/powerpoint/2010/main" val="32147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2" y="2060848"/>
            <a:ext cx="432048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Se esses anjos maus tivessem plena liberdade para agir como quisessem teriam destruído a humanidade e a Terra logo após a guerra travada contra o Céu”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(Tratado de Teologia Adventista do Sétimo Dia, p. 1080).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594015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reino da maldade na Terra 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9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1916832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Depois de levar sua mensagem aos mundos não caídos e não obter sucesso, Satanás decidiu investir no planeta Terra. Com astúcia e engano derrotou Adão e Eva, conforme vemos em Gênesis 3. </a:t>
            </a:r>
          </a:p>
        </p:txBody>
      </p:sp>
    </p:spTree>
    <p:extLst>
      <p:ext uri="{BB962C8B-B14F-4D97-AF65-F5344CB8AC3E}">
        <p14:creationId xmlns:p14="http://schemas.microsoft.com/office/powerpoint/2010/main" val="6738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2607588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Veio o Dilúvio, e a possibilidade de um recomeço, mas os habitantes da Terra  se corromperam novamente. </a:t>
            </a:r>
          </a:p>
        </p:txBody>
      </p:sp>
    </p:spTree>
    <p:extLst>
      <p:ext uri="{BB962C8B-B14F-4D97-AF65-F5344CB8AC3E}">
        <p14:creationId xmlns:p14="http://schemas.microsoft.com/office/powerpoint/2010/main" val="21764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340169"/>
            <a:ext cx="594015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Como vencer o Dragão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6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8040" y="1268760"/>
            <a:ext cx="47720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Na cruz o diabo foi vencido, mas não destruído completamente. Antes disso, todos deveriam saber quem é quem no conflito entre o bem e o mal. Jesus Cristo, o Filho de Deus, que participou diretamente no conflito na eternidade, veio para mostrar quem é Deus em Sua plenitude e o que Satanás  pretende fazer com a humanidade. </a:t>
            </a:r>
          </a:p>
        </p:txBody>
      </p:sp>
    </p:spTree>
    <p:extLst>
      <p:ext uri="{BB962C8B-B14F-4D97-AF65-F5344CB8AC3E}">
        <p14:creationId xmlns:p14="http://schemas.microsoft.com/office/powerpoint/2010/main" val="11546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8041" y="1268760"/>
            <a:ext cx="4123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Todo o ódio e inveja que Satanás nutriu contra o Filho, na eternidade, ele o manifestou contra esse mesmo Filho, sendo que o auge de sua maldade ficou evidenciado  no Calvário. </a:t>
            </a:r>
          </a:p>
        </p:txBody>
      </p:sp>
    </p:spTree>
    <p:extLst>
      <p:ext uri="{BB962C8B-B14F-4D97-AF65-F5344CB8AC3E}">
        <p14:creationId xmlns:p14="http://schemas.microsoft.com/office/powerpoint/2010/main" val="14151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8041" y="1268760"/>
            <a:ext cx="4123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Enquanto viveu aqui Cristo venceu o dragão, cada dia, com a Palavra de Deus. Desde Sua juventude até o começo de Seu ministério, O Filho de Deus era batizado cada dia com o Espírito Santo (oração, estudo, meditação, louvor e testemunho - ver SEE III). </a:t>
            </a:r>
          </a:p>
        </p:txBody>
      </p:sp>
    </p:spTree>
    <p:extLst>
      <p:ext uri="{BB962C8B-B14F-4D97-AF65-F5344CB8AC3E}">
        <p14:creationId xmlns:p14="http://schemas.microsoft.com/office/powerpoint/2010/main" val="13464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8041" y="1268760"/>
            <a:ext cx="4123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Paulo afirma que a luta do cristão não é uma luta contra o sangue e a carne, mas contra os principados e potestades do mal nas regiões celestes. Cada pessoa é disputada ferozmente por essas forças espirituais.</a:t>
            </a:r>
          </a:p>
        </p:txBody>
      </p:sp>
    </p:spTree>
    <p:extLst>
      <p:ext uri="{BB962C8B-B14F-4D97-AF65-F5344CB8AC3E}">
        <p14:creationId xmlns:p14="http://schemas.microsoft.com/office/powerpoint/2010/main" val="7054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8041" y="1268760"/>
            <a:ext cx="4123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Cada pessoa que segue o Cordeiro e O busca em primeiro lugar se torna inimiga de Satanás. E contra essa pessoa tentações são planejadas para cada dia. O próprio Cristo alertou sobre isso ao dizer: “Basta ao dia o seu próprio mal”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6:34). </a:t>
            </a:r>
          </a:p>
        </p:txBody>
      </p:sp>
    </p:spTree>
    <p:extLst>
      <p:ext uri="{BB962C8B-B14F-4D97-AF65-F5344CB8AC3E}">
        <p14:creationId xmlns:p14="http://schemas.microsoft.com/office/powerpoint/2010/main" val="15406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8041" y="1268760"/>
            <a:ext cx="4123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Respeito e desrespeito a lei moral de Deus, ao Seu caráter e dependência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dEle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, desde a primeira até a última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hora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cada dia, ainda continuam sendo os fatores que determinam de que lado estamos. </a:t>
            </a:r>
          </a:p>
        </p:txBody>
      </p:sp>
    </p:spTree>
    <p:extLst>
      <p:ext uri="{BB962C8B-B14F-4D97-AF65-F5344CB8AC3E}">
        <p14:creationId xmlns:p14="http://schemas.microsoft.com/office/powerpoint/2010/main" val="31261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31745"/>
            <a:ext cx="4913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 tema do grande conflito está no DNA da identidade profética e escatológica da IASD. Do Gênesis ao Apocalipse, a Palavra de Deus mostra uma guerra permanente entre Deus e Satanás. </a:t>
            </a:r>
          </a:p>
        </p:txBody>
      </p:sp>
    </p:spTree>
    <p:extLst>
      <p:ext uri="{BB962C8B-B14F-4D97-AF65-F5344CB8AC3E}">
        <p14:creationId xmlns:p14="http://schemas.microsoft.com/office/powerpoint/2010/main" val="15374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31745"/>
            <a:ext cx="4913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Como temos visto no SEE, todo preparo começa na primeira hora de cada manhã. Aí decidimos de que lado vamos ficar, defender e colocar nossos recursos. Ninguém pode ficar neutro. </a:t>
            </a:r>
          </a:p>
        </p:txBody>
      </p:sp>
    </p:spTree>
    <p:extLst>
      <p:ext uri="{BB962C8B-B14F-4D97-AF65-F5344CB8AC3E}">
        <p14:creationId xmlns:p14="http://schemas.microsoft.com/office/powerpoint/2010/main" val="23526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846043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Quando e como começou o Grande Conflito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8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9097" y="2276872"/>
            <a:ext cx="4913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Curiosamente esse conflito começou no Céu e não podemos explicar, na sua essência, como isso ocorreu. O que sabemos é que Lúcifer foi criado perfeito, cheio de sabedoria e de glória e, misteriosamente, se tornou em Satanás, serpente, dragão, etc.</a:t>
            </a:r>
          </a:p>
        </p:txBody>
      </p:sp>
    </p:spTree>
    <p:extLst>
      <p:ext uri="{BB962C8B-B14F-4D97-AF65-F5344CB8AC3E}">
        <p14:creationId xmlns:p14="http://schemas.microsoft.com/office/powerpoint/2010/main" val="6042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8864" y="2060848"/>
            <a:ext cx="49138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Não encontramos explicação na Bíblia sobre como o orgulho e a soberba invadiram o coração de Lúcifer e quanto tempo durou o processo de concepção, desenvolvimento e maturação do mal. </a:t>
            </a:r>
          </a:p>
        </p:txBody>
      </p:sp>
    </p:spTree>
    <p:extLst>
      <p:ext uri="{BB962C8B-B14F-4D97-AF65-F5344CB8AC3E}">
        <p14:creationId xmlns:p14="http://schemas.microsoft.com/office/powerpoint/2010/main" val="24851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2204864"/>
            <a:ext cx="4913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 que se pode identificar por meio do estudo das Escrituras são os questionamentos básicos do dragão, aos quais ele deu vazão e que resultou no conflito. Quais são eles, e quem nos revelou? </a:t>
            </a:r>
          </a:p>
        </p:txBody>
      </p:sp>
    </p:spTree>
    <p:extLst>
      <p:ext uri="{BB962C8B-B14F-4D97-AF65-F5344CB8AC3E}">
        <p14:creationId xmlns:p14="http://schemas.microsoft.com/office/powerpoint/2010/main" val="150543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594015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Quais as questões do conflito?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7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776</Words>
  <Application>Microsoft Macintosh PowerPoint</Application>
  <PresentationFormat>On-screen Show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Miguel Pinheiro</cp:lastModifiedBy>
  <cp:revision>29</cp:revision>
  <dcterms:created xsi:type="dcterms:W3CDTF">2013-09-16T12:41:59Z</dcterms:created>
  <dcterms:modified xsi:type="dcterms:W3CDTF">2013-10-24T00:21:20Z</dcterms:modified>
</cp:coreProperties>
</file>