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2" r:id="rId4"/>
    <p:sldId id="258" r:id="rId5"/>
    <p:sldId id="283" r:id="rId6"/>
    <p:sldId id="293" r:id="rId7"/>
    <p:sldId id="284" r:id="rId8"/>
    <p:sldId id="266" r:id="rId9"/>
    <p:sldId id="285" r:id="rId10"/>
    <p:sldId id="286" r:id="rId11"/>
    <p:sldId id="294" r:id="rId12"/>
    <p:sldId id="287" r:id="rId13"/>
    <p:sldId id="295" r:id="rId14"/>
    <p:sldId id="268" r:id="rId15"/>
    <p:sldId id="288" r:id="rId16"/>
    <p:sldId id="289" r:id="rId17"/>
    <p:sldId id="290" r:id="rId18"/>
    <p:sldId id="291" r:id="rId19"/>
    <p:sldId id="282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1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23/10/13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732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23/10/13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946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23/10/13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989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23/10/13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29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23/10/13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21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23/10/13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97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23/10/13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560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23/10/13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20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23/10/13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468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23/10/13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32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23/10/13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82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48C67-3FF6-474A-BD14-2674839D5B84}" type="datetimeFigureOut">
              <a:rPr lang="pt-BR" smtClean="0"/>
              <a:t>23/10/13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75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42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412776"/>
            <a:ext cx="45365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obra divina de restaurar tudo o que o pecado pôs a perder está plenamente fundamentada no Calvário e é dependente deste. A cruz é, inegavelmente, um fato histórico consumado. </a:t>
            </a:r>
          </a:p>
        </p:txBody>
      </p:sp>
    </p:spTree>
    <p:extLst>
      <p:ext uri="{BB962C8B-B14F-4D97-AF65-F5344CB8AC3E}">
        <p14:creationId xmlns:p14="http://schemas.microsoft.com/office/powerpoint/2010/main" val="94333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836712"/>
            <a:ext cx="45365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É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em virtude do que ocorreu na cruz que Deus opera </a:t>
            </a:r>
            <a:r>
              <a:rPr lang="pt-BR" sz="2800" b="1" dirty="0" err="1">
                <a:latin typeface="Arial" pitchFamily="34" charset="0"/>
                <a:cs typeface="Arial" pitchFamily="34" charset="0"/>
              </a:rPr>
              <a:t>salvificamente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em todo o tempo. Passado, presente e futuro estão incorporados no processo </a:t>
            </a:r>
            <a:r>
              <a:rPr lang="pt-BR" sz="2800" b="1" dirty="0" err="1" smtClean="0">
                <a:latin typeface="Arial" pitchFamily="34" charset="0"/>
                <a:cs typeface="Arial" pitchFamily="34" charset="0"/>
              </a:rPr>
              <a:t>transtemporal</a:t>
            </a: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(o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que transcende o tempo e o espaço)  de salvação, provida por Deus, através de Cristo.</a:t>
            </a:r>
          </a:p>
        </p:txBody>
      </p:sp>
    </p:spTree>
    <p:extLst>
      <p:ext uri="{BB962C8B-B14F-4D97-AF65-F5344CB8AC3E}">
        <p14:creationId xmlns:p14="http://schemas.microsoft.com/office/powerpoint/2010/main" val="289137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836712"/>
            <a:ext cx="45365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Na pessoa e obras de Jesus se evidencia o fato de que Deus continuamente atua salvando. O evento do Calvário envolve toda a História, pois todos os que foram salvos antes e depois da cruz, salvaram-se em Cristo e em razão de Seu sacrifício.</a:t>
            </a:r>
          </a:p>
        </p:txBody>
      </p:sp>
    </p:spTree>
    <p:extLst>
      <p:ext uri="{BB962C8B-B14F-4D97-AF65-F5344CB8AC3E}">
        <p14:creationId xmlns:p14="http://schemas.microsoft.com/office/powerpoint/2010/main" val="17779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340768"/>
            <a:ext cx="38733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No sacrifício feito na cruz ocorre a concretização do plano da redenção. Por meio de Cristo, o Cordeiro de Deus, o plano se torna viável e efetivo.</a:t>
            </a:r>
          </a:p>
        </p:txBody>
      </p:sp>
    </p:spTree>
    <p:extLst>
      <p:ext uri="{BB962C8B-B14F-4D97-AF65-F5344CB8AC3E}">
        <p14:creationId xmlns:p14="http://schemas.microsoft.com/office/powerpoint/2010/main" val="401147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060848"/>
            <a:ext cx="824440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Cristo – Agente e Objeto da Profecia</a:t>
            </a:r>
          </a:p>
        </p:txBody>
      </p:sp>
    </p:spTree>
    <p:extLst>
      <p:ext uri="{BB962C8B-B14F-4D97-AF65-F5344CB8AC3E}">
        <p14:creationId xmlns:p14="http://schemas.microsoft.com/office/powerpoint/2010/main" val="42175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052736"/>
            <a:ext cx="45365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Jesus Cristo é tanto o agente como o objeto da revelação profética. Ele é o Revelador bem como Aquele que é revelado, mesmo porque Ele não apenas profere a Palavra de Deus (</a:t>
            </a:r>
            <a:r>
              <a:rPr lang="pt-BR" sz="2800" b="1" dirty="0" err="1">
                <a:latin typeface="Arial" pitchFamily="34" charset="0"/>
                <a:cs typeface="Arial" pitchFamily="34" charset="0"/>
              </a:rPr>
              <a:t>Ap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1:2), como é a própria Palavra que “se fez carne” (</a:t>
            </a:r>
            <a:r>
              <a:rPr lang="pt-BR" sz="2800" b="1" dirty="0" err="1">
                <a:latin typeface="Arial" pitchFamily="34" charset="0"/>
                <a:cs typeface="Arial" pitchFamily="34" charset="0"/>
              </a:rPr>
              <a:t>Jo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1:14).</a:t>
            </a:r>
          </a:p>
        </p:txBody>
      </p:sp>
    </p:spTree>
    <p:extLst>
      <p:ext uri="{BB962C8B-B14F-4D97-AF65-F5344CB8AC3E}">
        <p14:creationId xmlns:p14="http://schemas.microsoft.com/office/powerpoint/2010/main" val="309939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836712"/>
            <a:ext cx="45365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Desde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que o pecado surgiu neste mundo, Jesus é o meio pelo qual Deus Se revela e a Seu propósito, e cumpre-o. O Novo Testamento O chama de Logos, a Palavra (</a:t>
            </a:r>
            <a:r>
              <a:rPr lang="pt-BR" sz="2800" b="1" dirty="0" err="1">
                <a:latin typeface="Arial" pitchFamily="34" charset="0"/>
                <a:cs typeface="Arial" pitchFamily="34" charset="0"/>
              </a:rPr>
              <a:t>Jo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1:1, 14; 1Jo 1:1; </a:t>
            </a:r>
            <a:r>
              <a:rPr lang="pt-BR" sz="2800" b="1" dirty="0" err="1">
                <a:latin typeface="Arial" pitchFamily="34" charset="0"/>
                <a:cs typeface="Arial" pitchFamily="34" charset="0"/>
              </a:rPr>
              <a:t>Ap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19:13), o pensamento, o propósito divino expressado e concretizado.</a:t>
            </a:r>
          </a:p>
        </p:txBody>
      </p:sp>
    </p:spTree>
    <p:extLst>
      <p:ext uri="{BB962C8B-B14F-4D97-AF65-F5344CB8AC3E}">
        <p14:creationId xmlns:p14="http://schemas.microsoft.com/office/powerpoint/2010/main" val="90031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916832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“Foi a respeito desta salvação [tema da profecia] que os profetas indagaram e inquiriram, os quais profetizaram acerca da graça [tema da profecia] a vós outros destinada, investigando atentamente qual a ocasião ou quais as circunstâncias oportunas, indicadas pelo Espírito de Cristo [agente revelador], que neles estava, ao dar de antemão testemunho [lembra a identificação da profecia] sobre os sofrimentos referentes a Cristo [tema da profecia], e sobre as glórias que os seguiriam [tema da profecia]” (1Pd 1:10, 11). </a:t>
            </a:r>
          </a:p>
        </p:txBody>
      </p:sp>
    </p:spTree>
    <p:extLst>
      <p:ext uri="{BB962C8B-B14F-4D97-AF65-F5344CB8AC3E}">
        <p14:creationId xmlns:p14="http://schemas.microsoft.com/office/powerpoint/2010/main" val="404774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91880" y="1844824"/>
            <a:ext cx="53285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revelação de Deus e de Seu propósito, para cujo cumprimento se impõe a ação divina na História, é feita em Jesus e por Jesus. A profecia, portanto, não é um fim em si mesma. Ela deve nos conduzir para além dela à pessoa de Cristo, e levar-nos a ter fé </a:t>
            </a:r>
            <a:r>
              <a:rPr lang="pt-BR" sz="2800" b="1" dirty="0" err="1">
                <a:latin typeface="Arial" pitchFamily="34" charset="0"/>
                <a:cs typeface="Arial" pitchFamily="34" charset="0"/>
              </a:rPr>
              <a:t>nEle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084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92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59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51920" y="2636912"/>
            <a:ext cx="4536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A igreja Adventista do Sétimo é somente uma igreja evangélica ou é também um movimento profético? </a:t>
            </a:r>
          </a:p>
        </p:txBody>
      </p:sp>
    </p:spTree>
    <p:extLst>
      <p:ext uri="{BB962C8B-B14F-4D97-AF65-F5344CB8AC3E}">
        <p14:creationId xmlns:p14="http://schemas.microsoft.com/office/powerpoint/2010/main" val="153747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7202" y="1014971"/>
            <a:ext cx="40324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A profecia bíblica é, em verdade, uma providência divina face a uma situação específica: a </a:t>
            </a:r>
            <a:r>
              <a:rPr lang="pt-BR" sz="2800" b="1" dirty="0" err="1">
                <a:latin typeface="Arial" pitchFamily="34" charset="0"/>
                <a:cs typeface="Arial" pitchFamily="34" charset="0"/>
              </a:rPr>
              <a:t>pecaminosidade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do homem e sua necessidade de salvação. </a:t>
            </a:r>
          </a:p>
        </p:txBody>
      </p:sp>
    </p:spTree>
    <p:extLst>
      <p:ext uri="{BB962C8B-B14F-4D97-AF65-F5344CB8AC3E}">
        <p14:creationId xmlns:p14="http://schemas.microsoft.com/office/powerpoint/2010/main" val="283465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180" y="620688"/>
            <a:ext cx="425078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Não há, portanto, como interpretar profecia divorciando-a do evangelho, nem como meditar no evangelho ignorando as profecias. Não existe qualquer tipo de dicotomia entre ambos, como se alguém declarasse ter tempo para estudar o evangelho e não a profecia. </a:t>
            </a:r>
          </a:p>
        </p:txBody>
      </p:sp>
    </p:spTree>
    <p:extLst>
      <p:ext uri="{BB962C8B-B14F-4D97-AF65-F5344CB8AC3E}">
        <p14:creationId xmlns:p14="http://schemas.microsoft.com/office/powerpoint/2010/main" val="44410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0401" y="980728"/>
            <a:ext cx="45365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evangelho se efetiva na ação divina central do Calvário, executando Seu glorioso plano de salvação através da pessoa de Seu divino Filho. A profecia não apenas antecipa o que Ele viria fazer aqui, mas revela Sua constante ação, aplicando em toda a História o efeito </a:t>
            </a:r>
            <a:r>
              <a:rPr lang="pt-BR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salvífico</a:t>
            </a: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desse plano, até que o pecado seja plenamente erradicado.</a:t>
            </a:r>
          </a:p>
        </p:txBody>
      </p:sp>
    </p:spTree>
    <p:extLst>
      <p:ext uri="{BB962C8B-B14F-4D97-AF65-F5344CB8AC3E}">
        <p14:creationId xmlns:p14="http://schemas.microsoft.com/office/powerpoint/2010/main" val="257530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95936" y="1916832"/>
            <a:ext cx="48965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Cristo, o centro do evangelho, é igualmente a razão de ser da profecia. Qualquer interpretação profética tem que ser necessariamente </a:t>
            </a:r>
            <a:r>
              <a:rPr lang="pt-BR" sz="2800" b="1" dirty="0" err="1">
                <a:latin typeface="Arial" pitchFamily="34" charset="0"/>
                <a:cs typeface="Arial" pitchFamily="34" charset="0"/>
              </a:rPr>
              <a:t>cristocêntrica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, porque isso é, por natureza, o que a profecia é. </a:t>
            </a:r>
          </a:p>
        </p:txBody>
      </p:sp>
    </p:spTree>
    <p:extLst>
      <p:ext uri="{BB962C8B-B14F-4D97-AF65-F5344CB8AC3E}">
        <p14:creationId xmlns:p14="http://schemas.microsoft.com/office/powerpoint/2010/main" val="182383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060848"/>
            <a:ext cx="7308304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Cristo, o Centro da História e da Profecia</a:t>
            </a:r>
            <a:endParaRPr lang="pt-B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887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94437" y="2132856"/>
            <a:ext cx="540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Para os que visualizam a História da perspectiva profética, ela se centraliza em Cristo porque, antes de tudo, </a:t>
            </a:r>
            <a:r>
              <a:rPr lang="pt-BR" sz="2800" b="1" dirty="0" err="1">
                <a:latin typeface="Arial" pitchFamily="34" charset="0"/>
                <a:cs typeface="Arial" pitchFamily="34" charset="0"/>
              </a:rPr>
              <a:t>nEle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toda a profecia se centraliza. Deste centro deve o inteiro curso da História ser compreendido, e toda profecia interpretada. </a:t>
            </a:r>
          </a:p>
        </p:txBody>
      </p:sp>
    </p:spTree>
    <p:extLst>
      <p:ext uri="{BB962C8B-B14F-4D97-AF65-F5344CB8AC3E}">
        <p14:creationId xmlns:p14="http://schemas.microsoft.com/office/powerpoint/2010/main" val="261595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708</Words>
  <Application>Microsoft Macintosh PowerPoint</Application>
  <PresentationFormat>On-screen Show (4:3)</PresentationFormat>
  <Paragraphs>17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Miguel Pinheiro</cp:lastModifiedBy>
  <cp:revision>17</cp:revision>
  <dcterms:created xsi:type="dcterms:W3CDTF">2013-09-16T12:41:59Z</dcterms:created>
  <dcterms:modified xsi:type="dcterms:W3CDTF">2013-10-24T00:14:29Z</dcterms:modified>
</cp:coreProperties>
</file>