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1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3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46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8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2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9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6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20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6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8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5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4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1" y="191683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Princípios: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108520" y="2996952"/>
            <a:ext cx="9073007" cy="1152128"/>
            <a:chOff x="-108520" y="2996952"/>
            <a:chExt cx="9073007" cy="1152128"/>
          </a:xfrm>
        </p:grpSpPr>
        <p:sp>
          <p:nvSpPr>
            <p:cNvPr id="5" name="Retângulo 4"/>
            <p:cNvSpPr/>
            <p:nvPr/>
          </p:nvSpPr>
          <p:spPr>
            <a:xfrm>
              <a:off x="-108520" y="3140968"/>
              <a:ext cx="9073007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331639" y="3140968"/>
              <a:ext cx="76328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Preciso desenvolver e consolidar o hábito de aprender a gostar do que é saudável.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95536" y="2996952"/>
              <a:ext cx="936104" cy="11521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-108520" y="4293096"/>
            <a:ext cx="9073007" cy="1152128"/>
            <a:chOff x="-108520" y="4293096"/>
            <a:chExt cx="9073007" cy="1152128"/>
          </a:xfrm>
        </p:grpSpPr>
        <p:sp>
          <p:nvSpPr>
            <p:cNvPr id="8" name="Retângulo 7"/>
            <p:cNvSpPr/>
            <p:nvPr/>
          </p:nvSpPr>
          <p:spPr>
            <a:xfrm>
              <a:off x="-108520" y="4437112"/>
              <a:ext cx="9073007" cy="86866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331640" y="4474776"/>
              <a:ext cx="76328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Tudo o que faço com meu corpo, afeta minha mente e a comunhão com Deus.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95536" y="4293096"/>
              <a:ext cx="936104" cy="11521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6</a:t>
              </a:r>
              <a:endPara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2200" y="1249596"/>
            <a:ext cx="579393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Objetivos e princípios do SEE II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1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579393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Espiritualidade e saúde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88024" y="1844824"/>
            <a:ext cx="3960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Para o verdadeiro Adventista do Sétimo Dia, o cuidado da saúde é uma questão diária, assim como é a sua espiritualidade. As duas andam de mãos dadas. Não é normal uma pessoa espiritual não ser cuidadosa com  sua saúde.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579393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 três perguntas cruciais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772816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 que comer? Quanto comer?  Como comer? 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738031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Comida antes de entrar em Canaã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860032" y="2492896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Não é difícil concluir que a comida e a bebida estão ligadas diretamente à cultura e aos costumes de uma nação. O que comemos e bebemos reflete, em grande parte, a cultura na qual  fomos criados.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0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11960" y="2492896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Assim como Deus prescreveu o que Adão e Eva deveriam comer no Éden, e os israelitas antes da entrada na Canaã terrestre, semelhantemente Ele também indicou o tipo de alimento que o remanescente deveria usar antes da entrada na Canaã celestial.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87582" y="2132856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“Cereais, frutas, nozes e verduras constituem o regime dietético escolhido por nosso Criador. Esses alimentos, preparados da maneira mais simples e natural possível, são os mais saudáveis e nutritivos. Proporcionam uma força, uma resistência e vigor intelectual que não são promovidos por uma alimentação mais complexa e estimulante” (A Ciência do Bom Viver, p. 296).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0" y="1249596"/>
            <a:ext cx="5793935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SEE III: O Batismo Diário no Espírito Santo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860032" y="257635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significado, os elementos dessa cerimônia e o exemplo de quem é batizado.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44655" y="980728"/>
            <a:ext cx="5237196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 que significa para o remanescente 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192541" y="2420888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princípio aqui estabelecido é: Primeiro, Deus. Nesse processo, o Espírito Santo trabalha com o ser humano e este conduz a missão segundo a vontade de Deus.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55976" y="1934835"/>
            <a:ext cx="45809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últimos 40 dias de Jesus aqui na Terra depois da ressurreição foram em sua maior parte dedicados a esse assunto que seria essencial para o estabelecimento definitivo de uma igreja viva pela comunhão (batismo diário do Espírito Santo) e ativa na grande comissão (missão centrípeta e centrífuga).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96752"/>
            <a:ext cx="5237196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Quais os elementos principais para o batismo no Espírito Santo?: 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76056" y="335699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Oração, estudo e meditação na Palavra, louvor e testemunho.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1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96752"/>
            <a:ext cx="5237196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Como é a vida de um crente batizado diariamente pelo Espírito Santo?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169412" y="3068960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Nosso modelo e exemplo é Cristo. A vida dele aqui na Terra como homem foi totalmente dirigida pelo Espírito Santo.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988840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“Todo obreiro que segue o exemplo de Cristo, estará apto a receber e empregar o poder que Deus prometeu a Sua igreja para a maturação da seara da Terra. Manhã após manhã, ao se ajoelharem os arautos do evangelho perante o Senhor, renovando-Lhe seus votos de consagração, Ele lhes concederá a presença de Seu Espírito, com Seu poder vivificante e santificador. Ao saírem para seus deveres diários, têm eles a certeza de que a invisível atuação do Espírito Santo os habilita a serem ‘cooperadores de Deus’ ”</a:t>
            </a: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(1Co 3:9). (Atos dos Apóstolos, p. 55 e 56).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1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0" y="1249596"/>
            <a:ext cx="5793935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SEE IV: Vida diária na presença de Cristo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44008" y="314096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permanência diária em Cristo.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1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2852936"/>
            <a:ext cx="9073007" cy="1944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364941" y="3224879"/>
            <a:ext cx="6408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No DNA de sua crença está a verdade de que deve esperar Jesus a qualquer momento desse dia.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2636912"/>
            <a:ext cx="1944216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Objetivo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200" y="1249596"/>
            <a:ext cx="579393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Objetivos e metas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131435" y="3068960"/>
            <a:ext cx="9073007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295846" y="3409545"/>
            <a:ext cx="7632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Estar pronto para encontrar com Ele hoje, a qualquer momento do dia.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2833481"/>
            <a:ext cx="1368152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Meta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200" y="1249596"/>
            <a:ext cx="579393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Objetivos e metas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9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268760"/>
            <a:ext cx="4536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A visão de um cristão que mantém um relacionamento diário com a Divindade é diferente daquele que tem um relacionamento esporádico. Comunhão ocasional não combina com bênçãos contínuas. </a:t>
            </a:r>
          </a:p>
        </p:txBody>
      </p:sp>
    </p:spTree>
    <p:extLst>
      <p:ext uri="{BB962C8B-B14F-4D97-AF65-F5344CB8AC3E}">
        <p14:creationId xmlns:p14="http://schemas.microsoft.com/office/powerpoint/2010/main" val="28346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1" y="1249596"/>
            <a:ext cx="554461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Objetivo e Princípios do SEE I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04048" y="314096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Desenvolver e consolidar o hábito de buscar a Deus na primeira hora de cada manhã.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83968" y="25649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Objetivo: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1" y="1249596"/>
            <a:ext cx="554461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Objetivo e Princípios do SEE I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-108520" y="2996952"/>
            <a:ext cx="9073007" cy="1152128"/>
            <a:chOff x="-108520" y="2996952"/>
            <a:chExt cx="9073007" cy="1152128"/>
          </a:xfrm>
        </p:grpSpPr>
        <p:grpSp>
          <p:nvGrpSpPr>
            <p:cNvPr id="11" name="Grupo 10"/>
            <p:cNvGrpSpPr/>
            <p:nvPr/>
          </p:nvGrpSpPr>
          <p:grpSpPr>
            <a:xfrm>
              <a:off x="-108520" y="2996952"/>
              <a:ext cx="9073007" cy="1152128"/>
              <a:chOff x="-108520" y="2996952"/>
              <a:chExt cx="9073007" cy="1152128"/>
            </a:xfrm>
          </p:grpSpPr>
          <p:sp>
            <p:nvSpPr>
              <p:cNvPr id="5" name="Retângulo 4"/>
              <p:cNvSpPr/>
              <p:nvPr/>
            </p:nvSpPr>
            <p:spPr>
              <a:xfrm>
                <a:off x="-108520" y="3140968"/>
                <a:ext cx="9073007" cy="83099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Retângulo 5"/>
              <p:cNvSpPr/>
              <p:nvPr/>
            </p:nvSpPr>
            <p:spPr>
              <a:xfrm>
                <a:off x="395536" y="2996952"/>
                <a:ext cx="936104" cy="115212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pt-BR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  <p:sp>
          <p:nvSpPr>
            <p:cNvPr id="3" name="CaixaDeTexto 2"/>
            <p:cNvSpPr txBox="1"/>
            <p:nvPr/>
          </p:nvSpPr>
          <p:spPr>
            <a:xfrm>
              <a:off x="1331640" y="3157517"/>
              <a:ext cx="76328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Deus tem uma programação diária para minha vida em Sua Palavra.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201" y="191683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Princípios: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-108520" y="4293096"/>
            <a:ext cx="9073007" cy="1152128"/>
            <a:chOff x="-108520" y="4293096"/>
            <a:chExt cx="9073007" cy="1152128"/>
          </a:xfrm>
        </p:grpSpPr>
        <p:grpSp>
          <p:nvGrpSpPr>
            <p:cNvPr id="7" name="Grupo 6"/>
            <p:cNvGrpSpPr/>
            <p:nvPr/>
          </p:nvGrpSpPr>
          <p:grpSpPr>
            <a:xfrm>
              <a:off x="-108520" y="4293096"/>
              <a:ext cx="9073007" cy="1152128"/>
              <a:chOff x="-108520" y="4293096"/>
              <a:chExt cx="9073007" cy="1152128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-108520" y="4437112"/>
                <a:ext cx="9073007" cy="83099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395536" y="4293096"/>
                <a:ext cx="936104" cy="115212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pt-BR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  <p:sp>
          <p:nvSpPr>
            <p:cNvPr id="9" name="CaixaDeTexto 8"/>
            <p:cNvSpPr txBox="1"/>
            <p:nvPr/>
          </p:nvSpPr>
          <p:spPr>
            <a:xfrm>
              <a:off x="1331640" y="4623519"/>
              <a:ext cx="7632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Irei à presença de Cristo do jeito que me levantar.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5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1" y="1249596"/>
            <a:ext cx="554461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Objetivo e Princípios do SEE I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01" y="191683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Princípios: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-108520" y="2492896"/>
            <a:ext cx="9073007" cy="1152128"/>
            <a:chOff x="-108520" y="2492896"/>
            <a:chExt cx="9073007" cy="1152128"/>
          </a:xfrm>
        </p:grpSpPr>
        <p:sp>
          <p:nvSpPr>
            <p:cNvPr id="5" name="Retângulo 4"/>
            <p:cNvSpPr/>
            <p:nvPr/>
          </p:nvSpPr>
          <p:spPr>
            <a:xfrm>
              <a:off x="-108520" y="2636912"/>
              <a:ext cx="9073007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331640" y="2653461"/>
              <a:ext cx="76328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Dizimar e ofertar é adorar a Deus, porque</a:t>
              </a:r>
            </a:p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Ele é digno.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95536" y="2492896"/>
              <a:ext cx="936104" cy="11521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-108520" y="3789040"/>
            <a:ext cx="9073007" cy="1152128"/>
            <a:chOff x="-108520" y="3789040"/>
            <a:chExt cx="9073007" cy="1152128"/>
          </a:xfrm>
        </p:grpSpPr>
        <p:sp>
          <p:nvSpPr>
            <p:cNvPr id="8" name="Retângulo 7"/>
            <p:cNvSpPr/>
            <p:nvPr/>
          </p:nvSpPr>
          <p:spPr>
            <a:xfrm>
              <a:off x="-108520" y="3933056"/>
              <a:ext cx="9073007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395536" y="3789040"/>
              <a:ext cx="8568951" cy="1152128"/>
              <a:chOff x="395536" y="3789040"/>
              <a:chExt cx="8568951" cy="1152128"/>
            </a:xfrm>
          </p:grpSpPr>
          <p:sp>
            <p:nvSpPr>
              <p:cNvPr id="9" name="CaixaDeTexto 8"/>
              <p:cNvSpPr txBox="1"/>
              <p:nvPr/>
            </p:nvSpPr>
            <p:spPr>
              <a:xfrm>
                <a:off x="1331640" y="3933056"/>
                <a:ext cx="76328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b="1" dirty="0" smtClean="0">
                    <a:latin typeface="Arial" pitchFamily="34" charset="0"/>
                    <a:cs typeface="Arial" pitchFamily="34" charset="0"/>
                  </a:rPr>
                  <a:t>Deus perdoa minha ignorância, mas não aceita  minha incredulidade.</a:t>
                </a:r>
                <a:endParaRPr lang="pt-BR" sz="2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395536" y="3789040"/>
                <a:ext cx="936104" cy="115212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pt-BR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6" name="Grupo 15"/>
          <p:cNvGrpSpPr/>
          <p:nvPr/>
        </p:nvGrpSpPr>
        <p:grpSpPr>
          <a:xfrm>
            <a:off x="-108520" y="5085184"/>
            <a:ext cx="9073007" cy="1152128"/>
            <a:chOff x="-108520" y="5085184"/>
            <a:chExt cx="9073007" cy="1152128"/>
          </a:xfrm>
        </p:grpSpPr>
        <p:sp>
          <p:nvSpPr>
            <p:cNvPr id="11" name="Retângulo 10"/>
            <p:cNvSpPr/>
            <p:nvPr/>
          </p:nvSpPr>
          <p:spPr>
            <a:xfrm>
              <a:off x="-108520" y="5229200"/>
              <a:ext cx="9073007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331640" y="5229200"/>
              <a:ext cx="76328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Cada dia devo propor em meu coração honrar e glorificar a Deus.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95536" y="5085184"/>
              <a:ext cx="936104" cy="11521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80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0" y="1249596"/>
            <a:ext cx="579393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Objetivos e princípios do SEE II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72000" y="3356992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Desenvolver e consolidar o hábito de educar a mente para aprender a gostar daquilo que é saudável e a usar os oito remédios da natureza.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35896" y="279573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Objetivo: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1" y="191683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Princípios: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108520" y="2996952"/>
            <a:ext cx="9073007" cy="1152128"/>
            <a:chOff x="-108520" y="2996952"/>
            <a:chExt cx="9073007" cy="1152128"/>
          </a:xfrm>
        </p:grpSpPr>
        <p:sp>
          <p:nvSpPr>
            <p:cNvPr id="5" name="Retângulo 4"/>
            <p:cNvSpPr/>
            <p:nvPr/>
          </p:nvSpPr>
          <p:spPr>
            <a:xfrm>
              <a:off x="-108520" y="3140968"/>
              <a:ext cx="9073007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331640" y="3157517"/>
              <a:ext cx="76328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A Mensagem da Saúde influencia todo o meu estilo de vida e não é somente mais um hábito.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95536" y="2996952"/>
              <a:ext cx="936104" cy="11521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-108520" y="4293096"/>
            <a:ext cx="9073007" cy="1382009"/>
            <a:chOff x="-108520" y="4293096"/>
            <a:chExt cx="9073007" cy="1382009"/>
          </a:xfrm>
        </p:grpSpPr>
        <p:sp>
          <p:nvSpPr>
            <p:cNvPr id="8" name="Retângulo 7"/>
            <p:cNvSpPr/>
            <p:nvPr/>
          </p:nvSpPr>
          <p:spPr>
            <a:xfrm>
              <a:off x="-108520" y="4437112"/>
              <a:ext cx="9073007" cy="123799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331640" y="4474776"/>
              <a:ext cx="76328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O Senhor Jesus deseja restaurar todas as áreas de minha vida: espiritual, física, mental e social, além de me levar a cuidar do meio ambiente.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95536" y="4293096"/>
              <a:ext cx="936104" cy="11521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2200" y="1249596"/>
            <a:ext cx="579393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Objetivos e princípios do SEE II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1" y="191683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Princípios: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108520" y="2996952"/>
            <a:ext cx="9073007" cy="1152128"/>
            <a:chOff x="-108520" y="2996952"/>
            <a:chExt cx="9073007" cy="1152128"/>
          </a:xfrm>
        </p:grpSpPr>
        <p:sp>
          <p:nvSpPr>
            <p:cNvPr id="5" name="Retângulo 4"/>
            <p:cNvSpPr/>
            <p:nvPr/>
          </p:nvSpPr>
          <p:spPr>
            <a:xfrm>
              <a:off x="-108520" y="3140968"/>
              <a:ext cx="9073007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331639" y="3342183"/>
              <a:ext cx="7632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A Reforma da Saúde é progressiva.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95536" y="2996952"/>
              <a:ext cx="936104" cy="11521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-108520" y="4293096"/>
            <a:ext cx="9073007" cy="1152128"/>
            <a:chOff x="-108520" y="4293096"/>
            <a:chExt cx="9073007" cy="1152128"/>
          </a:xfrm>
        </p:grpSpPr>
        <p:sp>
          <p:nvSpPr>
            <p:cNvPr id="8" name="Retângulo 7"/>
            <p:cNvSpPr/>
            <p:nvPr/>
          </p:nvSpPr>
          <p:spPr>
            <a:xfrm>
              <a:off x="-108520" y="4437112"/>
              <a:ext cx="9073007" cy="86866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331640" y="4474776"/>
              <a:ext cx="76328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Minha família e minha igreja devem ser um centro de amorosa educação e promoção da saúde.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95536" y="4293096"/>
              <a:ext cx="936104" cy="11521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2200" y="1249596"/>
            <a:ext cx="579393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Objetivos e princípios do SEE II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7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891</Words>
  <Application>Microsoft Macintosh PowerPoint</Application>
  <PresentationFormat>On-screen Show (4:3)</PresentationFormat>
  <Paragraphs>67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Miguel Pinheiro</cp:lastModifiedBy>
  <cp:revision>10</cp:revision>
  <dcterms:created xsi:type="dcterms:W3CDTF">2013-09-16T12:41:59Z</dcterms:created>
  <dcterms:modified xsi:type="dcterms:W3CDTF">2013-10-30T10:35:03Z</dcterms:modified>
</cp:coreProperties>
</file>