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6858000" cy="99472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74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5355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pPr>
              <a:defRPr/>
            </a:pPr>
            <a:fld id="{1CBE568A-BA5E-48A1-B3DE-1733CA09958F}" type="datetimeFigureOut">
              <a:rPr lang="pt-BR"/>
              <a:pPr>
                <a:defRPr/>
              </a:pPr>
              <a:t>04/05/2017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5355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pPr>
              <a:defRPr/>
            </a:pPr>
            <a:fld id="{44A22D98-F1DF-4C7B-8A0E-511A312566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233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5355" y="1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pPr>
              <a:defRPr/>
            </a:pPr>
            <a:fld id="{CF54FA93-ABA0-4E6A-A8A5-51BD5ECE36A5}" type="datetimeFigureOut">
              <a:rPr lang="pt-BR"/>
              <a:pPr>
                <a:defRPr/>
              </a:pPr>
              <a:t>04/05/2017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51" tIns="44326" rIns="88651" bIns="4432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118" y="4724179"/>
            <a:ext cx="5485766" cy="4477174"/>
          </a:xfrm>
          <a:prstGeom prst="rect">
            <a:avLst/>
          </a:prstGeom>
        </p:spPr>
        <p:txBody>
          <a:bodyPr vert="horz" lIns="88651" tIns="44326" rIns="88651" bIns="44326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5355" y="9448358"/>
            <a:ext cx="2971062" cy="497281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pPr>
              <a:defRPr/>
            </a:pPr>
            <a:fld id="{2F681FBB-34E7-429F-8445-79D371C3B9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05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EFBA-9217-4AA5-A5F2-418733C19D35}" type="datetime1">
              <a:rPr lang="pt-BR"/>
              <a:pPr>
                <a:defRPr/>
              </a:pPr>
              <a:t>04/05/2017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4D82-EA44-4431-BDB0-8E59867E8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5877272" y="2234603"/>
            <a:ext cx="886073" cy="108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403735" y="704528"/>
            <a:ext cx="135960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noFill/>
                </a:ln>
              </a:rPr>
              <a:t>2016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8800" y="62290"/>
            <a:ext cx="5134544" cy="121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25713-A3D3-447A-BDD6-2D50AFF012C2}" type="datetime1">
              <a:rPr lang="pt-BR"/>
              <a:pPr>
                <a:defRPr/>
              </a:pPr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8DF280-CB68-493D-BABD-3C8839F28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29" name="Picture 3" descr="E:\Cátia\IASD - CASTELO\Mordomia\Oração Intercessória\Lista de oração intercessória - em branco.jpg"/>
          <p:cNvPicPr>
            <a:picLocks noChangeAspect="1" noChangeArrowheads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74613"/>
            <a:ext cx="6781800" cy="921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24588"/>
              </p:ext>
            </p:extLst>
          </p:nvPr>
        </p:nvGraphicFramePr>
        <p:xfrm>
          <a:off x="142875" y="1238250"/>
          <a:ext cx="5651501" cy="1096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241">
                <a:tc gridSpan="2"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Meu</a:t>
                      </a:r>
                      <a:r>
                        <a:rPr lang="pt-BR" sz="12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 gridSpan="2"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 gridSpan="2"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2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50" marR="91450" marT="45681" marB="4568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67" name="CaixaDeTexto 6"/>
          <p:cNvSpPr txBox="1">
            <a:spLocks noChangeArrowheads="1"/>
          </p:cNvSpPr>
          <p:nvPr/>
        </p:nvSpPr>
        <p:spPr bwMode="auto">
          <a:xfrm>
            <a:off x="0" y="2405063"/>
            <a:ext cx="6858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780" b="1" u="sng" dirty="0">
                <a:latin typeface="Verdana" pitchFamily="34" charset="0"/>
              </a:rPr>
              <a:t>Sugestão: </a:t>
            </a:r>
            <a:r>
              <a:rPr lang="pt-BR" sz="780" b="1" dirty="0">
                <a:latin typeface="Verdana" pitchFamily="34" charset="0"/>
              </a:rPr>
              <a:t>Coloque nomes de pessoas que você deseja levar a Cristo (amigos, visinhos, parentes, membros afastados)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34867"/>
              </p:ext>
            </p:extLst>
          </p:nvPr>
        </p:nvGraphicFramePr>
        <p:xfrm>
          <a:off x="347663" y="2790825"/>
          <a:ext cx="6357938" cy="103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454898"/>
              </p:ext>
            </p:extLst>
          </p:nvPr>
        </p:nvGraphicFramePr>
        <p:xfrm>
          <a:off x="357188" y="4167188"/>
          <a:ext cx="6357938" cy="1036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53030"/>
              </p:ext>
            </p:extLst>
          </p:nvPr>
        </p:nvGraphicFramePr>
        <p:xfrm>
          <a:off x="357188" y="5478463"/>
          <a:ext cx="6357938" cy="1036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59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5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86458"/>
              </p:ext>
            </p:extLst>
          </p:nvPr>
        </p:nvGraphicFramePr>
        <p:xfrm>
          <a:off x="357188" y="6816725"/>
          <a:ext cx="6357938" cy="103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10399"/>
              </p:ext>
            </p:extLst>
          </p:nvPr>
        </p:nvGraphicFramePr>
        <p:xfrm>
          <a:off x="357188" y="8121650"/>
          <a:ext cx="6357938" cy="1051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Nome: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Parentesco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Endereço: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60">
                <a:tc gridSpan="2">
                  <a:txBody>
                    <a:bodyPr/>
                    <a:lstStyle/>
                    <a:p>
                      <a:pPr algn="r"/>
                      <a:r>
                        <a:rPr lang="pt-BR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Aniversário: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Telefones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Curso</a:t>
                      </a:r>
                      <a:r>
                        <a:rPr lang="pt-BR" sz="1000" b="1" baseline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Bíblico</a:t>
                      </a:r>
                      <a:endParaRPr lang="pt-BR" sz="1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100" b="1" kern="120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E-mail</a:t>
                      </a:r>
                      <a:r>
                        <a:rPr lang="pt-BR" sz="1100" b="1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</a:t>
                      </a: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39" marR="91439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21" name="CaixaDeTexto 14"/>
          <p:cNvSpPr txBox="1">
            <a:spLocks noChangeArrowheads="1"/>
          </p:cNvSpPr>
          <p:nvPr/>
        </p:nvSpPr>
        <p:spPr bwMode="auto">
          <a:xfrm>
            <a:off x="344488" y="9424988"/>
            <a:ext cx="4933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800" b="1">
                <a:latin typeface="Verdana" pitchFamily="34" charset="0"/>
              </a:rPr>
              <a:t>Esta Folha de Oração Intercessória foi personalizada para a Igreja de Castelo - ES</a:t>
            </a:r>
          </a:p>
        </p:txBody>
      </p:sp>
      <p:sp>
        <p:nvSpPr>
          <p:cNvPr id="3222" name="CaixaDeTexto 15"/>
          <p:cNvSpPr txBox="1">
            <a:spLocks noChangeArrowheads="1"/>
          </p:cNvSpPr>
          <p:nvPr/>
        </p:nvSpPr>
        <p:spPr bwMode="auto">
          <a:xfrm>
            <a:off x="5254625" y="9382125"/>
            <a:ext cx="1389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800" b="1">
                <a:latin typeface="Verdana" pitchFamily="34" charset="0"/>
              </a:rPr>
              <a:t>União Este Brasileira</a:t>
            </a:r>
          </a:p>
          <a:p>
            <a:pPr algn="ctr" eaLnBrk="1" hangingPunct="1"/>
            <a:r>
              <a:rPr lang="pt-BR" sz="800">
                <a:latin typeface="Verdana" pitchFamily="34" charset="0"/>
              </a:rPr>
              <a:t>ASES – Otto Marins</a:t>
            </a:r>
          </a:p>
        </p:txBody>
      </p:sp>
      <p:sp>
        <p:nvSpPr>
          <p:cNvPr id="3223" name="CaixaDeTexto 18"/>
          <p:cNvSpPr txBox="1">
            <a:spLocks noChangeArrowheads="1"/>
          </p:cNvSpPr>
          <p:nvPr/>
        </p:nvSpPr>
        <p:spPr bwMode="auto">
          <a:xfrm>
            <a:off x="957263" y="-28575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 dirty="0" smtClean="0"/>
              <a:t>01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9135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114</Words>
  <Application>Microsoft Office PowerPoint</Application>
  <PresentationFormat>Papel 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NEEMIAS-CATIA-DANIEL</dc:creator>
  <cp:lastModifiedBy>Neemias</cp:lastModifiedBy>
  <cp:revision>169</cp:revision>
  <cp:lastPrinted>2017-01-26T16:28:58Z</cp:lastPrinted>
  <dcterms:created xsi:type="dcterms:W3CDTF">2009-01-11T16:45:06Z</dcterms:created>
  <dcterms:modified xsi:type="dcterms:W3CDTF">2017-05-04T10:59:47Z</dcterms:modified>
</cp:coreProperties>
</file>