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56" r:id="rId3"/>
    <p:sldId id="279" r:id="rId4"/>
    <p:sldId id="301"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2" r:id="rId27"/>
    <p:sldId id="304" r:id="rId28"/>
    <p:sldId id="303" r:id="rId29"/>
    <p:sldId id="278" r:id="rId3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s aurelio gularte de castro" initials="magdc" lastIdx="2" clrIdx="0">
    <p:extLst>
      <p:ext uri="{19B8F6BF-5375-455C-9EA6-DF929625EA0E}">
        <p15:presenceInfo xmlns:p15="http://schemas.microsoft.com/office/powerpoint/2012/main" userId="67f50566e2aee3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0EBF9"/>
    <a:srgbClr val="ADE0EC"/>
    <a:srgbClr val="1B85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7B4C3E-28B9-DD41-BBCF-7597AB359325}" v="65" dt="2020-11-13T17:25:47.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3"/>
    <p:restoredTop sz="94608"/>
  </p:normalViewPr>
  <p:slideViewPr>
    <p:cSldViewPr snapToGrid="0" snapToObjects="1">
      <p:cViewPr varScale="1">
        <p:scale>
          <a:sx n="105" d="100"/>
          <a:sy n="105" d="100"/>
        </p:scale>
        <p:origin x="618" y="11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svg"/><Relationship Id="rId7" Type="http://schemas.openxmlformats.org/officeDocument/2006/relationships/image" Target="../media/image8.sv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43.svg"/><Relationship Id="rId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41.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2.svg"/><Relationship Id="rId4" Type="http://schemas.openxmlformats.org/officeDocument/2006/relationships/image" Target="../media/image11.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E9EFCDA6-8011-A548-AEC8-D2D52A0B40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14880" y="47120"/>
            <a:ext cx="7843838" cy="6858000"/>
          </a:xfrm>
          <a:prstGeom prst="rect">
            <a:avLst/>
          </a:prstGeom>
          <a:effectLst>
            <a:outerShdw blurRad="419100" dist="342900" dir="6600000" algn="t" rotWithShape="0">
              <a:schemeClr val="tx2">
                <a:lumMod val="50000"/>
                <a:alpha val="40000"/>
              </a:schemeClr>
            </a:outerShdw>
          </a:effectLst>
        </p:spPr>
      </p:pic>
      <p:pic>
        <p:nvPicPr>
          <p:cNvPr id="18" name="Gráfico 17">
            <a:extLst>
              <a:ext uri="{FF2B5EF4-FFF2-40B4-BE49-F238E27FC236}">
                <a16:creationId xmlns:a16="http://schemas.microsoft.com/office/drawing/2014/main" id="{8D9C6CB2-EA6E-6D40-895E-B951008072F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559791" flipV="1">
            <a:off x="5127275" y="-312570"/>
            <a:ext cx="7843838" cy="6858000"/>
          </a:xfrm>
          <a:prstGeom prst="rect">
            <a:avLst/>
          </a:prstGeom>
        </p:spPr>
      </p:pic>
      <p:sp>
        <p:nvSpPr>
          <p:cNvPr id="20" name="CaixaDeTexto 19">
            <a:extLst>
              <a:ext uri="{FF2B5EF4-FFF2-40B4-BE49-F238E27FC236}">
                <a16:creationId xmlns:a16="http://schemas.microsoft.com/office/drawing/2014/main" id="{6DD3A588-B089-9945-BF4A-366CA4852C5A}"/>
              </a:ext>
            </a:extLst>
          </p:cNvPr>
          <p:cNvSpPr txBox="1"/>
          <p:nvPr userDrawn="1"/>
        </p:nvSpPr>
        <p:spPr>
          <a:xfrm>
            <a:off x="3729863" y="652332"/>
            <a:ext cx="184731" cy="369332"/>
          </a:xfrm>
          <a:prstGeom prst="rect">
            <a:avLst/>
          </a:prstGeom>
          <a:noFill/>
        </p:spPr>
        <p:txBody>
          <a:bodyPr wrap="none" rtlCol="0">
            <a:spAutoFit/>
          </a:bodyPr>
          <a:lstStyle/>
          <a:p>
            <a:endParaRPr lang="pt-BR" dirty="0"/>
          </a:p>
        </p:txBody>
      </p:sp>
      <p:sp>
        <p:nvSpPr>
          <p:cNvPr id="21" name="Oval 20">
            <a:extLst>
              <a:ext uri="{FF2B5EF4-FFF2-40B4-BE49-F238E27FC236}">
                <a16:creationId xmlns:a16="http://schemas.microsoft.com/office/drawing/2014/main" id="{78031237-3E5F-FC40-8134-1FE243442EC0}"/>
              </a:ext>
            </a:extLst>
          </p:cNvPr>
          <p:cNvSpPr/>
          <p:nvPr userDrawn="1"/>
        </p:nvSpPr>
        <p:spPr>
          <a:xfrm>
            <a:off x="11358151" y="2326829"/>
            <a:ext cx="624191" cy="624191"/>
          </a:xfrm>
          <a:prstGeom prst="ellipse">
            <a:avLst/>
          </a:prstGeom>
          <a:noFill/>
          <a:ln w="31750">
            <a:solidFill>
              <a:schemeClr val="bg1">
                <a:alpha val="74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91F9A429-EE1D-554C-A76A-3558356B110A}"/>
              </a:ext>
            </a:extLst>
          </p:cNvPr>
          <p:cNvSpPr>
            <a:spLocks noGrp="1"/>
          </p:cNvSpPr>
          <p:nvPr>
            <p:ph type="ctrTitle"/>
          </p:nvPr>
        </p:nvSpPr>
        <p:spPr>
          <a:xfrm>
            <a:off x="6309706" y="2167467"/>
            <a:ext cx="5323491" cy="3539066"/>
          </a:xfrm>
          <a:prstGeom prst="rect">
            <a:avLst/>
          </a:prstGeom>
        </p:spPr>
        <p:txBody>
          <a:bodyPr anchor="ctr">
            <a:noAutofit/>
          </a:bodyPr>
          <a:lstStyle>
            <a:lvl1pPr algn="ctr">
              <a:defRPr sz="5400"/>
            </a:lvl1pPr>
          </a:lstStyle>
          <a:p>
            <a:r>
              <a:rPr lang="pt-BR" dirty="0"/>
              <a:t>Clique para editar o título Mestre</a:t>
            </a:r>
          </a:p>
        </p:txBody>
      </p:sp>
      <p:sp>
        <p:nvSpPr>
          <p:cNvPr id="3" name="Subtítulo 2">
            <a:extLst>
              <a:ext uri="{FF2B5EF4-FFF2-40B4-BE49-F238E27FC236}">
                <a16:creationId xmlns:a16="http://schemas.microsoft.com/office/drawing/2014/main" id="{5B209A9B-12B9-D243-84BA-F1CAB34931C3}"/>
              </a:ext>
            </a:extLst>
          </p:cNvPr>
          <p:cNvSpPr>
            <a:spLocks noGrp="1"/>
          </p:cNvSpPr>
          <p:nvPr>
            <p:ph type="subTitle" idx="1" hasCustomPrompt="1"/>
          </p:nvPr>
        </p:nvSpPr>
        <p:spPr>
          <a:xfrm>
            <a:off x="6309706" y="936622"/>
            <a:ext cx="5323491" cy="812801"/>
          </a:xfrm>
        </p:spPr>
        <p:txBody>
          <a:bodyPr/>
          <a:lstStyle>
            <a:lvl1pPr marL="0" indent="0" algn="ctr">
              <a:buNone/>
              <a:defRPr sz="4800" cap="all" spc="8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Mestre</a:t>
            </a:r>
          </a:p>
        </p:txBody>
      </p:sp>
      <p:sp>
        <p:nvSpPr>
          <p:cNvPr id="14" name="Espaço Reservado para Imagem 13">
            <a:extLst>
              <a:ext uri="{FF2B5EF4-FFF2-40B4-BE49-F238E27FC236}">
                <a16:creationId xmlns:a16="http://schemas.microsoft.com/office/drawing/2014/main" id="{2EC10866-B356-7443-A268-EAEBEC59E1EE}"/>
              </a:ext>
            </a:extLst>
          </p:cNvPr>
          <p:cNvSpPr>
            <a:spLocks noGrp="1"/>
          </p:cNvSpPr>
          <p:nvPr>
            <p:ph type="pic" sz="quarter" idx="13"/>
          </p:nvPr>
        </p:nvSpPr>
        <p:spPr>
          <a:xfrm>
            <a:off x="141361" y="149226"/>
            <a:ext cx="5880490" cy="6498334"/>
          </a:xfrm>
          <a:custGeom>
            <a:avLst/>
            <a:gdLst>
              <a:gd name="connsiteX0" fmla="*/ 4716353 w 5880490"/>
              <a:gd name="connsiteY0" fmla="*/ 637463 h 6498334"/>
              <a:gd name="connsiteX1" fmla="*/ 5880490 w 5880490"/>
              <a:gd name="connsiteY1" fmla="*/ 637463 h 6498334"/>
              <a:gd name="connsiteX2" fmla="*/ 5628643 w 5880490"/>
              <a:gd name="connsiteY2" fmla="*/ 5860871 h 6498334"/>
              <a:gd name="connsiteX3" fmla="*/ 4464506 w 5880490"/>
              <a:gd name="connsiteY3" fmla="*/ 5860871 h 6498334"/>
              <a:gd name="connsiteX4" fmla="*/ 292235 w 5880490"/>
              <a:gd name="connsiteY4" fmla="*/ 469465 h 6498334"/>
              <a:gd name="connsiteX5" fmla="*/ 1643062 w 5880490"/>
              <a:gd name="connsiteY5" fmla="*/ 469465 h 6498334"/>
              <a:gd name="connsiteX6" fmla="*/ 1350827 w 5880490"/>
              <a:gd name="connsiteY6" fmla="*/ 6028869 h 6498334"/>
              <a:gd name="connsiteX7" fmla="*/ 0 w 5880490"/>
              <a:gd name="connsiteY7" fmla="*/ 6028869 h 6498334"/>
              <a:gd name="connsiteX8" fmla="*/ 1725147 w 5880490"/>
              <a:gd name="connsiteY8" fmla="*/ 337954 h 6498334"/>
              <a:gd name="connsiteX9" fmla="*/ 3075974 w 5880490"/>
              <a:gd name="connsiteY9" fmla="*/ 337954 h 6498334"/>
              <a:gd name="connsiteX10" fmla="*/ 2783739 w 5880490"/>
              <a:gd name="connsiteY10" fmla="*/ 6399029 h 6498334"/>
              <a:gd name="connsiteX11" fmla="*/ 1432912 w 5880490"/>
              <a:gd name="connsiteY11" fmla="*/ 6399029 h 6498334"/>
              <a:gd name="connsiteX12" fmla="*/ 3185560 w 5880490"/>
              <a:gd name="connsiteY12" fmla="*/ 0 h 6498334"/>
              <a:gd name="connsiteX13" fmla="*/ 4633839 w 5880490"/>
              <a:gd name="connsiteY13" fmla="*/ 0 h 6498334"/>
              <a:gd name="connsiteX14" fmla="*/ 4320522 w 5880490"/>
              <a:gd name="connsiteY14" fmla="*/ 6498334 h 6498334"/>
              <a:gd name="connsiteX15" fmla="*/ 2872243 w 5880490"/>
              <a:gd name="connsiteY15" fmla="*/ 6498334 h 649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80490" h="6498334">
                <a:moveTo>
                  <a:pt x="4716353" y="637463"/>
                </a:moveTo>
                <a:lnTo>
                  <a:pt x="5880490" y="637463"/>
                </a:lnTo>
                <a:lnTo>
                  <a:pt x="5628643" y="5860871"/>
                </a:lnTo>
                <a:lnTo>
                  <a:pt x="4464506" y="5860871"/>
                </a:lnTo>
                <a:close/>
                <a:moveTo>
                  <a:pt x="292235" y="469465"/>
                </a:moveTo>
                <a:lnTo>
                  <a:pt x="1643062" y="469465"/>
                </a:lnTo>
                <a:lnTo>
                  <a:pt x="1350827" y="6028869"/>
                </a:lnTo>
                <a:lnTo>
                  <a:pt x="0" y="6028869"/>
                </a:lnTo>
                <a:close/>
                <a:moveTo>
                  <a:pt x="1725147" y="337954"/>
                </a:moveTo>
                <a:lnTo>
                  <a:pt x="3075974" y="337954"/>
                </a:lnTo>
                <a:lnTo>
                  <a:pt x="2783739" y="6399029"/>
                </a:lnTo>
                <a:lnTo>
                  <a:pt x="1432912" y="6399029"/>
                </a:lnTo>
                <a:close/>
                <a:moveTo>
                  <a:pt x="3185560" y="0"/>
                </a:moveTo>
                <a:lnTo>
                  <a:pt x="4633839" y="0"/>
                </a:lnTo>
                <a:lnTo>
                  <a:pt x="4320522" y="6498334"/>
                </a:lnTo>
                <a:lnTo>
                  <a:pt x="2872243" y="6498334"/>
                </a:lnTo>
                <a:close/>
              </a:path>
            </a:pathLst>
          </a:custGeom>
          <a:solidFill>
            <a:schemeClr val="bg1"/>
          </a:solidFill>
        </p:spPr>
        <p:txBody>
          <a:bodyPr wrap="square">
            <a:noAutofit/>
          </a:bodyPr>
          <a:lstStyle/>
          <a:p>
            <a:endParaRPr lang="pt-BR"/>
          </a:p>
        </p:txBody>
      </p:sp>
    </p:spTree>
    <p:extLst>
      <p:ext uri="{BB962C8B-B14F-4D97-AF65-F5344CB8AC3E}">
        <p14:creationId xmlns:p14="http://schemas.microsoft.com/office/powerpoint/2010/main" val="3690565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pic>
        <p:nvPicPr>
          <p:cNvPr id="14" name="Gráfico 13">
            <a:extLst>
              <a:ext uri="{FF2B5EF4-FFF2-40B4-BE49-F238E27FC236}">
                <a16:creationId xmlns:a16="http://schemas.microsoft.com/office/drawing/2014/main" id="{5630AD49-05EE-D84F-BC55-3E9A041727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299285">
            <a:off x="-570330" y="-301530"/>
            <a:ext cx="12765074" cy="7180354"/>
          </a:xfrm>
          <a:prstGeom prst="rect">
            <a:avLst/>
          </a:prstGeom>
        </p:spPr>
      </p:pic>
      <p:pic>
        <p:nvPicPr>
          <p:cNvPr id="11" name="Gráfico 10">
            <a:extLst>
              <a:ext uri="{FF2B5EF4-FFF2-40B4-BE49-F238E27FC236}">
                <a16:creationId xmlns:a16="http://schemas.microsoft.com/office/drawing/2014/main" id="{14E1F500-11BB-3D47-9717-3F9E1A2D147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49115" y="-184282"/>
            <a:ext cx="7843838" cy="6858000"/>
          </a:xfrm>
          <a:prstGeom prst="rect">
            <a:avLst/>
          </a:prstGeom>
        </p:spPr>
      </p:pic>
      <p:pic>
        <p:nvPicPr>
          <p:cNvPr id="9" name="Gráfico 8">
            <a:extLst>
              <a:ext uri="{FF2B5EF4-FFF2-40B4-BE49-F238E27FC236}">
                <a16:creationId xmlns:a16="http://schemas.microsoft.com/office/drawing/2014/main" id="{8D2CF9C5-E5F8-6342-92AA-86D38C1ADE0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74081" y="0"/>
            <a:ext cx="7843838" cy="6858000"/>
          </a:xfrm>
          <a:prstGeom prst="rect">
            <a:avLst/>
          </a:prstGeom>
        </p:spPr>
      </p:pic>
      <p:pic>
        <p:nvPicPr>
          <p:cNvPr id="12" name="Gráfico 11">
            <a:extLst>
              <a:ext uri="{FF2B5EF4-FFF2-40B4-BE49-F238E27FC236}">
                <a16:creationId xmlns:a16="http://schemas.microsoft.com/office/drawing/2014/main" id="{9C58D1B2-09FA-884A-9235-411EBB74BCC1}"/>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11598" y="-184282"/>
            <a:ext cx="7843838" cy="6858000"/>
          </a:xfrm>
          <a:prstGeom prst="rect">
            <a:avLst/>
          </a:prstGeom>
        </p:spPr>
      </p:pic>
      <p:sp>
        <p:nvSpPr>
          <p:cNvPr id="2" name="Título 1">
            <a:extLst>
              <a:ext uri="{FF2B5EF4-FFF2-40B4-BE49-F238E27FC236}">
                <a16:creationId xmlns:a16="http://schemas.microsoft.com/office/drawing/2014/main" id="{AF7BA72B-4FF8-FC44-A67A-F51CED94130B}"/>
              </a:ext>
            </a:extLst>
          </p:cNvPr>
          <p:cNvSpPr>
            <a:spLocks noGrp="1"/>
          </p:cNvSpPr>
          <p:nvPr>
            <p:ph type="title"/>
          </p:nvPr>
        </p:nvSpPr>
        <p:spPr>
          <a:xfrm>
            <a:off x="2698154" y="1773503"/>
            <a:ext cx="7070725" cy="2569897"/>
          </a:xfrm>
          <a:prstGeom prst="rect">
            <a:avLst/>
          </a:prstGeom>
        </p:spPr>
        <p:txBody>
          <a:bodyPr anchor="b"/>
          <a:lstStyle>
            <a:lvl1pPr>
              <a:defRPr sz="6000">
                <a:solidFill>
                  <a:schemeClr val="tx2">
                    <a:lumMod val="60000"/>
                    <a:lumOff val="40000"/>
                  </a:schemeClr>
                </a:solidFill>
              </a:defRPr>
            </a:lvl1pPr>
          </a:lstStyle>
          <a:p>
            <a:r>
              <a:rPr lang="pt-BR" dirty="0"/>
              <a:t>Clique para editar o título Mestre</a:t>
            </a:r>
          </a:p>
        </p:txBody>
      </p:sp>
    </p:spTree>
    <p:extLst>
      <p:ext uri="{BB962C8B-B14F-4D97-AF65-F5344CB8AC3E}">
        <p14:creationId xmlns:p14="http://schemas.microsoft.com/office/powerpoint/2010/main" val="2896820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030622-8584-794C-B428-9A6C89889E8C}"/>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30785ED-FE12-E342-B622-AA03B8ACB06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D82CD63-7812-7444-B92C-B1F2C64A4D2F}"/>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6337300-C5F1-5747-9580-148FC1F3AA40}"/>
              </a:ext>
            </a:extLst>
          </p:cNvPr>
          <p:cNvSpPr>
            <a:spLocks noGrp="1"/>
          </p:cNvSpPr>
          <p:nvPr>
            <p:ph type="dt" sz="half" idx="10"/>
          </p:nvPr>
        </p:nvSpPr>
        <p:spPr>
          <a:xfrm>
            <a:off x="838200" y="6356350"/>
            <a:ext cx="2743200" cy="365125"/>
          </a:xfrm>
          <a:prstGeom prst="rect">
            <a:avLst/>
          </a:prstGeom>
        </p:spPr>
        <p:txBody>
          <a:bodyPr/>
          <a:lstStyle/>
          <a:p>
            <a:fld id="{6208A740-5A74-F443-B1EB-4529D0CBD52F}" type="datetimeFigureOut">
              <a:rPr lang="pt-BR" smtClean="0"/>
              <a:t>20/11/2020</a:t>
            </a:fld>
            <a:endParaRPr lang="pt-BR"/>
          </a:p>
        </p:txBody>
      </p:sp>
      <p:sp>
        <p:nvSpPr>
          <p:cNvPr id="6" name="Espaço Reservado para Rodapé 5">
            <a:extLst>
              <a:ext uri="{FF2B5EF4-FFF2-40B4-BE49-F238E27FC236}">
                <a16:creationId xmlns:a16="http://schemas.microsoft.com/office/drawing/2014/main" id="{68D466B0-DCC1-8542-B7F6-DE5B6B6A064A}"/>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F752BAA2-E965-3247-AA2C-F9B17C2539F5}"/>
              </a:ext>
            </a:extLst>
          </p:cNvPr>
          <p:cNvSpPr>
            <a:spLocks noGrp="1"/>
          </p:cNvSpPr>
          <p:nvPr>
            <p:ph type="sldNum" sz="quarter" idx="12"/>
          </p:nvPr>
        </p:nvSpPr>
        <p:spPr>
          <a:xfrm>
            <a:off x="8610600" y="6356350"/>
            <a:ext cx="2743200" cy="365125"/>
          </a:xfrm>
          <a:prstGeom prst="rect">
            <a:avLst/>
          </a:prstGeom>
        </p:spPr>
        <p:txBody>
          <a:bodyPr/>
          <a:lstStyle/>
          <a:p>
            <a:fld id="{BFE82812-C85D-5747-AC46-3F7ADAFB110B}" type="slidenum">
              <a:rPr lang="pt-BR" smtClean="0"/>
              <a:t>‹nº›</a:t>
            </a:fld>
            <a:endParaRPr lang="pt-BR"/>
          </a:p>
        </p:txBody>
      </p:sp>
    </p:spTree>
    <p:extLst>
      <p:ext uri="{BB962C8B-B14F-4D97-AF65-F5344CB8AC3E}">
        <p14:creationId xmlns:p14="http://schemas.microsoft.com/office/powerpoint/2010/main" val="85473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65AFAE-7B00-5E45-943D-C8DBC6334C16}"/>
              </a:ext>
            </a:extLst>
          </p:cNvPr>
          <p:cNvSpPr>
            <a:spLocks noGrp="1"/>
          </p:cNvSpPr>
          <p:nvPr>
            <p:ph type="title"/>
          </p:nvPr>
        </p:nvSpPr>
        <p:spPr>
          <a:xfrm>
            <a:off x="839788" y="365125"/>
            <a:ext cx="10515600" cy="1325563"/>
          </a:xfrm>
          <a:prstGeom prst="rect">
            <a:avLst/>
          </a:prstGeo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F2A20C1-CF33-9049-BD5D-FF82512A2E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922A818-0258-0E4C-B656-4E17ADD92DF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F2E87F0-4929-DC43-8844-8DC5AB908F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4C4FD98-810D-0541-9D4A-BCA81E1CC1CE}"/>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20DB1A2-4309-FD49-B985-A73D6518AF88}"/>
              </a:ext>
            </a:extLst>
          </p:cNvPr>
          <p:cNvSpPr>
            <a:spLocks noGrp="1"/>
          </p:cNvSpPr>
          <p:nvPr>
            <p:ph type="dt" sz="half" idx="10"/>
          </p:nvPr>
        </p:nvSpPr>
        <p:spPr>
          <a:xfrm>
            <a:off x="838200" y="6356350"/>
            <a:ext cx="2743200" cy="365125"/>
          </a:xfrm>
          <a:prstGeom prst="rect">
            <a:avLst/>
          </a:prstGeom>
        </p:spPr>
        <p:txBody>
          <a:bodyPr/>
          <a:lstStyle/>
          <a:p>
            <a:fld id="{6208A740-5A74-F443-B1EB-4529D0CBD52F}" type="datetimeFigureOut">
              <a:rPr lang="pt-BR" smtClean="0"/>
              <a:t>20/11/2020</a:t>
            </a:fld>
            <a:endParaRPr lang="pt-BR"/>
          </a:p>
        </p:txBody>
      </p:sp>
      <p:sp>
        <p:nvSpPr>
          <p:cNvPr id="8" name="Espaço Reservado para Rodapé 7">
            <a:extLst>
              <a:ext uri="{FF2B5EF4-FFF2-40B4-BE49-F238E27FC236}">
                <a16:creationId xmlns:a16="http://schemas.microsoft.com/office/drawing/2014/main" id="{DD191FAD-3961-404F-9649-AA35F62529C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id="{879DFA75-F386-D74C-8C4B-3BE40FF2C296}"/>
              </a:ext>
            </a:extLst>
          </p:cNvPr>
          <p:cNvSpPr>
            <a:spLocks noGrp="1"/>
          </p:cNvSpPr>
          <p:nvPr>
            <p:ph type="sldNum" sz="quarter" idx="12"/>
          </p:nvPr>
        </p:nvSpPr>
        <p:spPr>
          <a:xfrm>
            <a:off x="8610600" y="6356350"/>
            <a:ext cx="2743200" cy="365125"/>
          </a:xfrm>
          <a:prstGeom prst="rect">
            <a:avLst/>
          </a:prstGeom>
        </p:spPr>
        <p:txBody>
          <a:bodyPr/>
          <a:lstStyle/>
          <a:p>
            <a:fld id="{BFE82812-C85D-5747-AC46-3F7ADAFB110B}" type="slidenum">
              <a:rPr lang="pt-BR" smtClean="0"/>
              <a:t>‹nº›</a:t>
            </a:fld>
            <a:endParaRPr lang="pt-BR"/>
          </a:p>
        </p:txBody>
      </p:sp>
    </p:spTree>
    <p:extLst>
      <p:ext uri="{BB962C8B-B14F-4D97-AF65-F5344CB8AC3E}">
        <p14:creationId xmlns:p14="http://schemas.microsoft.com/office/powerpoint/2010/main" val="2412188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91EA14-FD76-1243-A0C7-06A22EED263E}"/>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DC24FAA-BFBB-F94D-8255-E53EAADC9DD2}"/>
              </a:ext>
            </a:extLst>
          </p:cNvPr>
          <p:cNvSpPr>
            <a:spLocks noGrp="1"/>
          </p:cNvSpPr>
          <p:nvPr>
            <p:ph type="dt" sz="half" idx="10"/>
          </p:nvPr>
        </p:nvSpPr>
        <p:spPr>
          <a:xfrm>
            <a:off x="838200" y="6356350"/>
            <a:ext cx="2743200" cy="365125"/>
          </a:xfrm>
          <a:prstGeom prst="rect">
            <a:avLst/>
          </a:prstGeom>
        </p:spPr>
        <p:txBody>
          <a:bodyPr/>
          <a:lstStyle/>
          <a:p>
            <a:fld id="{6208A740-5A74-F443-B1EB-4529D0CBD52F}" type="datetimeFigureOut">
              <a:rPr lang="pt-BR" smtClean="0"/>
              <a:t>20/11/2020</a:t>
            </a:fld>
            <a:endParaRPr lang="pt-BR"/>
          </a:p>
        </p:txBody>
      </p:sp>
      <p:sp>
        <p:nvSpPr>
          <p:cNvPr id="4" name="Espaço Reservado para Rodapé 3">
            <a:extLst>
              <a:ext uri="{FF2B5EF4-FFF2-40B4-BE49-F238E27FC236}">
                <a16:creationId xmlns:a16="http://schemas.microsoft.com/office/drawing/2014/main" id="{355898A7-3AC0-C04B-B838-3EFD35227270}"/>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D8553E50-BAC1-D042-9ABA-4752FB44B8DA}"/>
              </a:ext>
            </a:extLst>
          </p:cNvPr>
          <p:cNvSpPr>
            <a:spLocks noGrp="1"/>
          </p:cNvSpPr>
          <p:nvPr>
            <p:ph type="sldNum" sz="quarter" idx="12"/>
          </p:nvPr>
        </p:nvSpPr>
        <p:spPr>
          <a:xfrm>
            <a:off x="8610600" y="6356350"/>
            <a:ext cx="2743200" cy="365125"/>
          </a:xfrm>
          <a:prstGeom prst="rect">
            <a:avLst/>
          </a:prstGeom>
        </p:spPr>
        <p:txBody>
          <a:bodyPr/>
          <a:lstStyle/>
          <a:p>
            <a:fld id="{BFE82812-C85D-5747-AC46-3F7ADAFB110B}" type="slidenum">
              <a:rPr lang="pt-BR" smtClean="0"/>
              <a:t>‹nº›</a:t>
            </a:fld>
            <a:endParaRPr lang="pt-BR"/>
          </a:p>
        </p:txBody>
      </p:sp>
    </p:spTree>
    <p:extLst>
      <p:ext uri="{BB962C8B-B14F-4D97-AF65-F5344CB8AC3E}">
        <p14:creationId xmlns:p14="http://schemas.microsoft.com/office/powerpoint/2010/main" val="3702517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5C26D0B-371A-A44E-8813-D7141147519B}"/>
              </a:ext>
            </a:extLst>
          </p:cNvPr>
          <p:cNvSpPr>
            <a:spLocks noGrp="1"/>
          </p:cNvSpPr>
          <p:nvPr>
            <p:ph type="dt" sz="half" idx="10"/>
          </p:nvPr>
        </p:nvSpPr>
        <p:spPr>
          <a:xfrm>
            <a:off x="838200" y="6356350"/>
            <a:ext cx="2743200" cy="365125"/>
          </a:xfrm>
          <a:prstGeom prst="rect">
            <a:avLst/>
          </a:prstGeom>
        </p:spPr>
        <p:txBody>
          <a:bodyPr/>
          <a:lstStyle/>
          <a:p>
            <a:fld id="{6208A740-5A74-F443-B1EB-4529D0CBD52F}" type="datetimeFigureOut">
              <a:rPr lang="pt-BR" smtClean="0"/>
              <a:t>20/11/2020</a:t>
            </a:fld>
            <a:endParaRPr lang="pt-BR"/>
          </a:p>
        </p:txBody>
      </p:sp>
      <p:sp>
        <p:nvSpPr>
          <p:cNvPr id="3" name="Espaço Reservado para Rodapé 2">
            <a:extLst>
              <a:ext uri="{FF2B5EF4-FFF2-40B4-BE49-F238E27FC236}">
                <a16:creationId xmlns:a16="http://schemas.microsoft.com/office/drawing/2014/main" id="{C00779B8-7DB0-C74B-A4AB-65505C862E88}"/>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56EEE449-DDCD-FB4E-BA65-53EC39FABE9F}"/>
              </a:ext>
            </a:extLst>
          </p:cNvPr>
          <p:cNvSpPr>
            <a:spLocks noGrp="1"/>
          </p:cNvSpPr>
          <p:nvPr>
            <p:ph type="sldNum" sz="quarter" idx="12"/>
          </p:nvPr>
        </p:nvSpPr>
        <p:spPr>
          <a:xfrm>
            <a:off x="8610600" y="6356350"/>
            <a:ext cx="2743200" cy="365125"/>
          </a:xfrm>
          <a:prstGeom prst="rect">
            <a:avLst/>
          </a:prstGeom>
        </p:spPr>
        <p:txBody>
          <a:bodyPr/>
          <a:lstStyle/>
          <a:p>
            <a:fld id="{BFE82812-C85D-5747-AC46-3F7ADAFB110B}" type="slidenum">
              <a:rPr lang="pt-BR" smtClean="0"/>
              <a:t>‹nº›</a:t>
            </a:fld>
            <a:endParaRPr lang="pt-BR"/>
          </a:p>
        </p:txBody>
      </p:sp>
    </p:spTree>
    <p:extLst>
      <p:ext uri="{BB962C8B-B14F-4D97-AF65-F5344CB8AC3E}">
        <p14:creationId xmlns:p14="http://schemas.microsoft.com/office/powerpoint/2010/main" val="2364937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pic>
        <p:nvPicPr>
          <p:cNvPr id="11" name="Gráfico 10">
            <a:extLst>
              <a:ext uri="{FF2B5EF4-FFF2-40B4-BE49-F238E27FC236}">
                <a16:creationId xmlns:a16="http://schemas.microsoft.com/office/drawing/2014/main" id="{53872743-8BBC-004E-A82A-6378060B3D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087385">
            <a:off x="-760009" y="-398331"/>
            <a:ext cx="13853380" cy="7792526"/>
          </a:xfrm>
          <a:prstGeom prst="rect">
            <a:avLst/>
          </a:prstGeom>
        </p:spPr>
      </p:pic>
      <p:pic>
        <p:nvPicPr>
          <p:cNvPr id="8" name="Gráfico 7">
            <a:extLst>
              <a:ext uri="{FF2B5EF4-FFF2-40B4-BE49-F238E27FC236}">
                <a16:creationId xmlns:a16="http://schemas.microsoft.com/office/drawing/2014/main" id="{19D157FD-3C9D-C14F-A5E4-9C681F2D06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69980" y="-448360"/>
            <a:ext cx="10058224" cy="7476094"/>
          </a:xfrm>
          <a:prstGeom prst="rect">
            <a:avLst/>
          </a:prstGeom>
          <a:effectLst>
            <a:outerShdw blurRad="419100" dist="342900" dir="6600000" algn="t" rotWithShape="0">
              <a:schemeClr val="tx2">
                <a:lumMod val="50000"/>
                <a:alpha val="40000"/>
              </a:schemeClr>
            </a:outerShdw>
          </a:effectLst>
        </p:spPr>
      </p:pic>
      <p:pic>
        <p:nvPicPr>
          <p:cNvPr id="9" name="Gráfico 8">
            <a:extLst>
              <a:ext uri="{FF2B5EF4-FFF2-40B4-BE49-F238E27FC236}">
                <a16:creationId xmlns:a16="http://schemas.microsoft.com/office/drawing/2014/main" id="{D805F4B0-2F30-5E48-9560-4A19E37BC20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559791" flipV="1">
            <a:off x="1910355" y="-1838466"/>
            <a:ext cx="9988958" cy="8733515"/>
          </a:xfrm>
          <a:prstGeom prst="rect">
            <a:avLst/>
          </a:prstGeom>
        </p:spPr>
      </p:pic>
      <p:pic>
        <p:nvPicPr>
          <p:cNvPr id="13" name="Gráfico 12">
            <a:extLst>
              <a:ext uri="{FF2B5EF4-FFF2-40B4-BE49-F238E27FC236}">
                <a16:creationId xmlns:a16="http://schemas.microsoft.com/office/drawing/2014/main" id="{45000F20-681B-5A42-8263-7D106799E29E}"/>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559791" flipV="1">
            <a:off x="1789917" y="-880405"/>
            <a:ext cx="10785174" cy="7337974"/>
          </a:xfrm>
          <a:prstGeom prst="rect">
            <a:avLst/>
          </a:prstGeom>
        </p:spPr>
      </p:pic>
      <p:pic>
        <p:nvPicPr>
          <p:cNvPr id="15" name="Gráfico 14">
            <a:extLst>
              <a:ext uri="{FF2B5EF4-FFF2-40B4-BE49-F238E27FC236}">
                <a16:creationId xmlns:a16="http://schemas.microsoft.com/office/drawing/2014/main" id="{64D6FB45-7F55-5B4F-8EA0-F84D7DB6BCF3}"/>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50293" y="2242034"/>
            <a:ext cx="1885394" cy="1781229"/>
          </a:xfrm>
          <a:prstGeom prst="rect">
            <a:avLst/>
          </a:prstGeom>
          <a:effectLst>
            <a:outerShdw blurRad="279400" dist="304800" dir="5220000" algn="t" rotWithShape="0">
              <a:schemeClr val="tx2">
                <a:alpha val="58000"/>
              </a:schemeClr>
            </a:outerShdw>
          </a:effectLst>
        </p:spPr>
      </p:pic>
      <p:pic>
        <p:nvPicPr>
          <p:cNvPr id="16" name="Gráfico 15">
            <a:extLst>
              <a:ext uri="{FF2B5EF4-FFF2-40B4-BE49-F238E27FC236}">
                <a16:creationId xmlns:a16="http://schemas.microsoft.com/office/drawing/2014/main" id="{61CC8429-B4C9-4445-8947-2C56EB1A446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10306606" y="3786713"/>
            <a:ext cx="1885394" cy="1781229"/>
          </a:xfrm>
          <a:prstGeom prst="rect">
            <a:avLst/>
          </a:prstGeom>
          <a:effectLst>
            <a:outerShdw blurRad="279400" dist="304800" dir="5220000" algn="t" rotWithShape="0">
              <a:schemeClr val="tx2">
                <a:alpha val="58000"/>
              </a:schemeClr>
            </a:outerShdw>
          </a:effectLst>
        </p:spPr>
      </p:pic>
      <p:sp>
        <p:nvSpPr>
          <p:cNvPr id="4" name="Espaço Reservado para Texto 3">
            <a:extLst>
              <a:ext uri="{FF2B5EF4-FFF2-40B4-BE49-F238E27FC236}">
                <a16:creationId xmlns:a16="http://schemas.microsoft.com/office/drawing/2014/main" id="{4E8F288E-D0D5-4942-B383-AC37B37ED1BE}"/>
              </a:ext>
            </a:extLst>
          </p:cNvPr>
          <p:cNvSpPr>
            <a:spLocks noGrp="1"/>
          </p:cNvSpPr>
          <p:nvPr>
            <p:ph type="body" sz="half" idx="2"/>
          </p:nvPr>
        </p:nvSpPr>
        <p:spPr>
          <a:xfrm>
            <a:off x="3587867" y="5912744"/>
            <a:ext cx="5016263" cy="343677"/>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
        <p:nvSpPr>
          <p:cNvPr id="3" name="Espaço Reservado para Conteúdo 2">
            <a:extLst>
              <a:ext uri="{FF2B5EF4-FFF2-40B4-BE49-F238E27FC236}">
                <a16:creationId xmlns:a16="http://schemas.microsoft.com/office/drawing/2014/main" id="{75F22EA9-DA7F-3B40-B211-10518D77D346}"/>
              </a:ext>
            </a:extLst>
          </p:cNvPr>
          <p:cNvSpPr>
            <a:spLocks noGrp="1"/>
          </p:cNvSpPr>
          <p:nvPr>
            <p:ph idx="1"/>
          </p:nvPr>
        </p:nvSpPr>
        <p:spPr>
          <a:xfrm>
            <a:off x="2335687" y="1273996"/>
            <a:ext cx="7740337" cy="4293948"/>
          </a:xfrm>
        </p:spPr>
        <p:txBody>
          <a:bodyPr anchor="ctr"/>
          <a:lstStyle>
            <a:lvl1pPr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dirty="0"/>
              <a:t>Clique para editar os estilos de texto Mestres</a:t>
            </a:r>
          </a:p>
        </p:txBody>
      </p:sp>
    </p:spTree>
    <p:extLst>
      <p:ext uri="{BB962C8B-B14F-4D97-AF65-F5344CB8AC3E}">
        <p14:creationId xmlns:p14="http://schemas.microsoft.com/office/powerpoint/2010/main" val="3138766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C6AF50-27AD-AA4F-969B-07B70C258A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3593F04-4759-D74D-91C0-BAA955BF5F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445C518-3050-3F43-919E-9DBE2829A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959BE16-A1ED-5F4E-ABDA-ECB746C21271}"/>
              </a:ext>
            </a:extLst>
          </p:cNvPr>
          <p:cNvSpPr>
            <a:spLocks noGrp="1"/>
          </p:cNvSpPr>
          <p:nvPr>
            <p:ph type="dt" sz="half" idx="10"/>
          </p:nvPr>
        </p:nvSpPr>
        <p:spPr>
          <a:xfrm>
            <a:off x="838200" y="6356350"/>
            <a:ext cx="2743200" cy="365125"/>
          </a:xfrm>
          <a:prstGeom prst="rect">
            <a:avLst/>
          </a:prstGeom>
        </p:spPr>
        <p:txBody>
          <a:bodyPr/>
          <a:lstStyle/>
          <a:p>
            <a:fld id="{6208A740-5A74-F443-B1EB-4529D0CBD52F}" type="datetimeFigureOut">
              <a:rPr lang="pt-BR" smtClean="0"/>
              <a:t>20/11/2020</a:t>
            </a:fld>
            <a:endParaRPr lang="pt-BR"/>
          </a:p>
        </p:txBody>
      </p:sp>
      <p:sp>
        <p:nvSpPr>
          <p:cNvPr id="6" name="Espaço Reservado para Rodapé 5">
            <a:extLst>
              <a:ext uri="{FF2B5EF4-FFF2-40B4-BE49-F238E27FC236}">
                <a16:creationId xmlns:a16="http://schemas.microsoft.com/office/drawing/2014/main" id="{3E1FCB92-158F-AD49-943C-8728DA3B9BAE}"/>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941C4018-CA8F-A349-B556-F289F7900164}"/>
              </a:ext>
            </a:extLst>
          </p:cNvPr>
          <p:cNvSpPr>
            <a:spLocks noGrp="1"/>
          </p:cNvSpPr>
          <p:nvPr>
            <p:ph type="sldNum" sz="quarter" idx="12"/>
          </p:nvPr>
        </p:nvSpPr>
        <p:spPr>
          <a:xfrm>
            <a:off x="8610600" y="6356350"/>
            <a:ext cx="2743200" cy="365125"/>
          </a:xfrm>
          <a:prstGeom prst="rect">
            <a:avLst/>
          </a:prstGeom>
        </p:spPr>
        <p:txBody>
          <a:bodyPr/>
          <a:lstStyle/>
          <a:p>
            <a:fld id="{BFE82812-C85D-5747-AC46-3F7ADAFB110B}" type="slidenum">
              <a:rPr lang="pt-BR" smtClean="0"/>
              <a:t>‹nº›</a:t>
            </a:fld>
            <a:endParaRPr lang="pt-BR"/>
          </a:p>
        </p:txBody>
      </p:sp>
    </p:spTree>
    <p:extLst>
      <p:ext uri="{BB962C8B-B14F-4D97-AF65-F5344CB8AC3E}">
        <p14:creationId xmlns:p14="http://schemas.microsoft.com/office/powerpoint/2010/main" val="354454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997096-9CCB-3942-A105-A7AA2B4BF570}"/>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2DF670E1-80B6-FD45-AD59-EA773F9C9E4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43ACF90-CD8B-614B-9FCE-4C9127CF42D3}"/>
              </a:ext>
            </a:extLst>
          </p:cNvPr>
          <p:cNvSpPr>
            <a:spLocks noGrp="1"/>
          </p:cNvSpPr>
          <p:nvPr>
            <p:ph type="dt" sz="half" idx="10"/>
          </p:nvPr>
        </p:nvSpPr>
        <p:spPr>
          <a:xfrm>
            <a:off x="838200" y="6356350"/>
            <a:ext cx="2743200" cy="365125"/>
          </a:xfrm>
          <a:prstGeom prst="rect">
            <a:avLst/>
          </a:prstGeom>
        </p:spPr>
        <p:txBody>
          <a:bodyPr/>
          <a:lstStyle/>
          <a:p>
            <a:fld id="{6208A740-5A74-F443-B1EB-4529D0CBD52F}" type="datetimeFigureOut">
              <a:rPr lang="pt-BR" smtClean="0"/>
              <a:t>20/11/2020</a:t>
            </a:fld>
            <a:endParaRPr lang="pt-BR"/>
          </a:p>
        </p:txBody>
      </p:sp>
      <p:sp>
        <p:nvSpPr>
          <p:cNvPr id="5" name="Espaço Reservado para Rodapé 4">
            <a:extLst>
              <a:ext uri="{FF2B5EF4-FFF2-40B4-BE49-F238E27FC236}">
                <a16:creationId xmlns:a16="http://schemas.microsoft.com/office/drawing/2014/main" id="{524F5C97-3052-9340-8155-7DC23EC45EDE}"/>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E20B616A-58E4-E144-A979-790505F5C738}"/>
              </a:ext>
            </a:extLst>
          </p:cNvPr>
          <p:cNvSpPr>
            <a:spLocks noGrp="1"/>
          </p:cNvSpPr>
          <p:nvPr>
            <p:ph type="sldNum" sz="quarter" idx="12"/>
          </p:nvPr>
        </p:nvSpPr>
        <p:spPr>
          <a:xfrm>
            <a:off x="8610600" y="6356350"/>
            <a:ext cx="2743200" cy="365125"/>
          </a:xfrm>
          <a:prstGeom prst="rect">
            <a:avLst/>
          </a:prstGeom>
        </p:spPr>
        <p:txBody>
          <a:bodyPr/>
          <a:lstStyle/>
          <a:p>
            <a:fld id="{BFE82812-C85D-5747-AC46-3F7ADAFB110B}" type="slidenum">
              <a:rPr lang="pt-BR" smtClean="0"/>
              <a:t>‹nº›</a:t>
            </a:fld>
            <a:endParaRPr lang="pt-BR"/>
          </a:p>
        </p:txBody>
      </p:sp>
    </p:spTree>
    <p:extLst>
      <p:ext uri="{BB962C8B-B14F-4D97-AF65-F5344CB8AC3E}">
        <p14:creationId xmlns:p14="http://schemas.microsoft.com/office/powerpoint/2010/main" val="3656261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49435B2-7064-534B-A810-50A5FA271D1C}"/>
              </a:ext>
            </a:extLst>
          </p:cNvPr>
          <p:cNvSpPr>
            <a:spLocks noGrp="1"/>
          </p:cNvSpPr>
          <p:nvPr>
            <p:ph type="title" orient="vert"/>
          </p:nvPr>
        </p:nvSpPr>
        <p:spPr>
          <a:xfrm>
            <a:off x="8724900" y="365125"/>
            <a:ext cx="2628900" cy="5811838"/>
          </a:xfrm>
          <a:prstGeom prst="rect">
            <a:avLst/>
          </a:prstGeo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95123E2-07C5-4940-9D50-ED98A3E583B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5DBD606-FFDF-EC4E-B2EA-1292E75E168C}"/>
              </a:ext>
            </a:extLst>
          </p:cNvPr>
          <p:cNvSpPr>
            <a:spLocks noGrp="1"/>
          </p:cNvSpPr>
          <p:nvPr>
            <p:ph type="dt" sz="half" idx="10"/>
          </p:nvPr>
        </p:nvSpPr>
        <p:spPr>
          <a:xfrm>
            <a:off x="838200" y="6356350"/>
            <a:ext cx="2743200" cy="365125"/>
          </a:xfrm>
          <a:prstGeom prst="rect">
            <a:avLst/>
          </a:prstGeom>
        </p:spPr>
        <p:txBody>
          <a:bodyPr/>
          <a:lstStyle/>
          <a:p>
            <a:fld id="{6208A740-5A74-F443-B1EB-4529D0CBD52F}" type="datetimeFigureOut">
              <a:rPr lang="pt-BR" smtClean="0"/>
              <a:t>20/11/2020</a:t>
            </a:fld>
            <a:endParaRPr lang="pt-BR"/>
          </a:p>
        </p:txBody>
      </p:sp>
      <p:sp>
        <p:nvSpPr>
          <p:cNvPr id="5" name="Espaço Reservado para Rodapé 4">
            <a:extLst>
              <a:ext uri="{FF2B5EF4-FFF2-40B4-BE49-F238E27FC236}">
                <a16:creationId xmlns:a16="http://schemas.microsoft.com/office/drawing/2014/main" id="{1F6F99E7-6055-EE42-B5B8-3C1DD60837C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F4471578-09BF-8649-83FC-980F1A35103D}"/>
              </a:ext>
            </a:extLst>
          </p:cNvPr>
          <p:cNvSpPr>
            <a:spLocks noGrp="1"/>
          </p:cNvSpPr>
          <p:nvPr>
            <p:ph type="sldNum" sz="quarter" idx="12"/>
          </p:nvPr>
        </p:nvSpPr>
        <p:spPr>
          <a:xfrm>
            <a:off x="8610600" y="6356350"/>
            <a:ext cx="2743200" cy="365125"/>
          </a:xfrm>
          <a:prstGeom prst="rect">
            <a:avLst/>
          </a:prstGeom>
        </p:spPr>
        <p:txBody>
          <a:bodyPr/>
          <a:lstStyle/>
          <a:p>
            <a:fld id="{BFE82812-C85D-5747-AC46-3F7ADAFB110B}" type="slidenum">
              <a:rPr lang="pt-BR" smtClean="0"/>
              <a:t>‹nº›</a:t>
            </a:fld>
            <a:endParaRPr lang="pt-BR"/>
          </a:p>
        </p:txBody>
      </p:sp>
    </p:spTree>
    <p:extLst>
      <p:ext uri="{BB962C8B-B14F-4D97-AF65-F5344CB8AC3E}">
        <p14:creationId xmlns:p14="http://schemas.microsoft.com/office/powerpoint/2010/main" val="390967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E9EFCDA6-8011-A548-AEC8-D2D52A0B40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14880" y="47120"/>
            <a:ext cx="7843838" cy="6858000"/>
          </a:xfrm>
          <a:prstGeom prst="rect">
            <a:avLst/>
          </a:prstGeom>
          <a:effectLst>
            <a:outerShdw blurRad="419100" dist="342900" dir="6600000" algn="t" rotWithShape="0">
              <a:schemeClr val="tx2">
                <a:lumMod val="50000"/>
                <a:alpha val="40000"/>
              </a:schemeClr>
            </a:outerShdw>
          </a:effectLst>
        </p:spPr>
      </p:pic>
      <p:pic>
        <p:nvPicPr>
          <p:cNvPr id="18" name="Gráfico 17">
            <a:extLst>
              <a:ext uri="{FF2B5EF4-FFF2-40B4-BE49-F238E27FC236}">
                <a16:creationId xmlns:a16="http://schemas.microsoft.com/office/drawing/2014/main" id="{8D9C6CB2-EA6E-6D40-895E-B951008072F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559791" flipV="1">
            <a:off x="5127275" y="-312570"/>
            <a:ext cx="7843838" cy="6858000"/>
          </a:xfrm>
          <a:prstGeom prst="rect">
            <a:avLst/>
          </a:prstGeom>
        </p:spPr>
      </p:pic>
      <p:sp>
        <p:nvSpPr>
          <p:cNvPr id="20" name="CaixaDeTexto 19">
            <a:extLst>
              <a:ext uri="{FF2B5EF4-FFF2-40B4-BE49-F238E27FC236}">
                <a16:creationId xmlns:a16="http://schemas.microsoft.com/office/drawing/2014/main" id="{6DD3A588-B089-9945-BF4A-366CA4852C5A}"/>
              </a:ext>
            </a:extLst>
          </p:cNvPr>
          <p:cNvSpPr txBox="1"/>
          <p:nvPr userDrawn="1"/>
        </p:nvSpPr>
        <p:spPr>
          <a:xfrm>
            <a:off x="3729863" y="652332"/>
            <a:ext cx="184731" cy="369332"/>
          </a:xfrm>
          <a:prstGeom prst="rect">
            <a:avLst/>
          </a:prstGeom>
          <a:noFill/>
        </p:spPr>
        <p:txBody>
          <a:bodyPr wrap="none" rtlCol="0">
            <a:spAutoFit/>
          </a:bodyPr>
          <a:lstStyle/>
          <a:p>
            <a:endParaRPr lang="pt-BR" dirty="0"/>
          </a:p>
        </p:txBody>
      </p:sp>
      <p:sp>
        <p:nvSpPr>
          <p:cNvPr id="21" name="Oval 20">
            <a:extLst>
              <a:ext uri="{FF2B5EF4-FFF2-40B4-BE49-F238E27FC236}">
                <a16:creationId xmlns:a16="http://schemas.microsoft.com/office/drawing/2014/main" id="{78031237-3E5F-FC40-8134-1FE243442EC0}"/>
              </a:ext>
            </a:extLst>
          </p:cNvPr>
          <p:cNvSpPr/>
          <p:nvPr userDrawn="1"/>
        </p:nvSpPr>
        <p:spPr>
          <a:xfrm>
            <a:off x="11358151" y="2326829"/>
            <a:ext cx="624191" cy="624191"/>
          </a:xfrm>
          <a:prstGeom prst="ellipse">
            <a:avLst/>
          </a:prstGeom>
          <a:noFill/>
          <a:ln w="31750">
            <a:solidFill>
              <a:schemeClr val="bg1">
                <a:alpha val="74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91F9A429-EE1D-554C-A76A-3558356B110A}"/>
              </a:ext>
            </a:extLst>
          </p:cNvPr>
          <p:cNvSpPr>
            <a:spLocks noGrp="1"/>
          </p:cNvSpPr>
          <p:nvPr>
            <p:ph type="ctrTitle"/>
          </p:nvPr>
        </p:nvSpPr>
        <p:spPr>
          <a:xfrm>
            <a:off x="6309706" y="1021664"/>
            <a:ext cx="5323491" cy="4684869"/>
          </a:xfrm>
          <a:prstGeom prst="rect">
            <a:avLst/>
          </a:prstGeom>
        </p:spPr>
        <p:txBody>
          <a:bodyPr anchor="ctr">
            <a:noAutofit/>
          </a:bodyPr>
          <a:lstStyle>
            <a:lvl1pPr algn="ctr">
              <a:defRPr sz="5400" b="1"/>
            </a:lvl1pPr>
          </a:lstStyle>
          <a:p>
            <a:r>
              <a:rPr lang="pt-BR" dirty="0"/>
              <a:t>Clique para editar o título Mestre</a:t>
            </a:r>
          </a:p>
        </p:txBody>
      </p:sp>
      <p:sp>
        <p:nvSpPr>
          <p:cNvPr id="14" name="Espaço Reservado para Imagem 13">
            <a:extLst>
              <a:ext uri="{FF2B5EF4-FFF2-40B4-BE49-F238E27FC236}">
                <a16:creationId xmlns:a16="http://schemas.microsoft.com/office/drawing/2014/main" id="{2EC10866-B356-7443-A268-EAEBEC59E1EE}"/>
              </a:ext>
            </a:extLst>
          </p:cNvPr>
          <p:cNvSpPr>
            <a:spLocks noGrp="1"/>
          </p:cNvSpPr>
          <p:nvPr>
            <p:ph type="pic" sz="quarter" idx="13"/>
          </p:nvPr>
        </p:nvSpPr>
        <p:spPr>
          <a:xfrm>
            <a:off x="141361" y="149226"/>
            <a:ext cx="5880490" cy="6498334"/>
          </a:xfrm>
          <a:custGeom>
            <a:avLst/>
            <a:gdLst>
              <a:gd name="connsiteX0" fmla="*/ 4716353 w 5880490"/>
              <a:gd name="connsiteY0" fmla="*/ 637463 h 6498334"/>
              <a:gd name="connsiteX1" fmla="*/ 5880490 w 5880490"/>
              <a:gd name="connsiteY1" fmla="*/ 637463 h 6498334"/>
              <a:gd name="connsiteX2" fmla="*/ 5628643 w 5880490"/>
              <a:gd name="connsiteY2" fmla="*/ 5860871 h 6498334"/>
              <a:gd name="connsiteX3" fmla="*/ 4464506 w 5880490"/>
              <a:gd name="connsiteY3" fmla="*/ 5860871 h 6498334"/>
              <a:gd name="connsiteX4" fmla="*/ 292235 w 5880490"/>
              <a:gd name="connsiteY4" fmla="*/ 469465 h 6498334"/>
              <a:gd name="connsiteX5" fmla="*/ 1643062 w 5880490"/>
              <a:gd name="connsiteY5" fmla="*/ 469465 h 6498334"/>
              <a:gd name="connsiteX6" fmla="*/ 1350827 w 5880490"/>
              <a:gd name="connsiteY6" fmla="*/ 6028869 h 6498334"/>
              <a:gd name="connsiteX7" fmla="*/ 0 w 5880490"/>
              <a:gd name="connsiteY7" fmla="*/ 6028869 h 6498334"/>
              <a:gd name="connsiteX8" fmla="*/ 1725147 w 5880490"/>
              <a:gd name="connsiteY8" fmla="*/ 337954 h 6498334"/>
              <a:gd name="connsiteX9" fmla="*/ 3075974 w 5880490"/>
              <a:gd name="connsiteY9" fmla="*/ 337954 h 6498334"/>
              <a:gd name="connsiteX10" fmla="*/ 2783739 w 5880490"/>
              <a:gd name="connsiteY10" fmla="*/ 6399029 h 6498334"/>
              <a:gd name="connsiteX11" fmla="*/ 1432912 w 5880490"/>
              <a:gd name="connsiteY11" fmla="*/ 6399029 h 6498334"/>
              <a:gd name="connsiteX12" fmla="*/ 3185560 w 5880490"/>
              <a:gd name="connsiteY12" fmla="*/ 0 h 6498334"/>
              <a:gd name="connsiteX13" fmla="*/ 4633839 w 5880490"/>
              <a:gd name="connsiteY13" fmla="*/ 0 h 6498334"/>
              <a:gd name="connsiteX14" fmla="*/ 4320522 w 5880490"/>
              <a:gd name="connsiteY14" fmla="*/ 6498334 h 6498334"/>
              <a:gd name="connsiteX15" fmla="*/ 2872243 w 5880490"/>
              <a:gd name="connsiteY15" fmla="*/ 6498334 h 649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80490" h="6498334">
                <a:moveTo>
                  <a:pt x="4716353" y="637463"/>
                </a:moveTo>
                <a:lnTo>
                  <a:pt x="5880490" y="637463"/>
                </a:lnTo>
                <a:lnTo>
                  <a:pt x="5628643" y="5860871"/>
                </a:lnTo>
                <a:lnTo>
                  <a:pt x="4464506" y="5860871"/>
                </a:lnTo>
                <a:close/>
                <a:moveTo>
                  <a:pt x="292235" y="469465"/>
                </a:moveTo>
                <a:lnTo>
                  <a:pt x="1643062" y="469465"/>
                </a:lnTo>
                <a:lnTo>
                  <a:pt x="1350827" y="6028869"/>
                </a:lnTo>
                <a:lnTo>
                  <a:pt x="0" y="6028869"/>
                </a:lnTo>
                <a:close/>
                <a:moveTo>
                  <a:pt x="1725147" y="337954"/>
                </a:moveTo>
                <a:lnTo>
                  <a:pt x="3075974" y="337954"/>
                </a:lnTo>
                <a:lnTo>
                  <a:pt x="2783739" y="6399029"/>
                </a:lnTo>
                <a:lnTo>
                  <a:pt x="1432912" y="6399029"/>
                </a:lnTo>
                <a:close/>
                <a:moveTo>
                  <a:pt x="3185560" y="0"/>
                </a:moveTo>
                <a:lnTo>
                  <a:pt x="4633839" y="0"/>
                </a:lnTo>
                <a:lnTo>
                  <a:pt x="4320522" y="6498334"/>
                </a:lnTo>
                <a:lnTo>
                  <a:pt x="2872243" y="6498334"/>
                </a:lnTo>
                <a:close/>
              </a:path>
            </a:pathLst>
          </a:custGeom>
          <a:solidFill>
            <a:schemeClr val="bg1"/>
          </a:solidFill>
        </p:spPr>
        <p:txBody>
          <a:bodyPr wrap="square">
            <a:noAutofit/>
          </a:bodyPr>
          <a:lstStyle/>
          <a:p>
            <a:endParaRPr lang="pt-BR"/>
          </a:p>
        </p:txBody>
      </p:sp>
    </p:spTree>
    <p:extLst>
      <p:ext uri="{BB962C8B-B14F-4D97-AF65-F5344CB8AC3E}">
        <p14:creationId xmlns:p14="http://schemas.microsoft.com/office/powerpoint/2010/main" val="905560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1_Em Branco">
    <p:spTree>
      <p:nvGrpSpPr>
        <p:cNvPr id="1" name=""/>
        <p:cNvGrpSpPr/>
        <p:nvPr/>
      </p:nvGrpSpPr>
      <p:grpSpPr>
        <a:xfrm>
          <a:off x="0" y="0"/>
          <a:ext cx="0" cy="0"/>
          <a:chOff x="0" y="0"/>
          <a:chExt cx="0" cy="0"/>
        </a:xfrm>
      </p:grpSpPr>
      <p:pic>
        <p:nvPicPr>
          <p:cNvPr id="20" name="Gráfico 19">
            <a:extLst>
              <a:ext uri="{FF2B5EF4-FFF2-40B4-BE49-F238E27FC236}">
                <a16:creationId xmlns:a16="http://schemas.microsoft.com/office/drawing/2014/main" id="{70C3A03B-1125-5140-83A8-A4E71ED73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7712" y="-223627"/>
            <a:ext cx="7843838" cy="6858000"/>
          </a:xfrm>
          <a:prstGeom prst="rect">
            <a:avLst/>
          </a:prstGeom>
          <a:effectLst>
            <a:outerShdw blurRad="419100" dist="342900" dir="6600000" algn="t" rotWithShape="0">
              <a:schemeClr val="tx2">
                <a:lumMod val="50000"/>
                <a:alpha val="40000"/>
              </a:schemeClr>
            </a:outerShdw>
          </a:effectLst>
        </p:spPr>
      </p:pic>
      <p:pic>
        <p:nvPicPr>
          <p:cNvPr id="14" name="Gráfico 13">
            <a:extLst>
              <a:ext uri="{FF2B5EF4-FFF2-40B4-BE49-F238E27FC236}">
                <a16:creationId xmlns:a16="http://schemas.microsoft.com/office/drawing/2014/main" id="{BE5F2457-DD8E-E147-A918-A40CFE5EB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91614" y="-63359"/>
            <a:ext cx="13357157" cy="7513401"/>
          </a:xfrm>
          <a:prstGeom prst="rect">
            <a:avLst/>
          </a:prstGeom>
        </p:spPr>
      </p:pic>
      <p:pic>
        <p:nvPicPr>
          <p:cNvPr id="16" name="Gráfico 15">
            <a:extLst>
              <a:ext uri="{FF2B5EF4-FFF2-40B4-BE49-F238E27FC236}">
                <a16:creationId xmlns:a16="http://schemas.microsoft.com/office/drawing/2014/main" id="{3BD76816-9929-EB4C-8F0A-263C8B73ADB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50107" y="-843530"/>
            <a:ext cx="9444164" cy="8257192"/>
          </a:xfrm>
          <a:prstGeom prst="rect">
            <a:avLst/>
          </a:prstGeom>
          <a:effectLst/>
        </p:spPr>
      </p:pic>
      <p:sp>
        <p:nvSpPr>
          <p:cNvPr id="17" name="Triângulo 16">
            <a:extLst>
              <a:ext uri="{FF2B5EF4-FFF2-40B4-BE49-F238E27FC236}">
                <a16:creationId xmlns:a16="http://schemas.microsoft.com/office/drawing/2014/main" id="{2ECE5C94-EE67-614D-AD2F-922016A9B996}"/>
              </a:ext>
            </a:extLst>
          </p:cNvPr>
          <p:cNvSpPr/>
          <p:nvPr userDrawn="1"/>
        </p:nvSpPr>
        <p:spPr>
          <a:xfrm>
            <a:off x="4073372" y="5915966"/>
            <a:ext cx="952500" cy="821121"/>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Oval 17">
            <a:extLst>
              <a:ext uri="{FF2B5EF4-FFF2-40B4-BE49-F238E27FC236}">
                <a16:creationId xmlns:a16="http://schemas.microsoft.com/office/drawing/2014/main" id="{DD590AB4-EF5D-2943-9C67-30685C15438B}"/>
              </a:ext>
            </a:extLst>
          </p:cNvPr>
          <p:cNvSpPr/>
          <p:nvPr userDrawn="1"/>
        </p:nvSpPr>
        <p:spPr>
          <a:xfrm>
            <a:off x="3883533" y="5291404"/>
            <a:ext cx="933450" cy="9334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Mais 18">
            <a:extLst>
              <a:ext uri="{FF2B5EF4-FFF2-40B4-BE49-F238E27FC236}">
                <a16:creationId xmlns:a16="http://schemas.microsoft.com/office/drawing/2014/main" id="{54320816-D94F-8C48-A36A-99B58710393A}"/>
              </a:ext>
            </a:extLst>
          </p:cNvPr>
          <p:cNvSpPr/>
          <p:nvPr userDrawn="1"/>
        </p:nvSpPr>
        <p:spPr>
          <a:xfrm>
            <a:off x="4694432" y="5567573"/>
            <a:ext cx="1066800" cy="1066800"/>
          </a:xfrm>
          <a:prstGeom prst="mathPlus">
            <a:avLst>
              <a:gd name="adj1"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69D0163F-0748-DB4D-98F3-5C1B9B97C94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20131" y="931333"/>
            <a:ext cx="5975869" cy="4707468"/>
          </a:xfrm>
          <a:prstGeom prst="rect">
            <a:avLst/>
          </a:prstGeom>
        </p:spPr>
      </p:pic>
      <p:pic>
        <p:nvPicPr>
          <p:cNvPr id="8" name="Gráfico 7">
            <a:extLst>
              <a:ext uri="{FF2B5EF4-FFF2-40B4-BE49-F238E27FC236}">
                <a16:creationId xmlns:a16="http://schemas.microsoft.com/office/drawing/2014/main" id="{83C6D60C-9AA8-7945-94F3-5DA164612296}"/>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5067" y="2058150"/>
            <a:ext cx="6096000" cy="2453833"/>
          </a:xfrm>
          <a:prstGeom prst="rect">
            <a:avLst/>
          </a:prstGeom>
        </p:spPr>
      </p:pic>
    </p:spTree>
    <p:extLst>
      <p:ext uri="{BB962C8B-B14F-4D97-AF65-F5344CB8AC3E}">
        <p14:creationId xmlns:p14="http://schemas.microsoft.com/office/powerpoint/2010/main" val="73282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270D44-3173-AD4D-8AD4-C87374AFA755}"/>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17E5643-6232-DA47-BD71-5A348E3A25F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F20E61D-BE76-F246-B2CE-2BFC66B043B4}"/>
              </a:ext>
            </a:extLst>
          </p:cNvPr>
          <p:cNvSpPr>
            <a:spLocks noGrp="1"/>
          </p:cNvSpPr>
          <p:nvPr>
            <p:ph type="dt" sz="half" idx="10"/>
          </p:nvPr>
        </p:nvSpPr>
        <p:spPr>
          <a:xfrm>
            <a:off x="838200" y="6356350"/>
            <a:ext cx="2743200" cy="365125"/>
          </a:xfrm>
          <a:prstGeom prst="rect">
            <a:avLst/>
          </a:prstGeom>
        </p:spPr>
        <p:txBody>
          <a:bodyPr/>
          <a:lstStyle/>
          <a:p>
            <a:fld id="{6208A740-5A74-F443-B1EB-4529D0CBD52F}" type="datetimeFigureOut">
              <a:rPr lang="pt-BR" smtClean="0"/>
              <a:t>20/11/2020</a:t>
            </a:fld>
            <a:endParaRPr lang="pt-BR"/>
          </a:p>
        </p:txBody>
      </p:sp>
      <p:sp>
        <p:nvSpPr>
          <p:cNvPr id="5" name="Espaço Reservado para Rodapé 4">
            <a:extLst>
              <a:ext uri="{FF2B5EF4-FFF2-40B4-BE49-F238E27FC236}">
                <a16:creationId xmlns:a16="http://schemas.microsoft.com/office/drawing/2014/main" id="{B7F8C006-B26F-0840-AFA9-DE1CBCCA439D}"/>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ADBDD620-3032-8E47-BBDE-12B3676E2ABA}"/>
              </a:ext>
            </a:extLst>
          </p:cNvPr>
          <p:cNvSpPr>
            <a:spLocks noGrp="1"/>
          </p:cNvSpPr>
          <p:nvPr>
            <p:ph type="sldNum" sz="quarter" idx="12"/>
          </p:nvPr>
        </p:nvSpPr>
        <p:spPr>
          <a:xfrm>
            <a:off x="8610600" y="6356350"/>
            <a:ext cx="2743200" cy="365125"/>
          </a:xfrm>
          <a:prstGeom prst="rect">
            <a:avLst/>
          </a:prstGeom>
        </p:spPr>
        <p:txBody>
          <a:bodyPr/>
          <a:lstStyle/>
          <a:p>
            <a:fld id="{BFE82812-C85D-5747-AC46-3F7ADAFB110B}" type="slidenum">
              <a:rPr lang="pt-BR" smtClean="0"/>
              <a:t>‹nº›</a:t>
            </a:fld>
            <a:endParaRPr lang="pt-BR"/>
          </a:p>
        </p:txBody>
      </p:sp>
    </p:spTree>
    <p:extLst>
      <p:ext uri="{BB962C8B-B14F-4D97-AF65-F5344CB8AC3E}">
        <p14:creationId xmlns:p14="http://schemas.microsoft.com/office/powerpoint/2010/main" val="3328718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0C382D06-EE56-F54B-8787-F39EB792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8241" y="-651511"/>
            <a:ext cx="14258295" cy="8020291"/>
          </a:xfrm>
          <a:prstGeom prst="rect">
            <a:avLst/>
          </a:prstGeom>
        </p:spPr>
      </p:pic>
      <p:pic>
        <p:nvPicPr>
          <p:cNvPr id="15" name="Gráfico 14">
            <a:extLst>
              <a:ext uri="{FF2B5EF4-FFF2-40B4-BE49-F238E27FC236}">
                <a16:creationId xmlns:a16="http://schemas.microsoft.com/office/drawing/2014/main" id="{7B78FE07-19F9-3D4E-A71C-83A23074309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0870090" flipV="1">
            <a:off x="4572138" y="-238687"/>
            <a:ext cx="7843838" cy="6858000"/>
          </a:xfrm>
          <a:prstGeom prst="rect">
            <a:avLst/>
          </a:prstGeom>
          <a:effectLst>
            <a:outerShdw blurRad="317500" dist="317500" dir="7140000" algn="tl" rotWithShape="0">
              <a:prstClr val="black">
                <a:alpha val="11000"/>
              </a:prstClr>
            </a:outerShdw>
          </a:effectLst>
        </p:spPr>
      </p:pic>
      <p:sp>
        <p:nvSpPr>
          <p:cNvPr id="2" name="Título 1">
            <a:extLst>
              <a:ext uri="{FF2B5EF4-FFF2-40B4-BE49-F238E27FC236}">
                <a16:creationId xmlns:a16="http://schemas.microsoft.com/office/drawing/2014/main" id="{D5270D44-3173-AD4D-8AD4-C87374AFA755}"/>
              </a:ext>
            </a:extLst>
          </p:cNvPr>
          <p:cNvSpPr>
            <a:spLocks noGrp="1"/>
          </p:cNvSpPr>
          <p:nvPr>
            <p:ph type="title"/>
          </p:nvPr>
        </p:nvSpPr>
        <p:spPr>
          <a:xfrm>
            <a:off x="5198532" y="365125"/>
            <a:ext cx="6155267"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17E5643-6232-DA47-BD71-5A348E3A25F2}"/>
              </a:ext>
            </a:extLst>
          </p:cNvPr>
          <p:cNvSpPr>
            <a:spLocks noGrp="1"/>
          </p:cNvSpPr>
          <p:nvPr>
            <p:ph idx="1"/>
          </p:nvPr>
        </p:nvSpPr>
        <p:spPr>
          <a:xfrm>
            <a:off x="5198533" y="1825625"/>
            <a:ext cx="6155266" cy="4351338"/>
          </a:xfrm>
        </p:spPr>
        <p:txBody>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4" name="Espaço Reservado para Imagem 13">
            <a:extLst>
              <a:ext uri="{FF2B5EF4-FFF2-40B4-BE49-F238E27FC236}">
                <a16:creationId xmlns:a16="http://schemas.microsoft.com/office/drawing/2014/main" id="{BA2200C0-0A55-8540-BFA7-190DF6830B66}"/>
              </a:ext>
            </a:extLst>
          </p:cNvPr>
          <p:cNvSpPr>
            <a:spLocks noGrp="1"/>
          </p:cNvSpPr>
          <p:nvPr>
            <p:ph type="pic" sz="quarter" idx="15"/>
          </p:nvPr>
        </p:nvSpPr>
        <p:spPr>
          <a:xfrm>
            <a:off x="135467" y="0"/>
            <a:ext cx="4817533" cy="6858000"/>
          </a:xfrm>
          <a:custGeom>
            <a:avLst/>
            <a:gdLst>
              <a:gd name="connsiteX0" fmla="*/ 3344333 w 4817533"/>
              <a:gd name="connsiteY0" fmla="*/ 5401734 h 6858000"/>
              <a:gd name="connsiteX1" fmla="*/ 4817533 w 4817533"/>
              <a:gd name="connsiteY1" fmla="*/ 5401734 h 6858000"/>
              <a:gd name="connsiteX2" fmla="*/ 4817533 w 4817533"/>
              <a:gd name="connsiteY2" fmla="*/ 6858000 h 6858000"/>
              <a:gd name="connsiteX3" fmla="*/ 3344333 w 4817533"/>
              <a:gd name="connsiteY3" fmla="*/ 6858000 h 6858000"/>
              <a:gd name="connsiteX4" fmla="*/ 0 w 4817533"/>
              <a:gd name="connsiteY4" fmla="*/ 5401734 h 6858000"/>
              <a:gd name="connsiteX5" fmla="*/ 1591733 w 4817533"/>
              <a:gd name="connsiteY5" fmla="*/ 5401734 h 6858000"/>
              <a:gd name="connsiteX6" fmla="*/ 1591733 w 4817533"/>
              <a:gd name="connsiteY6" fmla="*/ 6858000 h 6858000"/>
              <a:gd name="connsiteX7" fmla="*/ 0 w 4817533"/>
              <a:gd name="connsiteY7" fmla="*/ 6858000 h 6858000"/>
              <a:gd name="connsiteX8" fmla="*/ 1761067 w 4817533"/>
              <a:gd name="connsiteY8" fmla="*/ 1658937 h 6858000"/>
              <a:gd name="connsiteX9" fmla="*/ 3234267 w 4817533"/>
              <a:gd name="connsiteY9" fmla="*/ 1658937 h 6858000"/>
              <a:gd name="connsiteX10" fmla="*/ 3234267 w 4817533"/>
              <a:gd name="connsiteY10" fmla="*/ 6858000 h 6858000"/>
              <a:gd name="connsiteX11" fmla="*/ 1761067 w 4817533"/>
              <a:gd name="connsiteY11" fmla="*/ 6858000 h 6858000"/>
              <a:gd name="connsiteX12" fmla="*/ 1 w 4817533"/>
              <a:gd name="connsiteY12" fmla="*/ 1 h 6858000"/>
              <a:gd name="connsiteX13" fmla="*/ 1591734 w 4817533"/>
              <a:gd name="connsiteY13" fmla="*/ 1 h 6858000"/>
              <a:gd name="connsiteX14" fmla="*/ 1591734 w 4817533"/>
              <a:gd name="connsiteY14" fmla="*/ 5199063 h 6858000"/>
              <a:gd name="connsiteX15" fmla="*/ 1 w 4817533"/>
              <a:gd name="connsiteY15" fmla="*/ 5199063 h 6858000"/>
              <a:gd name="connsiteX16" fmla="*/ 3344333 w 4817533"/>
              <a:gd name="connsiteY16" fmla="*/ 0 h 6858000"/>
              <a:gd name="connsiteX17" fmla="*/ 4817533 w 4817533"/>
              <a:gd name="connsiteY17" fmla="*/ 0 h 6858000"/>
              <a:gd name="connsiteX18" fmla="*/ 4817533 w 4817533"/>
              <a:gd name="connsiteY18" fmla="*/ 5199063 h 6858000"/>
              <a:gd name="connsiteX19" fmla="*/ 3344333 w 4817533"/>
              <a:gd name="connsiteY19" fmla="*/ 5199063 h 6858000"/>
              <a:gd name="connsiteX20" fmla="*/ 1761066 w 4817533"/>
              <a:gd name="connsiteY20" fmla="*/ 0 h 6858000"/>
              <a:gd name="connsiteX21" fmla="*/ 3234266 w 4817533"/>
              <a:gd name="connsiteY21" fmla="*/ 0 h 6858000"/>
              <a:gd name="connsiteX22" fmla="*/ 3234266 w 4817533"/>
              <a:gd name="connsiteY22" fmla="*/ 1456266 h 6858000"/>
              <a:gd name="connsiteX23" fmla="*/ 1761066 w 4817533"/>
              <a:gd name="connsiteY23" fmla="*/ 14562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17533" h="6858000">
                <a:moveTo>
                  <a:pt x="3344333" y="5401734"/>
                </a:moveTo>
                <a:lnTo>
                  <a:pt x="4817533" y="5401734"/>
                </a:lnTo>
                <a:lnTo>
                  <a:pt x="4817533" y="6858000"/>
                </a:lnTo>
                <a:lnTo>
                  <a:pt x="3344333" y="6858000"/>
                </a:lnTo>
                <a:close/>
                <a:moveTo>
                  <a:pt x="0" y="5401734"/>
                </a:moveTo>
                <a:lnTo>
                  <a:pt x="1591733" y="5401734"/>
                </a:lnTo>
                <a:lnTo>
                  <a:pt x="1591733" y="6858000"/>
                </a:lnTo>
                <a:lnTo>
                  <a:pt x="0" y="6858000"/>
                </a:lnTo>
                <a:close/>
                <a:moveTo>
                  <a:pt x="1761067" y="1658937"/>
                </a:moveTo>
                <a:lnTo>
                  <a:pt x="3234267" y="1658937"/>
                </a:lnTo>
                <a:lnTo>
                  <a:pt x="3234267" y="6858000"/>
                </a:lnTo>
                <a:lnTo>
                  <a:pt x="1761067" y="6858000"/>
                </a:lnTo>
                <a:close/>
                <a:moveTo>
                  <a:pt x="1" y="1"/>
                </a:moveTo>
                <a:lnTo>
                  <a:pt x="1591734" y="1"/>
                </a:lnTo>
                <a:lnTo>
                  <a:pt x="1591734" y="5199063"/>
                </a:lnTo>
                <a:lnTo>
                  <a:pt x="1" y="5199063"/>
                </a:lnTo>
                <a:close/>
                <a:moveTo>
                  <a:pt x="3344333" y="0"/>
                </a:moveTo>
                <a:lnTo>
                  <a:pt x="4817533" y="0"/>
                </a:lnTo>
                <a:lnTo>
                  <a:pt x="4817533" y="5199063"/>
                </a:lnTo>
                <a:lnTo>
                  <a:pt x="3344333" y="5199063"/>
                </a:lnTo>
                <a:close/>
                <a:moveTo>
                  <a:pt x="1761066" y="0"/>
                </a:moveTo>
                <a:lnTo>
                  <a:pt x="3234266" y="0"/>
                </a:lnTo>
                <a:lnTo>
                  <a:pt x="3234266" y="1456266"/>
                </a:lnTo>
                <a:lnTo>
                  <a:pt x="1761066" y="1456266"/>
                </a:lnTo>
                <a:close/>
              </a:path>
            </a:pathLst>
          </a:custGeom>
          <a:solidFill>
            <a:schemeClr val="bg1"/>
          </a:solidFill>
        </p:spPr>
        <p:txBody>
          <a:bodyPr wrap="square">
            <a:noAutofit/>
          </a:bodyPr>
          <a:lstStyle/>
          <a:p>
            <a:endParaRPr lang="pt-BR"/>
          </a:p>
        </p:txBody>
      </p:sp>
      <p:sp>
        <p:nvSpPr>
          <p:cNvPr id="18" name="Oval 17">
            <a:extLst>
              <a:ext uri="{FF2B5EF4-FFF2-40B4-BE49-F238E27FC236}">
                <a16:creationId xmlns:a16="http://schemas.microsoft.com/office/drawing/2014/main" id="{362F08F9-4831-9C4F-A9EC-A59F5705AD79}"/>
              </a:ext>
            </a:extLst>
          </p:cNvPr>
          <p:cNvSpPr/>
          <p:nvPr userDrawn="1"/>
        </p:nvSpPr>
        <p:spPr>
          <a:xfrm>
            <a:off x="6876557" y="6311900"/>
            <a:ext cx="1191817" cy="11918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Gráfico 18">
            <a:extLst>
              <a:ext uri="{FF2B5EF4-FFF2-40B4-BE49-F238E27FC236}">
                <a16:creationId xmlns:a16="http://schemas.microsoft.com/office/drawing/2014/main" id="{9A6154EA-0335-6948-B751-A76C30DB3F0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0" y="547922"/>
            <a:ext cx="13357157" cy="7513401"/>
          </a:xfrm>
          <a:prstGeom prst="rect">
            <a:avLst/>
          </a:prstGeom>
        </p:spPr>
      </p:pic>
    </p:spTree>
    <p:extLst>
      <p:ext uri="{BB962C8B-B14F-4D97-AF65-F5344CB8AC3E}">
        <p14:creationId xmlns:p14="http://schemas.microsoft.com/office/powerpoint/2010/main" val="170397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ítulo e Conteúdo">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5D467F40-E2C1-3B4A-A2CB-7252353C2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14880" y="47120"/>
            <a:ext cx="7843838" cy="6858000"/>
          </a:xfrm>
          <a:prstGeom prst="rect">
            <a:avLst/>
          </a:prstGeom>
          <a:effectLst>
            <a:outerShdw blurRad="419100" dist="342900" dir="6600000" algn="t" rotWithShape="0">
              <a:schemeClr val="tx2">
                <a:lumMod val="50000"/>
                <a:alpha val="40000"/>
              </a:schemeClr>
            </a:outerShdw>
          </a:effectLst>
        </p:spPr>
      </p:pic>
      <p:pic>
        <p:nvPicPr>
          <p:cNvPr id="6" name="Gráfico 5">
            <a:extLst>
              <a:ext uri="{FF2B5EF4-FFF2-40B4-BE49-F238E27FC236}">
                <a16:creationId xmlns:a16="http://schemas.microsoft.com/office/drawing/2014/main" id="{306CBD33-C40B-CB40-B780-31E397B442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559791" flipV="1">
            <a:off x="4814879" y="-397824"/>
            <a:ext cx="7843838" cy="6858000"/>
          </a:xfrm>
          <a:prstGeom prst="rect">
            <a:avLst/>
          </a:prstGeom>
        </p:spPr>
      </p:pic>
      <p:sp>
        <p:nvSpPr>
          <p:cNvPr id="3" name="Espaço Reservado para Conteúdo 2">
            <a:extLst>
              <a:ext uri="{FF2B5EF4-FFF2-40B4-BE49-F238E27FC236}">
                <a16:creationId xmlns:a16="http://schemas.microsoft.com/office/drawing/2014/main" id="{517E5643-6232-DA47-BD71-5A348E3A25F2}"/>
              </a:ext>
            </a:extLst>
          </p:cNvPr>
          <p:cNvSpPr>
            <a:spLocks noGrp="1"/>
          </p:cNvSpPr>
          <p:nvPr>
            <p:ph idx="1"/>
          </p:nvPr>
        </p:nvSpPr>
        <p:spPr>
          <a:xfrm>
            <a:off x="5401732" y="355599"/>
            <a:ext cx="6333067" cy="5706534"/>
          </a:xfrm>
        </p:spPr>
        <p:txBody>
          <a:bodyPr anchor="ctr">
            <a:normAutofit/>
          </a:bodyPr>
          <a:lstStyle>
            <a:lvl1pPr algn="ctr">
              <a:buNone/>
              <a:defRPr sz="4000"/>
            </a:lvl1pPr>
          </a:lstStyle>
          <a:p>
            <a:pPr lvl="0"/>
            <a:r>
              <a:rPr lang="pt-BR" dirty="0"/>
              <a:t>Clique para editar os estilos de texto Mestres</a:t>
            </a:r>
          </a:p>
        </p:txBody>
      </p:sp>
      <p:sp>
        <p:nvSpPr>
          <p:cNvPr id="14" name="Espaço Reservado para Imagem 13">
            <a:extLst>
              <a:ext uri="{FF2B5EF4-FFF2-40B4-BE49-F238E27FC236}">
                <a16:creationId xmlns:a16="http://schemas.microsoft.com/office/drawing/2014/main" id="{BA2200C0-0A55-8540-BFA7-190DF6830B66}"/>
              </a:ext>
            </a:extLst>
          </p:cNvPr>
          <p:cNvSpPr>
            <a:spLocks noGrp="1"/>
          </p:cNvSpPr>
          <p:nvPr>
            <p:ph type="pic" sz="quarter" idx="15"/>
          </p:nvPr>
        </p:nvSpPr>
        <p:spPr>
          <a:xfrm>
            <a:off x="135467" y="0"/>
            <a:ext cx="4817533" cy="6858000"/>
          </a:xfrm>
          <a:custGeom>
            <a:avLst/>
            <a:gdLst>
              <a:gd name="connsiteX0" fmla="*/ 3344333 w 4817533"/>
              <a:gd name="connsiteY0" fmla="*/ 5401734 h 6858000"/>
              <a:gd name="connsiteX1" fmla="*/ 4817533 w 4817533"/>
              <a:gd name="connsiteY1" fmla="*/ 5401734 h 6858000"/>
              <a:gd name="connsiteX2" fmla="*/ 4817533 w 4817533"/>
              <a:gd name="connsiteY2" fmla="*/ 6858000 h 6858000"/>
              <a:gd name="connsiteX3" fmla="*/ 3344333 w 4817533"/>
              <a:gd name="connsiteY3" fmla="*/ 6858000 h 6858000"/>
              <a:gd name="connsiteX4" fmla="*/ 0 w 4817533"/>
              <a:gd name="connsiteY4" fmla="*/ 5401734 h 6858000"/>
              <a:gd name="connsiteX5" fmla="*/ 1591733 w 4817533"/>
              <a:gd name="connsiteY5" fmla="*/ 5401734 h 6858000"/>
              <a:gd name="connsiteX6" fmla="*/ 1591733 w 4817533"/>
              <a:gd name="connsiteY6" fmla="*/ 6858000 h 6858000"/>
              <a:gd name="connsiteX7" fmla="*/ 0 w 4817533"/>
              <a:gd name="connsiteY7" fmla="*/ 6858000 h 6858000"/>
              <a:gd name="connsiteX8" fmla="*/ 1761067 w 4817533"/>
              <a:gd name="connsiteY8" fmla="*/ 1658937 h 6858000"/>
              <a:gd name="connsiteX9" fmla="*/ 3234267 w 4817533"/>
              <a:gd name="connsiteY9" fmla="*/ 1658937 h 6858000"/>
              <a:gd name="connsiteX10" fmla="*/ 3234267 w 4817533"/>
              <a:gd name="connsiteY10" fmla="*/ 6858000 h 6858000"/>
              <a:gd name="connsiteX11" fmla="*/ 1761067 w 4817533"/>
              <a:gd name="connsiteY11" fmla="*/ 6858000 h 6858000"/>
              <a:gd name="connsiteX12" fmla="*/ 1 w 4817533"/>
              <a:gd name="connsiteY12" fmla="*/ 1 h 6858000"/>
              <a:gd name="connsiteX13" fmla="*/ 1591734 w 4817533"/>
              <a:gd name="connsiteY13" fmla="*/ 1 h 6858000"/>
              <a:gd name="connsiteX14" fmla="*/ 1591734 w 4817533"/>
              <a:gd name="connsiteY14" fmla="*/ 5199063 h 6858000"/>
              <a:gd name="connsiteX15" fmla="*/ 1 w 4817533"/>
              <a:gd name="connsiteY15" fmla="*/ 5199063 h 6858000"/>
              <a:gd name="connsiteX16" fmla="*/ 3344333 w 4817533"/>
              <a:gd name="connsiteY16" fmla="*/ 0 h 6858000"/>
              <a:gd name="connsiteX17" fmla="*/ 4817533 w 4817533"/>
              <a:gd name="connsiteY17" fmla="*/ 0 h 6858000"/>
              <a:gd name="connsiteX18" fmla="*/ 4817533 w 4817533"/>
              <a:gd name="connsiteY18" fmla="*/ 5199063 h 6858000"/>
              <a:gd name="connsiteX19" fmla="*/ 3344333 w 4817533"/>
              <a:gd name="connsiteY19" fmla="*/ 5199063 h 6858000"/>
              <a:gd name="connsiteX20" fmla="*/ 1761066 w 4817533"/>
              <a:gd name="connsiteY20" fmla="*/ 0 h 6858000"/>
              <a:gd name="connsiteX21" fmla="*/ 3234266 w 4817533"/>
              <a:gd name="connsiteY21" fmla="*/ 0 h 6858000"/>
              <a:gd name="connsiteX22" fmla="*/ 3234266 w 4817533"/>
              <a:gd name="connsiteY22" fmla="*/ 1456266 h 6858000"/>
              <a:gd name="connsiteX23" fmla="*/ 1761066 w 4817533"/>
              <a:gd name="connsiteY23" fmla="*/ 14562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17533" h="6858000">
                <a:moveTo>
                  <a:pt x="3344333" y="5401734"/>
                </a:moveTo>
                <a:lnTo>
                  <a:pt x="4817533" y="5401734"/>
                </a:lnTo>
                <a:lnTo>
                  <a:pt x="4817533" y="6858000"/>
                </a:lnTo>
                <a:lnTo>
                  <a:pt x="3344333" y="6858000"/>
                </a:lnTo>
                <a:close/>
                <a:moveTo>
                  <a:pt x="0" y="5401734"/>
                </a:moveTo>
                <a:lnTo>
                  <a:pt x="1591733" y="5401734"/>
                </a:lnTo>
                <a:lnTo>
                  <a:pt x="1591733" y="6858000"/>
                </a:lnTo>
                <a:lnTo>
                  <a:pt x="0" y="6858000"/>
                </a:lnTo>
                <a:close/>
                <a:moveTo>
                  <a:pt x="1761067" y="1658937"/>
                </a:moveTo>
                <a:lnTo>
                  <a:pt x="3234267" y="1658937"/>
                </a:lnTo>
                <a:lnTo>
                  <a:pt x="3234267" y="6858000"/>
                </a:lnTo>
                <a:lnTo>
                  <a:pt x="1761067" y="6858000"/>
                </a:lnTo>
                <a:close/>
                <a:moveTo>
                  <a:pt x="1" y="1"/>
                </a:moveTo>
                <a:lnTo>
                  <a:pt x="1591734" y="1"/>
                </a:lnTo>
                <a:lnTo>
                  <a:pt x="1591734" y="5199063"/>
                </a:lnTo>
                <a:lnTo>
                  <a:pt x="1" y="5199063"/>
                </a:lnTo>
                <a:close/>
                <a:moveTo>
                  <a:pt x="3344333" y="0"/>
                </a:moveTo>
                <a:lnTo>
                  <a:pt x="4817533" y="0"/>
                </a:lnTo>
                <a:lnTo>
                  <a:pt x="4817533" y="5199063"/>
                </a:lnTo>
                <a:lnTo>
                  <a:pt x="3344333" y="5199063"/>
                </a:lnTo>
                <a:close/>
                <a:moveTo>
                  <a:pt x="1761066" y="0"/>
                </a:moveTo>
                <a:lnTo>
                  <a:pt x="3234266" y="0"/>
                </a:lnTo>
                <a:lnTo>
                  <a:pt x="3234266" y="1456266"/>
                </a:lnTo>
                <a:lnTo>
                  <a:pt x="1761066" y="1456266"/>
                </a:lnTo>
                <a:close/>
              </a:path>
            </a:pathLst>
          </a:custGeom>
          <a:solidFill>
            <a:schemeClr val="bg1"/>
          </a:solidFill>
        </p:spPr>
        <p:txBody>
          <a:bodyPr wrap="square">
            <a:noAutofit/>
          </a:bodyPr>
          <a:lstStyle/>
          <a:p>
            <a:endParaRPr lang="pt-BR"/>
          </a:p>
        </p:txBody>
      </p:sp>
    </p:spTree>
    <p:extLst>
      <p:ext uri="{BB962C8B-B14F-4D97-AF65-F5344CB8AC3E}">
        <p14:creationId xmlns:p14="http://schemas.microsoft.com/office/powerpoint/2010/main" val="117604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ítulo e Conteúdo">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6CF15BB8-D4F3-8B4C-B678-57FE7FDDA5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14880" y="-817123"/>
            <a:ext cx="8832316" cy="7722243"/>
          </a:xfrm>
          <a:prstGeom prst="rect">
            <a:avLst/>
          </a:prstGeom>
          <a:effectLst>
            <a:outerShdw blurRad="419100" dist="342900" dir="6600000" algn="t" rotWithShape="0">
              <a:schemeClr val="tx2">
                <a:lumMod val="50000"/>
                <a:alpha val="40000"/>
              </a:schemeClr>
            </a:outerShdw>
          </a:effectLst>
        </p:spPr>
      </p:pic>
      <p:sp>
        <p:nvSpPr>
          <p:cNvPr id="3" name="Espaço Reservado para Conteúdo 2">
            <a:extLst>
              <a:ext uri="{FF2B5EF4-FFF2-40B4-BE49-F238E27FC236}">
                <a16:creationId xmlns:a16="http://schemas.microsoft.com/office/drawing/2014/main" id="{517E5643-6232-DA47-BD71-5A348E3A25F2}"/>
              </a:ext>
            </a:extLst>
          </p:cNvPr>
          <p:cNvSpPr>
            <a:spLocks noGrp="1"/>
          </p:cNvSpPr>
          <p:nvPr>
            <p:ph idx="1"/>
          </p:nvPr>
        </p:nvSpPr>
        <p:spPr>
          <a:xfrm>
            <a:off x="5688799" y="277778"/>
            <a:ext cx="6095999" cy="5706534"/>
          </a:xfrm>
        </p:spPr>
        <p:txBody>
          <a:bodyPr anchor="ctr">
            <a:normAutofit/>
          </a:bodyPr>
          <a:lstStyle>
            <a:lvl1pPr algn="ctr">
              <a:buNone/>
              <a:defRPr sz="4800">
                <a:solidFill>
                  <a:schemeClr val="bg1"/>
                </a:solidFill>
              </a:defRPr>
            </a:lvl1pPr>
          </a:lstStyle>
          <a:p>
            <a:pPr lvl="0"/>
            <a:r>
              <a:rPr lang="pt-BR" dirty="0"/>
              <a:t>Clique para editar os estilos de texto Mestres</a:t>
            </a:r>
          </a:p>
        </p:txBody>
      </p:sp>
      <p:sp>
        <p:nvSpPr>
          <p:cNvPr id="4" name="Espaço Reservado para Imagem 3">
            <a:extLst>
              <a:ext uri="{FF2B5EF4-FFF2-40B4-BE49-F238E27FC236}">
                <a16:creationId xmlns:a16="http://schemas.microsoft.com/office/drawing/2014/main" id="{65C1E918-6BB0-E541-A85D-38C64BD41B20}"/>
              </a:ext>
            </a:extLst>
          </p:cNvPr>
          <p:cNvSpPr>
            <a:spLocks noGrp="1"/>
          </p:cNvSpPr>
          <p:nvPr>
            <p:ph type="pic" sz="quarter" idx="13"/>
          </p:nvPr>
        </p:nvSpPr>
        <p:spPr>
          <a:xfrm>
            <a:off x="141361" y="0"/>
            <a:ext cx="5260371" cy="6858000"/>
          </a:xfrm>
          <a:custGeom>
            <a:avLst/>
            <a:gdLst>
              <a:gd name="connsiteX0" fmla="*/ 4716353 w 5880490"/>
              <a:gd name="connsiteY0" fmla="*/ 637463 h 6498334"/>
              <a:gd name="connsiteX1" fmla="*/ 5880490 w 5880490"/>
              <a:gd name="connsiteY1" fmla="*/ 637463 h 6498334"/>
              <a:gd name="connsiteX2" fmla="*/ 5628643 w 5880490"/>
              <a:gd name="connsiteY2" fmla="*/ 5860871 h 6498334"/>
              <a:gd name="connsiteX3" fmla="*/ 4464506 w 5880490"/>
              <a:gd name="connsiteY3" fmla="*/ 5860871 h 6498334"/>
              <a:gd name="connsiteX4" fmla="*/ 292235 w 5880490"/>
              <a:gd name="connsiteY4" fmla="*/ 469465 h 6498334"/>
              <a:gd name="connsiteX5" fmla="*/ 1643062 w 5880490"/>
              <a:gd name="connsiteY5" fmla="*/ 469465 h 6498334"/>
              <a:gd name="connsiteX6" fmla="*/ 1350827 w 5880490"/>
              <a:gd name="connsiteY6" fmla="*/ 6028869 h 6498334"/>
              <a:gd name="connsiteX7" fmla="*/ 0 w 5880490"/>
              <a:gd name="connsiteY7" fmla="*/ 6028869 h 6498334"/>
              <a:gd name="connsiteX8" fmla="*/ 1725147 w 5880490"/>
              <a:gd name="connsiteY8" fmla="*/ 337954 h 6498334"/>
              <a:gd name="connsiteX9" fmla="*/ 3075974 w 5880490"/>
              <a:gd name="connsiteY9" fmla="*/ 337954 h 6498334"/>
              <a:gd name="connsiteX10" fmla="*/ 2783739 w 5880490"/>
              <a:gd name="connsiteY10" fmla="*/ 6399029 h 6498334"/>
              <a:gd name="connsiteX11" fmla="*/ 1432912 w 5880490"/>
              <a:gd name="connsiteY11" fmla="*/ 6399029 h 6498334"/>
              <a:gd name="connsiteX12" fmla="*/ 3185560 w 5880490"/>
              <a:gd name="connsiteY12" fmla="*/ 0 h 6498334"/>
              <a:gd name="connsiteX13" fmla="*/ 4633839 w 5880490"/>
              <a:gd name="connsiteY13" fmla="*/ 0 h 6498334"/>
              <a:gd name="connsiteX14" fmla="*/ 4320522 w 5880490"/>
              <a:gd name="connsiteY14" fmla="*/ 6498334 h 6498334"/>
              <a:gd name="connsiteX15" fmla="*/ 2872243 w 5880490"/>
              <a:gd name="connsiteY15" fmla="*/ 6498334 h 649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80490" h="6498334">
                <a:moveTo>
                  <a:pt x="4716353" y="637463"/>
                </a:moveTo>
                <a:lnTo>
                  <a:pt x="5880490" y="637463"/>
                </a:lnTo>
                <a:lnTo>
                  <a:pt x="5628643" y="5860871"/>
                </a:lnTo>
                <a:lnTo>
                  <a:pt x="4464506" y="5860871"/>
                </a:lnTo>
                <a:close/>
                <a:moveTo>
                  <a:pt x="292235" y="469465"/>
                </a:moveTo>
                <a:lnTo>
                  <a:pt x="1643062" y="469465"/>
                </a:lnTo>
                <a:lnTo>
                  <a:pt x="1350827" y="6028869"/>
                </a:lnTo>
                <a:lnTo>
                  <a:pt x="0" y="6028869"/>
                </a:lnTo>
                <a:close/>
                <a:moveTo>
                  <a:pt x="1725147" y="337954"/>
                </a:moveTo>
                <a:lnTo>
                  <a:pt x="3075974" y="337954"/>
                </a:lnTo>
                <a:lnTo>
                  <a:pt x="2783739" y="6399029"/>
                </a:lnTo>
                <a:lnTo>
                  <a:pt x="1432912" y="6399029"/>
                </a:lnTo>
                <a:close/>
                <a:moveTo>
                  <a:pt x="3185560" y="0"/>
                </a:moveTo>
                <a:lnTo>
                  <a:pt x="4633839" y="0"/>
                </a:lnTo>
                <a:lnTo>
                  <a:pt x="4320522" y="6498334"/>
                </a:lnTo>
                <a:lnTo>
                  <a:pt x="2872243" y="6498334"/>
                </a:lnTo>
                <a:close/>
              </a:path>
            </a:pathLst>
          </a:custGeom>
          <a:solidFill>
            <a:schemeClr val="bg1"/>
          </a:solidFill>
        </p:spPr>
        <p:txBody>
          <a:bodyPr wrap="square">
            <a:noAutofit/>
          </a:bodyPr>
          <a:lstStyle/>
          <a:p>
            <a:endParaRPr lang="pt-BR"/>
          </a:p>
        </p:txBody>
      </p:sp>
      <p:pic>
        <p:nvPicPr>
          <p:cNvPr id="6" name="Gráfico 5">
            <a:extLst>
              <a:ext uri="{FF2B5EF4-FFF2-40B4-BE49-F238E27FC236}">
                <a16:creationId xmlns:a16="http://schemas.microsoft.com/office/drawing/2014/main" id="{81FD3247-3920-C943-8E30-E7963D1347B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559791" flipV="1">
            <a:off x="5039588" y="-551673"/>
            <a:ext cx="7843838" cy="6858000"/>
          </a:xfrm>
          <a:prstGeom prst="rect">
            <a:avLst/>
          </a:prstGeom>
        </p:spPr>
      </p:pic>
      <p:pic>
        <p:nvPicPr>
          <p:cNvPr id="7" name="Gráfico 6">
            <a:extLst>
              <a:ext uri="{FF2B5EF4-FFF2-40B4-BE49-F238E27FC236}">
                <a16:creationId xmlns:a16="http://schemas.microsoft.com/office/drawing/2014/main" id="{FFF6EC92-268F-1041-AA6E-DB7136FD04F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0" y="547922"/>
            <a:ext cx="13357157" cy="7513401"/>
          </a:xfrm>
          <a:prstGeom prst="rect">
            <a:avLst/>
          </a:prstGeom>
        </p:spPr>
      </p:pic>
    </p:spTree>
    <p:extLst>
      <p:ext uri="{BB962C8B-B14F-4D97-AF65-F5344CB8AC3E}">
        <p14:creationId xmlns:p14="http://schemas.microsoft.com/office/powerpoint/2010/main" val="259905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ítulo e Conteúdo">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FFF6EC92-268F-1041-AA6E-DB7136FD04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9323" y="-637945"/>
            <a:ext cx="13357157" cy="7513401"/>
          </a:xfrm>
          <a:prstGeom prst="rect">
            <a:avLst/>
          </a:prstGeom>
        </p:spPr>
      </p:pic>
      <p:pic>
        <p:nvPicPr>
          <p:cNvPr id="8" name="Gráfico 7">
            <a:extLst>
              <a:ext uri="{FF2B5EF4-FFF2-40B4-BE49-F238E27FC236}">
                <a16:creationId xmlns:a16="http://schemas.microsoft.com/office/drawing/2014/main" id="{8F8CC6ED-1DBC-024E-811E-28659CEEEA0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5308" y="-896900"/>
            <a:ext cx="8832316" cy="7722243"/>
          </a:xfrm>
          <a:prstGeom prst="rect">
            <a:avLst/>
          </a:prstGeom>
          <a:effectLst>
            <a:outerShdw blurRad="419100" dist="342900" dir="6600000" algn="t" rotWithShape="0">
              <a:schemeClr val="tx2">
                <a:lumMod val="50000"/>
                <a:alpha val="40000"/>
              </a:schemeClr>
            </a:outerShdw>
          </a:effectLst>
        </p:spPr>
      </p:pic>
      <p:pic>
        <p:nvPicPr>
          <p:cNvPr id="10" name="Gráfico 9">
            <a:extLst>
              <a:ext uri="{FF2B5EF4-FFF2-40B4-BE49-F238E27FC236}">
                <a16:creationId xmlns:a16="http://schemas.microsoft.com/office/drawing/2014/main" id="{728B91B5-A62B-1B4E-870B-B1C0179F688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559791" flipV="1">
            <a:off x="-819490" y="-1035484"/>
            <a:ext cx="7843838" cy="6858000"/>
          </a:xfrm>
          <a:prstGeom prst="rect">
            <a:avLst/>
          </a:prstGeom>
        </p:spPr>
      </p:pic>
      <p:sp>
        <p:nvSpPr>
          <p:cNvPr id="4" name="Espaço Reservado para Imagem 3">
            <a:extLst>
              <a:ext uri="{FF2B5EF4-FFF2-40B4-BE49-F238E27FC236}">
                <a16:creationId xmlns:a16="http://schemas.microsoft.com/office/drawing/2014/main" id="{65C1E918-6BB0-E541-A85D-38C64BD41B20}"/>
              </a:ext>
            </a:extLst>
          </p:cNvPr>
          <p:cNvSpPr>
            <a:spLocks noGrp="1"/>
          </p:cNvSpPr>
          <p:nvPr>
            <p:ph type="pic" sz="quarter" idx="13"/>
          </p:nvPr>
        </p:nvSpPr>
        <p:spPr>
          <a:xfrm>
            <a:off x="6096000" y="32657"/>
            <a:ext cx="6096000" cy="6314264"/>
          </a:xfrm>
          <a:custGeom>
            <a:avLst/>
            <a:gdLst>
              <a:gd name="connsiteX0" fmla="*/ 4716353 w 5880490"/>
              <a:gd name="connsiteY0" fmla="*/ 637463 h 6498334"/>
              <a:gd name="connsiteX1" fmla="*/ 5880490 w 5880490"/>
              <a:gd name="connsiteY1" fmla="*/ 637463 h 6498334"/>
              <a:gd name="connsiteX2" fmla="*/ 5628643 w 5880490"/>
              <a:gd name="connsiteY2" fmla="*/ 5860871 h 6498334"/>
              <a:gd name="connsiteX3" fmla="*/ 4464506 w 5880490"/>
              <a:gd name="connsiteY3" fmla="*/ 5860871 h 6498334"/>
              <a:gd name="connsiteX4" fmla="*/ 292235 w 5880490"/>
              <a:gd name="connsiteY4" fmla="*/ 469465 h 6498334"/>
              <a:gd name="connsiteX5" fmla="*/ 1643062 w 5880490"/>
              <a:gd name="connsiteY5" fmla="*/ 469465 h 6498334"/>
              <a:gd name="connsiteX6" fmla="*/ 1350827 w 5880490"/>
              <a:gd name="connsiteY6" fmla="*/ 6028869 h 6498334"/>
              <a:gd name="connsiteX7" fmla="*/ 0 w 5880490"/>
              <a:gd name="connsiteY7" fmla="*/ 6028869 h 6498334"/>
              <a:gd name="connsiteX8" fmla="*/ 1725147 w 5880490"/>
              <a:gd name="connsiteY8" fmla="*/ 337954 h 6498334"/>
              <a:gd name="connsiteX9" fmla="*/ 3075974 w 5880490"/>
              <a:gd name="connsiteY9" fmla="*/ 337954 h 6498334"/>
              <a:gd name="connsiteX10" fmla="*/ 2783739 w 5880490"/>
              <a:gd name="connsiteY10" fmla="*/ 6399029 h 6498334"/>
              <a:gd name="connsiteX11" fmla="*/ 1432912 w 5880490"/>
              <a:gd name="connsiteY11" fmla="*/ 6399029 h 6498334"/>
              <a:gd name="connsiteX12" fmla="*/ 3185560 w 5880490"/>
              <a:gd name="connsiteY12" fmla="*/ 0 h 6498334"/>
              <a:gd name="connsiteX13" fmla="*/ 4633839 w 5880490"/>
              <a:gd name="connsiteY13" fmla="*/ 0 h 6498334"/>
              <a:gd name="connsiteX14" fmla="*/ 4320522 w 5880490"/>
              <a:gd name="connsiteY14" fmla="*/ 6498334 h 6498334"/>
              <a:gd name="connsiteX15" fmla="*/ 2872243 w 5880490"/>
              <a:gd name="connsiteY15" fmla="*/ 6498334 h 649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80490" h="6498334">
                <a:moveTo>
                  <a:pt x="4716353" y="637463"/>
                </a:moveTo>
                <a:lnTo>
                  <a:pt x="5880490" y="637463"/>
                </a:lnTo>
                <a:lnTo>
                  <a:pt x="5628643" y="5860871"/>
                </a:lnTo>
                <a:lnTo>
                  <a:pt x="4464506" y="5860871"/>
                </a:lnTo>
                <a:close/>
                <a:moveTo>
                  <a:pt x="292235" y="469465"/>
                </a:moveTo>
                <a:lnTo>
                  <a:pt x="1643062" y="469465"/>
                </a:lnTo>
                <a:lnTo>
                  <a:pt x="1350827" y="6028869"/>
                </a:lnTo>
                <a:lnTo>
                  <a:pt x="0" y="6028869"/>
                </a:lnTo>
                <a:close/>
                <a:moveTo>
                  <a:pt x="1725147" y="337954"/>
                </a:moveTo>
                <a:lnTo>
                  <a:pt x="3075974" y="337954"/>
                </a:lnTo>
                <a:lnTo>
                  <a:pt x="2783739" y="6399029"/>
                </a:lnTo>
                <a:lnTo>
                  <a:pt x="1432912" y="6399029"/>
                </a:lnTo>
                <a:close/>
                <a:moveTo>
                  <a:pt x="3185560" y="0"/>
                </a:moveTo>
                <a:lnTo>
                  <a:pt x="4633839" y="0"/>
                </a:lnTo>
                <a:lnTo>
                  <a:pt x="4320522" y="6498334"/>
                </a:lnTo>
                <a:lnTo>
                  <a:pt x="2872243" y="6498334"/>
                </a:lnTo>
                <a:close/>
              </a:path>
            </a:pathLst>
          </a:custGeom>
          <a:solidFill>
            <a:schemeClr val="bg1"/>
          </a:solidFill>
        </p:spPr>
        <p:txBody>
          <a:bodyPr wrap="square">
            <a:noAutofit/>
          </a:bodyPr>
          <a:lstStyle/>
          <a:p>
            <a:endParaRPr lang="pt-BR"/>
          </a:p>
        </p:txBody>
      </p:sp>
      <p:sp>
        <p:nvSpPr>
          <p:cNvPr id="9" name="Espaço Reservado para Conteúdo 2">
            <a:extLst>
              <a:ext uri="{FF2B5EF4-FFF2-40B4-BE49-F238E27FC236}">
                <a16:creationId xmlns:a16="http://schemas.microsoft.com/office/drawing/2014/main" id="{5A60785D-9DE8-D847-BC20-B7630FD799CD}"/>
              </a:ext>
            </a:extLst>
          </p:cNvPr>
          <p:cNvSpPr>
            <a:spLocks noGrp="1"/>
          </p:cNvSpPr>
          <p:nvPr>
            <p:ph idx="14"/>
          </p:nvPr>
        </p:nvSpPr>
        <p:spPr>
          <a:xfrm>
            <a:off x="656903" y="111523"/>
            <a:ext cx="4972352" cy="6014464"/>
          </a:xfrm>
        </p:spPr>
        <p:txBody>
          <a:bodyPr anchor="ctr">
            <a:normAutofit/>
          </a:bodyPr>
          <a:lstStyle>
            <a:lvl1pPr algn="ctr">
              <a:buNone/>
              <a:defRPr sz="4800">
                <a:solidFill>
                  <a:schemeClr val="tx2">
                    <a:lumMod val="75000"/>
                  </a:schemeClr>
                </a:solidFill>
              </a:defRPr>
            </a:lvl1pPr>
          </a:lstStyle>
          <a:p>
            <a:pPr lvl="0"/>
            <a:r>
              <a:rPr lang="pt-BR" dirty="0"/>
              <a:t>Clique para editar os estilos de texto Mestres</a:t>
            </a:r>
          </a:p>
        </p:txBody>
      </p:sp>
    </p:spTree>
    <p:extLst>
      <p:ext uri="{BB962C8B-B14F-4D97-AF65-F5344CB8AC3E}">
        <p14:creationId xmlns:p14="http://schemas.microsoft.com/office/powerpoint/2010/main" val="1039929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ítulo e Conteúdo">
    <p:spTree>
      <p:nvGrpSpPr>
        <p:cNvPr id="1" name=""/>
        <p:cNvGrpSpPr/>
        <p:nvPr/>
      </p:nvGrpSpPr>
      <p:grpSpPr>
        <a:xfrm>
          <a:off x="0" y="0"/>
          <a:ext cx="0" cy="0"/>
          <a:chOff x="0" y="0"/>
          <a:chExt cx="0" cy="0"/>
        </a:xfrm>
      </p:grpSpPr>
      <p:pic>
        <p:nvPicPr>
          <p:cNvPr id="12" name="Gráfico 11">
            <a:extLst>
              <a:ext uri="{FF2B5EF4-FFF2-40B4-BE49-F238E27FC236}">
                <a16:creationId xmlns:a16="http://schemas.microsoft.com/office/drawing/2014/main" id="{6BCEF9F3-6465-1A44-8E5C-1CCA6D82FB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421819" y="-1270176"/>
            <a:ext cx="9671409" cy="8455876"/>
          </a:xfrm>
          <a:prstGeom prst="rect">
            <a:avLst/>
          </a:prstGeom>
        </p:spPr>
      </p:pic>
      <p:pic>
        <p:nvPicPr>
          <p:cNvPr id="8" name="Gráfico 7">
            <a:extLst>
              <a:ext uri="{FF2B5EF4-FFF2-40B4-BE49-F238E27FC236}">
                <a16:creationId xmlns:a16="http://schemas.microsoft.com/office/drawing/2014/main" id="{8F8CC6ED-1DBC-024E-811E-28659CEEEA0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00698" y="-1691223"/>
            <a:ext cx="9778174" cy="8549223"/>
          </a:xfrm>
          <a:prstGeom prst="rect">
            <a:avLst/>
          </a:prstGeom>
          <a:effectLst>
            <a:outerShdw blurRad="419100" dist="342900" dir="6600000" algn="t" rotWithShape="0">
              <a:schemeClr val="tx2">
                <a:lumMod val="50000"/>
                <a:alpha val="40000"/>
              </a:schemeClr>
            </a:outerShdw>
          </a:effectLst>
        </p:spPr>
      </p:pic>
      <p:pic>
        <p:nvPicPr>
          <p:cNvPr id="10" name="Gráfico 9">
            <a:extLst>
              <a:ext uri="{FF2B5EF4-FFF2-40B4-BE49-F238E27FC236}">
                <a16:creationId xmlns:a16="http://schemas.microsoft.com/office/drawing/2014/main" id="{728B91B5-A62B-1B4E-870B-B1C0179F688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559791" flipV="1">
            <a:off x="-481648" y="-1243053"/>
            <a:ext cx="9609364" cy="8401629"/>
          </a:xfrm>
          <a:prstGeom prst="rect">
            <a:avLst/>
          </a:prstGeom>
        </p:spPr>
      </p:pic>
      <p:pic>
        <p:nvPicPr>
          <p:cNvPr id="7" name="Gráfico 6">
            <a:extLst>
              <a:ext uri="{FF2B5EF4-FFF2-40B4-BE49-F238E27FC236}">
                <a16:creationId xmlns:a16="http://schemas.microsoft.com/office/drawing/2014/main" id="{FFF6EC92-268F-1041-AA6E-DB7136FD04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17762" y="-327701"/>
            <a:ext cx="13357157" cy="7513401"/>
          </a:xfrm>
          <a:prstGeom prst="rect">
            <a:avLst/>
          </a:prstGeom>
        </p:spPr>
      </p:pic>
      <p:sp>
        <p:nvSpPr>
          <p:cNvPr id="9" name="Espaço Reservado para Conteúdo 2">
            <a:extLst>
              <a:ext uri="{FF2B5EF4-FFF2-40B4-BE49-F238E27FC236}">
                <a16:creationId xmlns:a16="http://schemas.microsoft.com/office/drawing/2014/main" id="{5A60785D-9DE8-D847-BC20-B7630FD799CD}"/>
              </a:ext>
            </a:extLst>
          </p:cNvPr>
          <p:cNvSpPr>
            <a:spLocks noGrp="1"/>
          </p:cNvSpPr>
          <p:nvPr>
            <p:ph idx="14"/>
          </p:nvPr>
        </p:nvSpPr>
        <p:spPr>
          <a:xfrm>
            <a:off x="546252" y="269445"/>
            <a:ext cx="5549747" cy="6112694"/>
          </a:xfrm>
        </p:spPr>
        <p:txBody>
          <a:bodyPr anchor="ctr">
            <a:normAutofit/>
          </a:bodyPr>
          <a:lstStyle>
            <a:lvl1pPr algn="ctr">
              <a:buNone/>
              <a:defRPr sz="4000">
                <a:solidFill>
                  <a:schemeClr val="tx2">
                    <a:lumMod val="75000"/>
                  </a:schemeClr>
                </a:solidFill>
              </a:defRPr>
            </a:lvl1pPr>
          </a:lstStyle>
          <a:p>
            <a:pPr lvl="0"/>
            <a:r>
              <a:rPr lang="pt-BR" dirty="0"/>
              <a:t>Clique para editar os estilos de texto Mestres</a:t>
            </a:r>
          </a:p>
        </p:txBody>
      </p:sp>
      <p:sp>
        <p:nvSpPr>
          <p:cNvPr id="11" name="Espaço Reservado para Imagem 10">
            <a:extLst>
              <a:ext uri="{FF2B5EF4-FFF2-40B4-BE49-F238E27FC236}">
                <a16:creationId xmlns:a16="http://schemas.microsoft.com/office/drawing/2014/main" id="{B8371620-4DF6-694C-A3BC-1BF4402BB4F5}"/>
              </a:ext>
            </a:extLst>
          </p:cNvPr>
          <p:cNvSpPr>
            <a:spLocks noGrp="1"/>
          </p:cNvSpPr>
          <p:nvPr>
            <p:ph type="pic" sz="quarter" idx="15"/>
          </p:nvPr>
        </p:nvSpPr>
        <p:spPr>
          <a:xfrm>
            <a:off x="6492824" y="269445"/>
            <a:ext cx="4972352" cy="5818521"/>
          </a:xfrm>
          <a:custGeom>
            <a:avLst/>
            <a:gdLst>
              <a:gd name="connsiteX0" fmla="*/ 3344333 w 4817533"/>
              <a:gd name="connsiteY0" fmla="*/ 5401734 h 6858000"/>
              <a:gd name="connsiteX1" fmla="*/ 4817533 w 4817533"/>
              <a:gd name="connsiteY1" fmla="*/ 5401734 h 6858000"/>
              <a:gd name="connsiteX2" fmla="*/ 4817533 w 4817533"/>
              <a:gd name="connsiteY2" fmla="*/ 6858000 h 6858000"/>
              <a:gd name="connsiteX3" fmla="*/ 3344333 w 4817533"/>
              <a:gd name="connsiteY3" fmla="*/ 6858000 h 6858000"/>
              <a:gd name="connsiteX4" fmla="*/ 0 w 4817533"/>
              <a:gd name="connsiteY4" fmla="*/ 5401734 h 6858000"/>
              <a:gd name="connsiteX5" fmla="*/ 1591733 w 4817533"/>
              <a:gd name="connsiteY5" fmla="*/ 5401734 h 6858000"/>
              <a:gd name="connsiteX6" fmla="*/ 1591733 w 4817533"/>
              <a:gd name="connsiteY6" fmla="*/ 6858000 h 6858000"/>
              <a:gd name="connsiteX7" fmla="*/ 0 w 4817533"/>
              <a:gd name="connsiteY7" fmla="*/ 6858000 h 6858000"/>
              <a:gd name="connsiteX8" fmla="*/ 1761067 w 4817533"/>
              <a:gd name="connsiteY8" fmla="*/ 1658937 h 6858000"/>
              <a:gd name="connsiteX9" fmla="*/ 3234267 w 4817533"/>
              <a:gd name="connsiteY9" fmla="*/ 1658937 h 6858000"/>
              <a:gd name="connsiteX10" fmla="*/ 3234267 w 4817533"/>
              <a:gd name="connsiteY10" fmla="*/ 6858000 h 6858000"/>
              <a:gd name="connsiteX11" fmla="*/ 1761067 w 4817533"/>
              <a:gd name="connsiteY11" fmla="*/ 6858000 h 6858000"/>
              <a:gd name="connsiteX12" fmla="*/ 1 w 4817533"/>
              <a:gd name="connsiteY12" fmla="*/ 1 h 6858000"/>
              <a:gd name="connsiteX13" fmla="*/ 1591734 w 4817533"/>
              <a:gd name="connsiteY13" fmla="*/ 1 h 6858000"/>
              <a:gd name="connsiteX14" fmla="*/ 1591734 w 4817533"/>
              <a:gd name="connsiteY14" fmla="*/ 5199063 h 6858000"/>
              <a:gd name="connsiteX15" fmla="*/ 1 w 4817533"/>
              <a:gd name="connsiteY15" fmla="*/ 5199063 h 6858000"/>
              <a:gd name="connsiteX16" fmla="*/ 3344333 w 4817533"/>
              <a:gd name="connsiteY16" fmla="*/ 0 h 6858000"/>
              <a:gd name="connsiteX17" fmla="*/ 4817533 w 4817533"/>
              <a:gd name="connsiteY17" fmla="*/ 0 h 6858000"/>
              <a:gd name="connsiteX18" fmla="*/ 4817533 w 4817533"/>
              <a:gd name="connsiteY18" fmla="*/ 5199063 h 6858000"/>
              <a:gd name="connsiteX19" fmla="*/ 3344333 w 4817533"/>
              <a:gd name="connsiteY19" fmla="*/ 5199063 h 6858000"/>
              <a:gd name="connsiteX20" fmla="*/ 1761066 w 4817533"/>
              <a:gd name="connsiteY20" fmla="*/ 0 h 6858000"/>
              <a:gd name="connsiteX21" fmla="*/ 3234266 w 4817533"/>
              <a:gd name="connsiteY21" fmla="*/ 0 h 6858000"/>
              <a:gd name="connsiteX22" fmla="*/ 3234266 w 4817533"/>
              <a:gd name="connsiteY22" fmla="*/ 1456266 h 6858000"/>
              <a:gd name="connsiteX23" fmla="*/ 1761066 w 4817533"/>
              <a:gd name="connsiteY23" fmla="*/ 14562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17533" h="6858000">
                <a:moveTo>
                  <a:pt x="3344333" y="5401734"/>
                </a:moveTo>
                <a:lnTo>
                  <a:pt x="4817533" y="5401734"/>
                </a:lnTo>
                <a:lnTo>
                  <a:pt x="4817533" y="6858000"/>
                </a:lnTo>
                <a:lnTo>
                  <a:pt x="3344333" y="6858000"/>
                </a:lnTo>
                <a:close/>
                <a:moveTo>
                  <a:pt x="0" y="5401734"/>
                </a:moveTo>
                <a:lnTo>
                  <a:pt x="1591733" y="5401734"/>
                </a:lnTo>
                <a:lnTo>
                  <a:pt x="1591733" y="6858000"/>
                </a:lnTo>
                <a:lnTo>
                  <a:pt x="0" y="6858000"/>
                </a:lnTo>
                <a:close/>
                <a:moveTo>
                  <a:pt x="1761067" y="1658937"/>
                </a:moveTo>
                <a:lnTo>
                  <a:pt x="3234267" y="1658937"/>
                </a:lnTo>
                <a:lnTo>
                  <a:pt x="3234267" y="6858000"/>
                </a:lnTo>
                <a:lnTo>
                  <a:pt x="1761067" y="6858000"/>
                </a:lnTo>
                <a:close/>
                <a:moveTo>
                  <a:pt x="1" y="1"/>
                </a:moveTo>
                <a:lnTo>
                  <a:pt x="1591734" y="1"/>
                </a:lnTo>
                <a:lnTo>
                  <a:pt x="1591734" y="5199063"/>
                </a:lnTo>
                <a:lnTo>
                  <a:pt x="1" y="5199063"/>
                </a:lnTo>
                <a:close/>
                <a:moveTo>
                  <a:pt x="3344333" y="0"/>
                </a:moveTo>
                <a:lnTo>
                  <a:pt x="4817533" y="0"/>
                </a:lnTo>
                <a:lnTo>
                  <a:pt x="4817533" y="5199063"/>
                </a:lnTo>
                <a:lnTo>
                  <a:pt x="3344333" y="5199063"/>
                </a:lnTo>
                <a:close/>
                <a:moveTo>
                  <a:pt x="1761066" y="0"/>
                </a:moveTo>
                <a:lnTo>
                  <a:pt x="3234266" y="0"/>
                </a:lnTo>
                <a:lnTo>
                  <a:pt x="3234266" y="1456266"/>
                </a:lnTo>
                <a:lnTo>
                  <a:pt x="1761066" y="1456266"/>
                </a:lnTo>
                <a:close/>
              </a:path>
            </a:pathLst>
          </a:custGeom>
          <a:solidFill>
            <a:schemeClr val="bg1"/>
          </a:solidFill>
        </p:spPr>
        <p:txBody>
          <a:bodyPr wrap="square">
            <a:noAutofit/>
          </a:bodyPr>
          <a:lstStyle/>
          <a:p>
            <a:endParaRPr lang="pt-BR" dirty="0"/>
          </a:p>
        </p:txBody>
      </p:sp>
    </p:spTree>
    <p:extLst>
      <p:ext uri="{BB962C8B-B14F-4D97-AF65-F5344CB8AC3E}">
        <p14:creationId xmlns:p14="http://schemas.microsoft.com/office/powerpoint/2010/main" val="810717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sv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F216A0C-B62E-AA4A-B6E8-2037E4BE22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95B2CE3-2CAB-1B41-A59B-F35F8EA697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pic>
        <p:nvPicPr>
          <p:cNvPr id="8" name="Gráfico 7">
            <a:extLst>
              <a:ext uri="{FF2B5EF4-FFF2-40B4-BE49-F238E27FC236}">
                <a16:creationId xmlns:a16="http://schemas.microsoft.com/office/drawing/2014/main" id="{7EDAA2EF-06AE-BC40-BAF1-DCD07ED80437}"/>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0991625" y="6361916"/>
            <a:ext cx="1100666" cy="443053"/>
          </a:xfrm>
          <a:prstGeom prst="rect">
            <a:avLst/>
          </a:prstGeom>
        </p:spPr>
      </p:pic>
      <p:pic>
        <p:nvPicPr>
          <p:cNvPr id="18" name="Gráfico 17">
            <a:extLst>
              <a:ext uri="{FF2B5EF4-FFF2-40B4-BE49-F238E27FC236}">
                <a16:creationId xmlns:a16="http://schemas.microsoft.com/office/drawing/2014/main" id="{855A3355-4894-5F43-A864-D0293BE2A95E}"/>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770962" y="53031"/>
            <a:ext cx="13357157" cy="7513401"/>
          </a:xfrm>
          <a:prstGeom prst="rect">
            <a:avLst/>
          </a:prstGeom>
        </p:spPr>
      </p:pic>
      <p:sp>
        <p:nvSpPr>
          <p:cNvPr id="19" name="Oval 18">
            <a:extLst>
              <a:ext uri="{FF2B5EF4-FFF2-40B4-BE49-F238E27FC236}">
                <a16:creationId xmlns:a16="http://schemas.microsoft.com/office/drawing/2014/main" id="{64CBB41D-24A2-5B41-8938-ABCA9998A406}"/>
              </a:ext>
            </a:extLst>
          </p:cNvPr>
          <p:cNvSpPr/>
          <p:nvPr userDrawn="1"/>
        </p:nvSpPr>
        <p:spPr>
          <a:xfrm>
            <a:off x="99709" y="5959252"/>
            <a:ext cx="624191" cy="624191"/>
          </a:xfrm>
          <a:prstGeom prst="ellipse">
            <a:avLst/>
          </a:prstGeom>
          <a:noFill/>
          <a:ln w="317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DABFF0D4-44FA-E54D-A434-CCFAA513123A}"/>
              </a:ext>
            </a:extLst>
          </p:cNvPr>
          <p:cNvSpPr/>
          <p:nvPr userDrawn="1"/>
        </p:nvSpPr>
        <p:spPr>
          <a:xfrm>
            <a:off x="11636148" y="5959252"/>
            <a:ext cx="312095" cy="3120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73739232"/>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0" r:id="rId3"/>
    <p:sldLayoutId id="2147483650" r:id="rId4"/>
    <p:sldLayoutId id="2147483661" r:id="rId5"/>
    <p:sldLayoutId id="2147483662" r:id="rId6"/>
    <p:sldLayoutId id="2147483663" r:id="rId7"/>
    <p:sldLayoutId id="2147483664" r:id="rId8"/>
    <p:sldLayoutId id="2147483665"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ctr"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6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98643BE-6DE7-1B4D-86DC-9115993365CF}"/>
              </a:ext>
            </a:extLst>
          </p:cNvPr>
          <p:cNvSpPr>
            <a:spLocks noGrp="1"/>
          </p:cNvSpPr>
          <p:nvPr>
            <p:ph type="body" sz="half" idx="2"/>
          </p:nvPr>
        </p:nvSpPr>
        <p:spPr>
          <a:xfrm>
            <a:off x="3587867" y="5912744"/>
            <a:ext cx="5016263" cy="343677"/>
          </a:xfrm>
        </p:spPr>
        <p:txBody>
          <a:bodyPr>
            <a:normAutofit fontScale="77500" lnSpcReduction="20000"/>
          </a:bodyPr>
          <a:lstStyle/>
          <a:p>
            <a:r>
              <a:rPr lang="pt-BR" dirty="0"/>
              <a:t>Testemunhos para Ministros e Obreiros Evangélicos, p. 507</a:t>
            </a:r>
          </a:p>
        </p:txBody>
      </p:sp>
      <p:sp>
        <p:nvSpPr>
          <p:cNvPr id="4" name="Espaço Reservado para Conteúdo 3">
            <a:extLst>
              <a:ext uri="{FF2B5EF4-FFF2-40B4-BE49-F238E27FC236}">
                <a16:creationId xmlns:a16="http://schemas.microsoft.com/office/drawing/2014/main" id="{3777CA03-E5B0-BD4A-857B-DB8235511F63}"/>
              </a:ext>
            </a:extLst>
          </p:cNvPr>
          <p:cNvSpPr>
            <a:spLocks noGrp="1"/>
          </p:cNvSpPr>
          <p:nvPr>
            <p:ph idx="1"/>
          </p:nvPr>
        </p:nvSpPr>
        <p:spPr>
          <a:xfrm>
            <a:off x="2335212" y="474785"/>
            <a:ext cx="8233141" cy="5092578"/>
          </a:xfrm>
        </p:spPr>
        <p:txBody>
          <a:bodyPr>
            <a:normAutofit/>
          </a:bodyPr>
          <a:lstStyle/>
          <a:p>
            <a:r>
              <a:rPr lang="pt-BR" dirty="0"/>
              <a:t>“Podemos ter tido uma medida do Espírito de Deus, mas tanto pela oração como pela fé devemos buscar continuamente mais do Espírito. Nunca dá resultado cessarmos os nossos esforços. Se não progredirmos, se não nos colocarmos na atitude em que tanto possamos receber a chuva temporã como a serôdia, perderemos nossa alma e a responsabilidade jazerá à nossa porta”.</a:t>
            </a:r>
          </a:p>
        </p:txBody>
      </p:sp>
    </p:spTree>
    <p:extLst>
      <p:ext uri="{BB962C8B-B14F-4D97-AF65-F5344CB8AC3E}">
        <p14:creationId xmlns:p14="http://schemas.microsoft.com/office/powerpoint/2010/main" val="96477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A365CAD-F47C-6041-9C23-AE3013CA9E2B}"/>
              </a:ext>
            </a:extLst>
          </p:cNvPr>
          <p:cNvSpPr>
            <a:spLocks noGrp="1"/>
          </p:cNvSpPr>
          <p:nvPr>
            <p:ph idx="1"/>
          </p:nvPr>
        </p:nvSpPr>
        <p:spPr>
          <a:xfrm>
            <a:off x="6096000" y="277778"/>
            <a:ext cx="5688798" cy="5706534"/>
          </a:xfrm>
        </p:spPr>
        <p:txBody>
          <a:bodyPr/>
          <a:lstStyle/>
          <a:p>
            <a:r>
              <a:rPr lang="pt-BR" dirty="0"/>
              <a:t>É um grande erro nos conformarmos com a porção do Espírito que temos hoje.</a:t>
            </a:r>
          </a:p>
        </p:txBody>
      </p:sp>
      <p:pic>
        <p:nvPicPr>
          <p:cNvPr id="6" name="Espaço Reservado para Imagem 5">
            <a:extLst>
              <a:ext uri="{FF2B5EF4-FFF2-40B4-BE49-F238E27FC236}">
                <a16:creationId xmlns:a16="http://schemas.microsoft.com/office/drawing/2014/main" id="{C9EB7981-7D91-7E45-85E0-9C2D58C7F51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3399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97DBAFBE-1955-C64E-8750-0C89017B3E9E}"/>
              </a:ext>
            </a:extLst>
          </p:cNvPr>
          <p:cNvSpPr>
            <a:spLocks noGrp="1"/>
          </p:cNvSpPr>
          <p:nvPr>
            <p:ph type="body" sz="half" idx="2"/>
          </p:nvPr>
        </p:nvSpPr>
        <p:spPr/>
        <p:txBody>
          <a:bodyPr/>
          <a:lstStyle/>
          <a:p>
            <a:r>
              <a:rPr lang="pt-BR" i="1" dirty="0"/>
              <a:t>Eventos Finais</a:t>
            </a:r>
            <a:r>
              <a:rPr lang="pt-BR" dirty="0"/>
              <a:t>, p. 188</a:t>
            </a:r>
          </a:p>
        </p:txBody>
      </p:sp>
      <p:sp>
        <p:nvSpPr>
          <p:cNvPr id="4" name="Espaço Reservado para Conteúdo 3">
            <a:extLst>
              <a:ext uri="{FF2B5EF4-FFF2-40B4-BE49-F238E27FC236}">
                <a16:creationId xmlns:a16="http://schemas.microsoft.com/office/drawing/2014/main" id="{815AF58C-DC71-4A4A-AC9B-224A5129047B}"/>
              </a:ext>
            </a:extLst>
          </p:cNvPr>
          <p:cNvSpPr>
            <a:spLocks noGrp="1"/>
          </p:cNvSpPr>
          <p:nvPr>
            <p:ph idx="1"/>
          </p:nvPr>
        </p:nvSpPr>
        <p:spPr>
          <a:xfrm>
            <a:off x="2866292" y="439615"/>
            <a:ext cx="7209732" cy="5128329"/>
          </a:xfrm>
        </p:spPr>
        <p:txBody>
          <a:bodyPr/>
          <a:lstStyle/>
          <a:p>
            <a:r>
              <a:rPr lang="pt-BR" dirty="0"/>
              <a:t>“Devemos orar tão fervorosamente pela descida do Espírito Santo como os discípulos oraram no dia de Pentecostes. Se eles precisaram disso naquele tempo, nós, hoje, mais ainda”.</a:t>
            </a:r>
          </a:p>
        </p:txBody>
      </p:sp>
    </p:spTree>
    <p:extLst>
      <p:ext uri="{BB962C8B-B14F-4D97-AF65-F5344CB8AC3E}">
        <p14:creationId xmlns:p14="http://schemas.microsoft.com/office/powerpoint/2010/main" val="201065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634317A-F148-B340-903A-917D52BAB126}"/>
              </a:ext>
            </a:extLst>
          </p:cNvPr>
          <p:cNvSpPr>
            <a:spLocks noGrp="1"/>
          </p:cNvSpPr>
          <p:nvPr>
            <p:ph type="ctrTitle"/>
          </p:nvPr>
        </p:nvSpPr>
        <p:spPr/>
        <p:txBody>
          <a:bodyPr/>
          <a:lstStyle/>
          <a:p>
            <a:r>
              <a:rPr lang="pt-BR" dirty="0"/>
              <a:t>A obra do Espírito.</a:t>
            </a:r>
          </a:p>
        </p:txBody>
      </p:sp>
      <p:pic>
        <p:nvPicPr>
          <p:cNvPr id="7" name="Espaço Reservado para Imagem 6">
            <a:extLst>
              <a:ext uri="{FF2B5EF4-FFF2-40B4-BE49-F238E27FC236}">
                <a16:creationId xmlns:a16="http://schemas.microsoft.com/office/drawing/2014/main" id="{4B6D5A8A-D101-5A4F-8E62-1E5FDD5AE3C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1973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0E5D14C-D2BC-994E-AC46-4B7BF3FFB735}"/>
              </a:ext>
            </a:extLst>
          </p:cNvPr>
          <p:cNvSpPr>
            <a:spLocks noGrp="1"/>
          </p:cNvSpPr>
          <p:nvPr>
            <p:ph idx="14"/>
          </p:nvPr>
        </p:nvSpPr>
        <p:spPr/>
        <p:txBody>
          <a:bodyPr/>
          <a:lstStyle/>
          <a:p>
            <a:r>
              <a:rPr lang="pt-BR" dirty="0"/>
              <a:t>Hoje é o tempo de clamarmos por esse poder e o derramamento desse Espírito.</a:t>
            </a:r>
          </a:p>
        </p:txBody>
      </p:sp>
      <p:pic>
        <p:nvPicPr>
          <p:cNvPr id="5" name="Espaço Reservado para Imagem 4">
            <a:extLst>
              <a:ext uri="{FF2B5EF4-FFF2-40B4-BE49-F238E27FC236}">
                <a16:creationId xmlns:a16="http://schemas.microsoft.com/office/drawing/2014/main" id="{A6ABA672-3932-004B-B795-1F74E7C358D0}"/>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9005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E9ED1E2-BD56-334B-B720-81644A4B9895}"/>
              </a:ext>
            </a:extLst>
          </p:cNvPr>
          <p:cNvSpPr>
            <a:spLocks noGrp="1"/>
          </p:cNvSpPr>
          <p:nvPr>
            <p:ph idx="14"/>
          </p:nvPr>
        </p:nvSpPr>
        <p:spPr/>
        <p:txBody>
          <a:bodyPr/>
          <a:lstStyle/>
          <a:p>
            <a:r>
              <a:rPr lang="pt-BR" dirty="0"/>
              <a:t>A obra do Espírito Santo é comparada à chuva.</a:t>
            </a:r>
          </a:p>
        </p:txBody>
      </p:sp>
      <p:pic>
        <p:nvPicPr>
          <p:cNvPr id="4" name="Espaço Reservado para Imagem 3">
            <a:extLst>
              <a:ext uri="{FF2B5EF4-FFF2-40B4-BE49-F238E27FC236}">
                <a16:creationId xmlns:a16="http://schemas.microsoft.com/office/drawing/2014/main" id="{4531C870-5C1A-014A-825E-2CA92D97C516}"/>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4277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D021334-283B-1448-9EAE-FA45D4BD5A60}"/>
              </a:ext>
            </a:extLst>
          </p:cNvPr>
          <p:cNvSpPr>
            <a:spLocks noGrp="1"/>
          </p:cNvSpPr>
          <p:nvPr>
            <p:ph type="body" sz="half" idx="2"/>
          </p:nvPr>
        </p:nvSpPr>
        <p:spPr/>
        <p:txBody>
          <a:bodyPr/>
          <a:lstStyle/>
          <a:p>
            <a:r>
              <a:rPr lang="pt-BR" i="1" dirty="0"/>
              <a:t>O Grande Conflito</a:t>
            </a:r>
            <a:r>
              <a:rPr lang="pt-BR" dirty="0"/>
              <a:t>, p. 611</a:t>
            </a:r>
          </a:p>
        </p:txBody>
      </p:sp>
      <p:sp>
        <p:nvSpPr>
          <p:cNvPr id="2" name="Espaço Reservado para Conteúdo 1">
            <a:extLst>
              <a:ext uri="{FF2B5EF4-FFF2-40B4-BE49-F238E27FC236}">
                <a16:creationId xmlns:a16="http://schemas.microsoft.com/office/drawing/2014/main" id="{4B08A190-DC94-E244-8EDB-E05FA6F8AE2D}"/>
              </a:ext>
            </a:extLst>
          </p:cNvPr>
          <p:cNvSpPr>
            <a:spLocks noGrp="1"/>
          </p:cNvSpPr>
          <p:nvPr>
            <p:ph idx="1"/>
          </p:nvPr>
        </p:nvSpPr>
        <p:spPr>
          <a:xfrm>
            <a:off x="2672862" y="601579"/>
            <a:ext cx="7315200" cy="4966365"/>
          </a:xfrm>
        </p:spPr>
        <p:txBody>
          <a:bodyPr>
            <a:normAutofit/>
          </a:bodyPr>
          <a:lstStyle/>
          <a:p>
            <a:r>
              <a:rPr lang="pt-BR" dirty="0"/>
              <a:t>Como a “chuva temporã” foi dada no derramamento do Espírito Santo no início da pregação do evangelho para efetuar a germinação da preciosa semente, a “chuva serôdia” será dada no seu final para o amadurecimento da seara.</a:t>
            </a:r>
          </a:p>
        </p:txBody>
      </p:sp>
    </p:spTree>
    <p:extLst>
      <p:ext uri="{BB962C8B-B14F-4D97-AF65-F5344CB8AC3E}">
        <p14:creationId xmlns:p14="http://schemas.microsoft.com/office/powerpoint/2010/main" val="280204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B35CC8E-E257-2C47-B65B-1B39A9065017}"/>
              </a:ext>
            </a:extLst>
          </p:cNvPr>
          <p:cNvSpPr>
            <a:spLocks noGrp="1"/>
          </p:cNvSpPr>
          <p:nvPr>
            <p:ph idx="1"/>
          </p:nvPr>
        </p:nvSpPr>
        <p:spPr/>
        <p:txBody>
          <a:bodyPr>
            <a:normAutofit/>
          </a:bodyPr>
          <a:lstStyle/>
          <a:p>
            <a:r>
              <a:rPr lang="pt-BR" dirty="0"/>
              <a:t>Cumpre a cada um de nós buscar o derramamento da segunda chuva serôdia.</a:t>
            </a:r>
          </a:p>
        </p:txBody>
      </p:sp>
      <p:pic>
        <p:nvPicPr>
          <p:cNvPr id="6" name="Espaço Reservado para Imagem 5">
            <a:extLst>
              <a:ext uri="{FF2B5EF4-FFF2-40B4-BE49-F238E27FC236}">
                <a16:creationId xmlns:a16="http://schemas.microsoft.com/office/drawing/2014/main" id="{362C2F2B-A4DD-2C4E-839B-B56BB77E47B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0211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E379C09-054A-3840-B9FB-E0A5B5EB0F36}"/>
              </a:ext>
            </a:extLst>
          </p:cNvPr>
          <p:cNvSpPr>
            <a:spLocks noGrp="1"/>
          </p:cNvSpPr>
          <p:nvPr>
            <p:ph type="ctrTitle"/>
          </p:nvPr>
        </p:nvSpPr>
        <p:spPr/>
        <p:txBody>
          <a:bodyPr/>
          <a:lstStyle/>
          <a:p>
            <a:r>
              <a:rPr lang="pt-BR" dirty="0"/>
              <a:t> </a:t>
            </a:r>
            <a:br>
              <a:rPr lang="pt-BR" dirty="0"/>
            </a:br>
            <a:r>
              <a:rPr lang="pt-BR" dirty="0"/>
              <a:t>Mantendo o vaso limpo.</a:t>
            </a:r>
          </a:p>
        </p:txBody>
      </p:sp>
      <p:pic>
        <p:nvPicPr>
          <p:cNvPr id="6" name="Espaço Reservado para Imagem 5">
            <a:extLst>
              <a:ext uri="{FF2B5EF4-FFF2-40B4-BE49-F238E27FC236}">
                <a16:creationId xmlns:a16="http://schemas.microsoft.com/office/drawing/2014/main" id="{33123454-EDF2-5843-A75C-2EEB126B946E}"/>
              </a:ext>
            </a:extLst>
          </p:cNvPr>
          <p:cNvPicPr>
            <a:picLocks noGrp="1" noChangeAspect="1"/>
          </p:cNvPicPr>
          <p:nvPr>
            <p:ph type="pic" sz="quarter" idx="13"/>
          </p:nvPr>
        </p:nvPicPr>
        <p:blipFill>
          <a:blip r:embed="rId2"/>
          <a:srcRect l="19756" r="19756"/>
          <a:stretch>
            <a:fillRect/>
          </a:stretch>
        </p:blipFill>
        <p:spPr/>
      </p:pic>
    </p:spTree>
    <p:extLst>
      <p:ext uri="{BB962C8B-B14F-4D97-AF65-F5344CB8AC3E}">
        <p14:creationId xmlns:p14="http://schemas.microsoft.com/office/powerpoint/2010/main" val="29455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9A00085-6BA0-7349-8E16-8508B8AFE97E}"/>
              </a:ext>
            </a:extLst>
          </p:cNvPr>
          <p:cNvSpPr>
            <a:spLocks noGrp="1"/>
          </p:cNvSpPr>
          <p:nvPr>
            <p:ph type="ctrTitle"/>
          </p:nvPr>
        </p:nvSpPr>
        <p:spPr/>
        <p:txBody>
          <a:bodyPr/>
          <a:lstStyle/>
          <a:p>
            <a:r>
              <a:rPr lang="pt-BR" dirty="0"/>
              <a:t>Limpos do egoísmo.</a:t>
            </a:r>
          </a:p>
        </p:txBody>
      </p:sp>
      <p:pic>
        <p:nvPicPr>
          <p:cNvPr id="11" name="Espaço Reservado para Imagem 10">
            <a:extLst>
              <a:ext uri="{FF2B5EF4-FFF2-40B4-BE49-F238E27FC236}">
                <a16:creationId xmlns:a16="http://schemas.microsoft.com/office/drawing/2014/main" id="{793E1326-E859-6A41-88E5-03802C082D5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4034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20">
            <a:extLst>
              <a:ext uri="{FF2B5EF4-FFF2-40B4-BE49-F238E27FC236}">
                <a16:creationId xmlns:a16="http://schemas.microsoft.com/office/drawing/2014/main" id="{0EBAC4F5-6448-D944-9D1B-1763B859CAF4}"/>
              </a:ext>
            </a:extLst>
          </p:cNvPr>
          <p:cNvSpPr>
            <a:spLocks noGrp="1"/>
          </p:cNvSpPr>
          <p:nvPr>
            <p:ph type="ctrTitle"/>
          </p:nvPr>
        </p:nvSpPr>
        <p:spPr>
          <a:xfrm>
            <a:off x="6310312" y="1896004"/>
            <a:ext cx="5322887" cy="3540125"/>
          </a:xfrm>
        </p:spPr>
        <p:txBody>
          <a:bodyPr/>
          <a:lstStyle/>
          <a:p>
            <a:r>
              <a:rPr lang="pt-BR" dirty="0"/>
              <a:t>NOSSA MAIOR NECESSIDADE</a:t>
            </a:r>
          </a:p>
        </p:txBody>
      </p:sp>
      <p:sp>
        <p:nvSpPr>
          <p:cNvPr id="23" name="Subtítulo 22">
            <a:extLst>
              <a:ext uri="{FF2B5EF4-FFF2-40B4-BE49-F238E27FC236}">
                <a16:creationId xmlns:a16="http://schemas.microsoft.com/office/drawing/2014/main" id="{7656A3E5-C04C-2246-9D01-497B48B9835E}"/>
              </a:ext>
            </a:extLst>
          </p:cNvPr>
          <p:cNvSpPr>
            <a:spLocks noGrp="1"/>
          </p:cNvSpPr>
          <p:nvPr>
            <p:ph type="subTitle" idx="1"/>
          </p:nvPr>
        </p:nvSpPr>
        <p:spPr>
          <a:xfrm>
            <a:off x="6309706" y="936622"/>
            <a:ext cx="5323491" cy="812801"/>
          </a:xfrm>
        </p:spPr>
        <p:txBody>
          <a:bodyPr/>
          <a:lstStyle/>
          <a:p>
            <a:r>
              <a:rPr lang="pt-BR" dirty="0" err="1"/>
              <a:t>DEZembro</a:t>
            </a:r>
            <a:endParaRPr lang="pt-BR" dirty="0"/>
          </a:p>
        </p:txBody>
      </p:sp>
      <p:pic>
        <p:nvPicPr>
          <p:cNvPr id="39" name="Espaço Reservado para Imagem 38">
            <a:extLst>
              <a:ext uri="{FF2B5EF4-FFF2-40B4-BE49-F238E27FC236}">
                <a16:creationId xmlns:a16="http://schemas.microsoft.com/office/drawing/2014/main" id="{D7184FA7-555C-5B48-80B4-E12E024C7B2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473"/>
          <a:stretch/>
        </p:blipFill>
        <p:spPr>
          <a:xfrm>
            <a:off x="141361" y="149226"/>
            <a:ext cx="5880490" cy="6498334"/>
          </a:xfrm>
        </p:spPr>
      </p:pic>
    </p:spTree>
    <p:extLst>
      <p:ext uri="{BB962C8B-B14F-4D97-AF65-F5344CB8AC3E}">
        <p14:creationId xmlns:p14="http://schemas.microsoft.com/office/powerpoint/2010/main" val="228427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AA5473D-3624-1942-9D08-1E178941D86F}"/>
              </a:ext>
            </a:extLst>
          </p:cNvPr>
          <p:cNvSpPr>
            <a:spLocks noGrp="1"/>
          </p:cNvSpPr>
          <p:nvPr>
            <p:ph type="ctrTitle"/>
          </p:nvPr>
        </p:nvSpPr>
        <p:spPr>
          <a:xfrm>
            <a:off x="6309706" y="1021664"/>
            <a:ext cx="5538857" cy="4684869"/>
          </a:xfrm>
        </p:spPr>
        <p:txBody>
          <a:bodyPr/>
          <a:lstStyle/>
          <a:p>
            <a:r>
              <a:rPr lang="pt-BR" dirty="0"/>
              <a:t>Intemperança.</a:t>
            </a:r>
          </a:p>
        </p:txBody>
      </p:sp>
      <p:pic>
        <p:nvPicPr>
          <p:cNvPr id="6" name="Espaço Reservado para Imagem 5">
            <a:extLst>
              <a:ext uri="{FF2B5EF4-FFF2-40B4-BE49-F238E27FC236}">
                <a16:creationId xmlns:a16="http://schemas.microsoft.com/office/drawing/2014/main" id="{9AE5EEA3-F83F-2B47-8374-0F31D11E0CDC}"/>
              </a:ext>
            </a:extLst>
          </p:cNvPr>
          <p:cNvPicPr>
            <a:picLocks noGrp="1" noChangeAspect="1"/>
          </p:cNvPicPr>
          <p:nvPr>
            <p:ph type="pic" sz="quarter" idx="13"/>
          </p:nvPr>
        </p:nvPicPr>
        <p:blipFill>
          <a:blip r:embed="rId2"/>
          <a:srcRect l="19704" r="19704"/>
          <a:stretch>
            <a:fillRect/>
          </a:stretch>
        </p:blipFill>
        <p:spPr/>
      </p:pic>
    </p:spTree>
    <p:extLst>
      <p:ext uri="{BB962C8B-B14F-4D97-AF65-F5344CB8AC3E}">
        <p14:creationId xmlns:p14="http://schemas.microsoft.com/office/powerpoint/2010/main" val="229275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51DB13E0-F18B-0A46-BF8D-6F37D60DC4E5}"/>
              </a:ext>
            </a:extLst>
          </p:cNvPr>
          <p:cNvSpPr>
            <a:spLocks noGrp="1"/>
          </p:cNvSpPr>
          <p:nvPr>
            <p:ph type="body" sz="half" idx="2"/>
          </p:nvPr>
        </p:nvSpPr>
        <p:spPr>
          <a:xfrm>
            <a:off x="3587867" y="5912744"/>
            <a:ext cx="5016263" cy="343677"/>
          </a:xfrm>
        </p:spPr>
        <p:txBody>
          <a:bodyPr/>
          <a:lstStyle/>
          <a:p>
            <a:r>
              <a:rPr lang="pt-BR" dirty="0"/>
              <a:t>A Ciência do Bom Viver, p. 128</a:t>
            </a:r>
          </a:p>
        </p:txBody>
      </p:sp>
      <p:sp>
        <p:nvSpPr>
          <p:cNvPr id="4" name="Espaço Reservado para Conteúdo 3">
            <a:extLst>
              <a:ext uri="{FF2B5EF4-FFF2-40B4-BE49-F238E27FC236}">
                <a16:creationId xmlns:a16="http://schemas.microsoft.com/office/drawing/2014/main" id="{0E604B0F-7399-F64A-89D3-E63EE5B35202}"/>
              </a:ext>
            </a:extLst>
          </p:cNvPr>
          <p:cNvSpPr>
            <a:spLocks noGrp="1"/>
          </p:cNvSpPr>
          <p:nvPr>
            <p:ph idx="1"/>
          </p:nvPr>
        </p:nvSpPr>
        <p:spPr>
          <a:xfrm>
            <a:off x="2335212" y="773723"/>
            <a:ext cx="8584833" cy="4793640"/>
          </a:xfrm>
        </p:spPr>
        <p:txBody>
          <a:bodyPr/>
          <a:lstStyle/>
          <a:p>
            <a:r>
              <a:rPr lang="pt-BR" dirty="0"/>
              <a:t>“Tudo quanto prejudica a saúde não somente diminui o vigor físico como tende a enfraquecer as faculdades mentais e morais. A condescendência com qualquer prática nociva à saúde torna mais difícil a uma pessoa o discernir entre o bem e o mal, daí mais difícil resistir ao mal. Aumenta o perigo de fracasso e derrota”.</a:t>
            </a:r>
          </a:p>
        </p:txBody>
      </p:sp>
    </p:spTree>
    <p:extLst>
      <p:ext uri="{BB962C8B-B14F-4D97-AF65-F5344CB8AC3E}">
        <p14:creationId xmlns:p14="http://schemas.microsoft.com/office/powerpoint/2010/main" val="20417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E3460DF-DF28-C641-9847-BDC0BFCCD3C4}"/>
              </a:ext>
            </a:extLst>
          </p:cNvPr>
          <p:cNvSpPr>
            <a:spLocks noGrp="1"/>
          </p:cNvSpPr>
          <p:nvPr>
            <p:ph type="ctrTitle"/>
          </p:nvPr>
        </p:nvSpPr>
        <p:spPr/>
        <p:txBody>
          <a:bodyPr/>
          <a:lstStyle/>
          <a:p>
            <a:r>
              <a:rPr lang="pt-BR" dirty="0"/>
              <a:t>Negligência/</a:t>
            </a:r>
            <a:br>
              <a:rPr lang="pt-BR" dirty="0"/>
            </a:br>
            <a:r>
              <a:rPr lang="pt-BR" dirty="0"/>
              <a:t>Indolência.</a:t>
            </a:r>
          </a:p>
        </p:txBody>
      </p:sp>
      <p:pic>
        <p:nvPicPr>
          <p:cNvPr id="6" name="Espaço Reservado para Imagem 5">
            <a:extLst>
              <a:ext uri="{FF2B5EF4-FFF2-40B4-BE49-F238E27FC236}">
                <a16:creationId xmlns:a16="http://schemas.microsoft.com/office/drawing/2014/main" id="{9270C685-B88D-4241-B881-D5F6F7C0C9E0}"/>
              </a:ext>
            </a:extLst>
          </p:cNvPr>
          <p:cNvPicPr>
            <a:picLocks noGrp="1" noChangeAspect="1"/>
          </p:cNvPicPr>
          <p:nvPr>
            <p:ph type="pic" sz="quarter" idx="13"/>
          </p:nvPr>
        </p:nvPicPr>
        <p:blipFill>
          <a:blip r:embed="rId2"/>
          <a:srcRect l="19890" r="19890"/>
          <a:stretch>
            <a:fillRect/>
          </a:stretch>
        </p:blipFill>
        <p:spPr/>
      </p:pic>
    </p:spTree>
    <p:extLst>
      <p:ext uri="{BB962C8B-B14F-4D97-AF65-F5344CB8AC3E}">
        <p14:creationId xmlns:p14="http://schemas.microsoft.com/office/powerpoint/2010/main" val="40954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99BB83-3101-F542-B54E-24745565FCB4}"/>
              </a:ext>
            </a:extLst>
          </p:cNvPr>
          <p:cNvSpPr>
            <a:spLocks noGrp="1"/>
          </p:cNvSpPr>
          <p:nvPr>
            <p:ph type="ctrTitle"/>
          </p:nvPr>
        </p:nvSpPr>
        <p:spPr/>
        <p:txBody>
          <a:bodyPr/>
          <a:lstStyle/>
          <a:p>
            <a:r>
              <a:rPr lang="pt-BR" dirty="0"/>
              <a:t>Avareza.</a:t>
            </a:r>
          </a:p>
        </p:txBody>
      </p:sp>
      <p:pic>
        <p:nvPicPr>
          <p:cNvPr id="7" name="Espaço Reservado para Imagem 6">
            <a:extLst>
              <a:ext uri="{FF2B5EF4-FFF2-40B4-BE49-F238E27FC236}">
                <a16:creationId xmlns:a16="http://schemas.microsoft.com/office/drawing/2014/main" id="{9FB90A3A-E918-6646-BD6E-6E84FDFE55C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639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9EFFD9A-759D-1E47-ACAA-B0A1EE294B6B}"/>
              </a:ext>
            </a:extLst>
          </p:cNvPr>
          <p:cNvSpPr>
            <a:spLocks noGrp="1"/>
          </p:cNvSpPr>
          <p:nvPr>
            <p:ph type="ctrTitle"/>
          </p:nvPr>
        </p:nvSpPr>
        <p:spPr/>
        <p:txBody>
          <a:bodyPr/>
          <a:lstStyle/>
          <a:p>
            <a:r>
              <a:rPr lang="pt-BR" dirty="0"/>
              <a:t>Limpo do espírito de contenda e desejo de supremacia.</a:t>
            </a:r>
          </a:p>
        </p:txBody>
      </p:sp>
      <p:pic>
        <p:nvPicPr>
          <p:cNvPr id="7" name="Espaço Reservado para Imagem 6">
            <a:extLst>
              <a:ext uri="{FF2B5EF4-FFF2-40B4-BE49-F238E27FC236}">
                <a16:creationId xmlns:a16="http://schemas.microsoft.com/office/drawing/2014/main" id="{70C5D2E8-3569-AB49-A2F9-B5C51B3A3FD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6442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BBB59A1-B5A8-9646-BCD5-B97F15F819F3}"/>
              </a:ext>
            </a:extLst>
          </p:cNvPr>
          <p:cNvSpPr>
            <a:spLocks noGrp="1"/>
          </p:cNvSpPr>
          <p:nvPr>
            <p:ph idx="14"/>
          </p:nvPr>
        </p:nvSpPr>
        <p:spPr/>
        <p:txBody>
          <a:bodyPr>
            <a:normAutofit/>
          </a:bodyPr>
          <a:lstStyle/>
          <a:p>
            <a:r>
              <a:rPr lang="pt-BR" sz="5400" dirty="0"/>
              <a:t>A  HISTÓRIA DE JEREMIAS.</a:t>
            </a:r>
          </a:p>
        </p:txBody>
      </p:sp>
      <p:pic>
        <p:nvPicPr>
          <p:cNvPr id="5" name="Espaço Reservado para Imagem 4">
            <a:extLst>
              <a:ext uri="{FF2B5EF4-FFF2-40B4-BE49-F238E27FC236}">
                <a16:creationId xmlns:a16="http://schemas.microsoft.com/office/drawing/2014/main" id="{C715E67E-0B4F-5E4E-BAF4-0D678FDEB7BB}"/>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492824" y="269445"/>
            <a:ext cx="4972352" cy="5818521"/>
          </a:xfrm>
        </p:spPr>
      </p:pic>
    </p:spTree>
    <p:extLst>
      <p:ext uri="{BB962C8B-B14F-4D97-AF65-F5344CB8AC3E}">
        <p14:creationId xmlns:p14="http://schemas.microsoft.com/office/powerpoint/2010/main" val="160409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95BDA8E-BF95-AC4E-997C-E5BBD05301F0}"/>
              </a:ext>
            </a:extLst>
          </p:cNvPr>
          <p:cNvSpPr>
            <a:spLocks noGrp="1"/>
          </p:cNvSpPr>
          <p:nvPr>
            <p:ph idx="14"/>
          </p:nvPr>
        </p:nvSpPr>
        <p:spPr/>
        <p:txBody>
          <a:bodyPr/>
          <a:lstStyle/>
          <a:p>
            <a:r>
              <a:rPr lang="pt-BR" dirty="0"/>
              <a:t>Você crê que o poder visto na vida dos apóstolos e na vida do pastor Jeremias, também pode ser visto em sua vida?</a:t>
            </a:r>
          </a:p>
        </p:txBody>
      </p:sp>
      <p:pic>
        <p:nvPicPr>
          <p:cNvPr id="7" name="Espaço Reservado para Imagem 6">
            <a:extLst>
              <a:ext uri="{FF2B5EF4-FFF2-40B4-BE49-F238E27FC236}">
                <a16:creationId xmlns:a16="http://schemas.microsoft.com/office/drawing/2014/main" id="{33EA0ADA-E32A-B145-9464-A987C9DE66B3}"/>
              </a:ext>
            </a:extLst>
          </p:cNvPr>
          <p:cNvPicPr>
            <a:picLocks noGrp="1" noChangeAspect="1"/>
          </p:cNvPicPr>
          <p:nvPr>
            <p:ph type="pic" sz="quarter" idx="15"/>
          </p:nvPr>
        </p:nvPicPr>
        <p:blipFill>
          <a:blip r:embed="rId2"/>
          <a:srcRect l="17954" r="17954"/>
          <a:stretch>
            <a:fillRect/>
          </a:stretch>
        </p:blipFill>
        <p:spPr/>
      </p:pic>
    </p:spTree>
    <p:extLst>
      <p:ext uri="{BB962C8B-B14F-4D97-AF65-F5344CB8AC3E}">
        <p14:creationId xmlns:p14="http://schemas.microsoft.com/office/powerpoint/2010/main" val="348362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5B45F12-16ED-BD4E-9855-FB684BDD853F}"/>
              </a:ext>
            </a:extLst>
          </p:cNvPr>
          <p:cNvSpPr>
            <a:spLocks noGrp="1"/>
          </p:cNvSpPr>
          <p:nvPr>
            <p:ph idx="1"/>
          </p:nvPr>
        </p:nvSpPr>
        <p:spPr>
          <a:xfrm>
            <a:off x="6096000" y="355599"/>
            <a:ext cx="5638799" cy="5706534"/>
          </a:xfrm>
        </p:spPr>
        <p:txBody>
          <a:bodyPr/>
          <a:lstStyle/>
          <a:p>
            <a:r>
              <a:rPr lang="pt-BR" dirty="0"/>
              <a:t>É o seu desejo crescer cada dia na graça de Cristo, por meio da busca diária pelo batismo do Espírito Santo?</a:t>
            </a:r>
          </a:p>
        </p:txBody>
      </p:sp>
      <p:pic>
        <p:nvPicPr>
          <p:cNvPr id="6" name="Espaço Reservado para Imagem 5">
            <a:extLst>
              <a:ext uri="{FF2B5EF4-FFF2-40B4-BE49-F238E27FC236}">
                <a16:creationId xmlns:a16="http://schemas.microsoft.com/office/drawing/2014/main" id="{D27362BE-0AAA-544D-8F6B-F759A9A16BFA}"/>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8081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26FA2C6-5FF1-004D-B1C2-BAB10D6423E3}"/>
              </a:ext>
            </a:extLst>
          </p:cNvPr>
          <p:cNvSpPr>
            <a:spLocks noGrp="1"/>
          </p:cNvSpPr>
          <p:nvPr>
            <p:ph idx="14"/>
          </p:nvPr>
        </p:nvSpPr>
        <p:spPr/>
        <p:txBody>
          <a:bodyPr/>
          <a:lstStyle/>
          <a:p>
            <a:r>
              <a:rPr lang="pt-BR" dirty="0"/>
              <a:t>Você está disposto a orar pedindo a Deus que coloque em seu coração a necessidade da unção do Espírito Santo em sua vida?</a:t>
            </a:r>
          </a:p>
        </p:txBody>
      </p:sp>
      <p:pic>
        <p:nvPicPr>
          <p:cNvPr id="5" name="Espaço Reservado para Imagem 4">
            <a:extLst>
              <a:ext uri="{FF2B5EF4-FFF2-40B4-BE49-F238E27FC236}">
                <a16:creationId xmlns:a16="http://schemas.microsoft.com/office/drawing/2014/main" id="{23099062-D3FC-5F42-9CF0-532E15D9266F}"/>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8912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1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E4558326-77C2-7544-A41D-8A9197158511}"/>
              </a:ext>
            </a:extLst>
          </p:cNvPr>
          <p:cNvSpPr>
            <a:spLocks noGrp="1"/>
          </p:cNvSpPr>
          <p:nvPr>
            <p:ph idx="1"/>
          </p:nvPr>
        </p:nvSpPr>
        <p:spPr>
          <a:xfrm>
            <a:off x="2335687" y="404446"/>
            <a:ext cx="8074405" cy="5380892"/>
          </a:xfrm>
        </p:spPr>
        <p:txBody>
          <a:bodyPr>
            <a:normAutofit lnSpcReduction="10000"/>
          </a:bodyPr>
          <a:lstStyle/>
          <a:p>
            <a:pPr>
              <a:lnSpc>
                <a:spcPct val="110000"/>
              </a:lnSpc>
            </a:pPr>
            <a:r>
              <a:rPr lang="pt-BR" dirty="0"/>
              <a:t>E perseveravam na doutrina dos apóstolos e na comunhão, no partir do pão e nas orações. Em cada alma havia temor; e muitos prodígios e sinais eram feitos por intermédio dos apóstolos. Todos os que creram estavam juntos e tinham tudo em comum. Vendiam as suas propriedades e bens, distribuindo o produto entre todos, à medida que alguém tinha necessidade...</a:t>
            </a:r>
          </a:p>
        </p:txBody>
      </p:sp>
    </p:spTree>
    <p:extLst>
      <p:ext uri="{BB962C8B-B14F-4D97-AF65-F5344CB8AC3E}">
        <p14:creationId xmlns:p14="http://schemas.microsoft.com/office/powerpoint/2010/main" val="424047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C7D8963-F384-B543-88E3-94198119F542}"/>
              </a:ext>
            </a:extLst>
          </p:cNvPr>
          <p:cNvSpPr>
            <a:spLocks noGrp="1"/>
          </p:cNvSpPr>
          <p:nvPr>
            <p:ph type="body" sz="half" idx="2"/>
          </p:nvPr>
        </p:nvSpPr>
        <p:spPr/>
        <p:txBody>
          <a:bodyPr/>
          <a:lstStyle/>
          <a:p>
            <a:r>
              <a:rPr lang="pt-BR" dirty="0"/>
              <a:t>Atos 2:42-47</a:t>
            </a:r>
          </a:p>
        </p:txBody>
      </p:sp>
      <p:sp>
        <p:nvSpPr>
          <p:cNvPr id="4" name="Espaço Reservado para Conteúdo 3">
            <a:extLst>
              <a:ext uri="{FF2B5EF4-FFF2-40B4-BE49-F238E27FC236}">
                <a16:creationId xmlns:a16="http://schemas.microsoft.com/office/drawing/2014/main" id="{E4558326-77C2-7544-A41D-8A9197158511}"/>
              </a:ext>
            </a:extLst>
          </p:cNvPr>
          <p:cNvSpPr>
            <a:spLocks noGrp="1"/>
          </p:cNvSpPr>
          <p:nvPr>
            <p:ph idx="1"/>
          </p:nvPr>
        </p:nvSpPr>
        <p:spPr>
          <a:xfrm>
            <a:off x="2335687" y="404446"/>
            <a:ext cx="8074405" cy="5380892"/>
          </a:xfrm>
        </p:spPr>
        <p:txBody>
          <a:bodyPr>
            <a:normAutofit/>
          </a:bodyPr>
          <a:lstStyle/>
          <a:p>
            <a:pPr>
              <a:lnSpc>
                <a:spcPct val="110000"/>
              </a:lnSpc>
            </a:pPr>
            <a:r>
              <a:rPr lang="pt-BR" dirty="0"/>
              <a:t>... Diariamente perseveravam unânimes no templo, partiam pão de casa em casa e tomavam as suas refeições com alegria e singeleza de coração, louvando a Deus e contando com a simpatia de todo o povo. Enquanto isso, acrescentava-lhes o Senhor, dia a dia, os que iam sendo salvos.</a:t>
            </a:r>
          </a:p>
        </p:txBody>
      </p:sp>
    </p:spTree>
    <p:extLst>
      <p:ext uri="{BB962C8B-B14F-4D97-AF65-F5344CB8AC3E}">
        <p14:creationId xmlns:p14="http://schemas.microsoft.com/office/powerpoint/2010/main" val="423281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0F7B3F1-AE18-8346-8F3B-91D844A2D0A7}"/>
              </a:ext>
            </a:extLst>
          </p:cNvPr>
          <p:cNvSpPr>
            <a:spLocks noGrp="1"/>
          </p:cNvSpPr>
          <p:nvPr>
            <p:ph idx="14"/>
          </p:nvPr>
        </p:nvSpPr>
        <p:spPr/>
        <p:txBody>
          <a:bodyPr/>
          <a:lstStyle/>
          <a:p>
            <a:r>
              <a:rPr lang="pt-BR" dirty="0"/>
              <a:t>O que havia na igreja de Atos 2, que fazia com que o amor e o poder de Deus fossem claramente percebidos por todos?</a:t>
            </a:r>
          </a:p>
        </p:txBody>
      </p:sp>
      <p:pic>
        <p:nvPicPr>
          <p:cNvPr id="5" name="Espaço Reservado para Imagem 4">
            <a:extLst>
              <a:ext uri="{FF2B5EF4-FFF2-40B4-BE49-F238E27FC236}">
                <a16:creationId xmlns:a16="http://schemas.microsoft.com/office/drawing/2014/main" id="{CF037DF2-F68A-4E40-A4C0-2BE02D6685A0}"/>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4071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228185A6-EF7E-7043-9C62-47C2251D07CF}"/>
              </a:ext>
            </a:extLst>
          </p:cNvPr>
          <p:cNvSpPr>
            <a:spLocks noGrp="1"/>
          </p:cNvSpPr>
          <p:nvPr>
            <p:ph type="body" sz="half" idx="2"/>
          </p:nvPr>
        </p:nvSpPr>
        <p:spPr/>
        <p:txBody>
          <a:bodyPr/>
          <a:lstStyle/>
          <a:p>
            <a:r>
              <a:rPr lang="pt-BR" i="1" dirty="0"/>
              <a:t>Eventos Finais</a:t>
            </a:r>
            <a:r>
              <a:rPr lang="pt-BR" dirty="0"/>
              <a:t>, p. 185</a:t>
            </a:r>
          </a:p>
        </p:txBody>
      </p:sp>
      <p:sp>
        <p:nvSpPr>
          <p:cNvPr id="4" name="Espaço Reservado para Conteúdo 3">
            <a:extLst>
              <a:ext uri="{FF2B5EF4-FFF2-40B4-BE49-F238E27FC236}">
                <a16:creationId xmlns:a16="http://schemas.microsoft.com/office/drawing/2014/main" id="{83C18569-5546-0247-A04A-7F335C571029}"/>
              </a:ext>
            </a:extLst>
          </p:cNvPr>
          <p:cNvSpPr>
            <a:spLocks noGrp="1"/>
          </p:cNvSpPr>
          <p:nvPr>
            <p:ph idx="1"/>
          </p:nvPr>
        </p:nvSpPr>
        <p:spPr>
          <a:xfrm>
            <a:off x="2335687" y="601579"/>
            <a:ext cx="8496436" cy="4966365"/>
          </a:xfrm>
        </p:spPr>
        <p:txBody>
          <a:bodyPr>
            <a:normAutofit/>
          </a:bodyPr>
          <a:lstStyle/>
          <a:p>
            <a:r>
              <a:rPr lang="pt-BR" dirty="0"/>
              <a:t>“Sob a influência do Espírito, palavras de penitência e confissão misturavam-se com cânticos de louvor por pecados perdoados. ... Milhares se converteram num dia. ... O Espírito Santo... os capacitava a falar com fluência línguas com as quais não tinham nunca tomado contato. ... O Espírito Santo fez por eles o que não teriam podido fazer por si mesmos em toda uma existência”.</a:t>
            </a:r>
          </a:p>
        </p:txBody>
      </p:sp>
    </p:spTree>
    <p:extLst>
      <p:ext uri="{BB962C8B-B14F-4D97-AF65-F5344CB8AC3E}">
        <p14:creationId xmlns:p14="http://schemas.microsoft.com/office/powerpoint/2010/main" val="407029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8041E31D-E2FE-DF48-B781-BEB90D6E5FAF}"/>
              </a:ext>
            </a:extLst>
          </p:cNvPr>
          <p:cNvSpPr>
            <a:spLocks noGrp="1"/>
          </p:cNvSpPr>
          <p:nvPr>
            <p:ph type="ctrTitle"/>
          </p:nvPr>
        </p:nvSpPr>
        <p:spPr/>
        <p:txBody>
          <a:bodyPr/>
          <a:lstStyle/>
          <a:p>
            <a:r>
              <a:rPr lang="pt-BR" dirty="0"/>
              <a:t>O poder está ao nosso alcance.</a:t>
            </a:r>
          </a:p>
        </p:txBody>
      </p:sp>
      <p:pic>
        <p:nvPicPr>
          <p:cNvPr id="5" name="Espaço Reservado para Imagem 4">
            <a:extLst>
              <a:ext uri="{FF2B5EF4-FFF2-40B4-BE49-F238E27FC236}">
                <a16:creationId xmlns:a16="http://schemas.microsoft.com/office/drawing/2014/main" id="{8B9B247D-9538-E94F-933C-8459A8FFF8EA}"/>
              </a:ext>
            </a:extLst>
          </p:cNvPr>
          <p:cNvPicPr>
            <a:picLocks noGrp="1" noChangeAspect="1"/>
          </p:cNvPicPr>
          <p:nvPr>
            <p:ph type="pic" sz="quarter" idx="13"/>
          </p:nvPr>
        </p:nvPicPr>
        <p:blipFill>
          <a:blip r:embed="rId2"/>
          <a:srcRect l="19194" r="19194"/>
          <a:stretch>
            <a:fillRect/>
          </a:stretch>
        </p:blipFill>
        <p:spPr/>
      </p:pic>
    </p:spTree>
    <p:extLst>
      <p:ext uri="{BB962C8B-B14F-4D97-AF65-F5344CB8AC3E}">
        <p14:creationId xmlns:p14="http://schemas.microsoft.com/office/powerpoint/2010/main" val="27183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FD598A2D-E400-0244-B9DA-9BBBB5E0BA6E}"/>
              </a:ext>
            </a:extLst>
          </p:cNvPr>
          <p:cNvSpPr>
            <a:spLocks noGrp="1"/>
          </p:cNvSpPr>
          <p:nvPr>
            <p:ph type="body" sz="half" idx="2"/>
          </p:nvPr>
        </p:nvSpPr>
        <p:spPr/>
        <p:txBody>
          <a:bodyPr/>
          <a:lstStyle/>
          <a:p>
            <a:r>
              <a:rPr lang="pt-BR" dirty="0"/>
              <a:t>Lucas 11:9-13</a:t>
            </a:r>
          </a:p>
        </p:txBody>
      </p:sp>
      <p:sp>
        <p:nvSpPr>
          <p:cNvPr id="4" name="Espaço Reservado para Conteúdo 3">
            <a:extLst>
              <a:ext uri="{FF2B5EF4-FFF2-40B4-BE49-F238E27FC236}">
                <a16:creationId xmlns:a16="http://schemas.microsoft.com/office/drawing/2014/main" id="{01112C8D-B74D-D543-A7BD-5ADAE72B8440}"/>
              </a:ext>
            </a:extLst>
          </p:cNvPr>
          <p:cNvSpPr>
            <a:spLocks noGrp="1"/>
          </p:cNvSpPr>
          <p:nvPr>
            <p:ph idx="1"/>
          </p:nvPr>
        </p:nvSpPr>
        <p:spPr>
          <a:xfrm>
            <a:off x="2637692" y="601579"/>
            <a:ext cx="7754816" cy="5131006"/>
          </a:xfrm>
        </p:spPr>
        <p:txBody>
          <a:bodyPr>
            <a:normAutofit fontScale="85000" lnSpcReduction="10000"/>
          </a:bodyPr>
          <a:lstStyle/>
          <a:p>
            <a:pPr>
              <a:lnSpc>
                <a:spcPct val="110000"/>
              </a:lnSpc>
            </a:pPr>
            <a:r>
              <a:rPr lang="pt-BR" dirty="0"/>
              <a:t>Por isso, vos digo: Pedi, e </a:t>
            </a:r>
            <a:r>
              <a:rPr lang="pt-BR" dirty="0" err="1"/>
              <a:t>dar-se-vos-á</a:t>
            </a:r>
            <a:r>
              <a:rPr lang="pt-BR" dirty="0"/>
              <a:t>; buscai, e achareis; batei, e </a:t>
            </a:r>
            <a:r>
              <a:rPr lang="pt-BR" dirty="0" err="1"/>
              <a:t>abrir-se-vos-á</a:t>
            </a:r>
            <a:r>
              <a:rPr lang="pt-BR" dirty="0"/>
              <a:t>. Pois todo o que pede recebe; o que busca encontra; e a quem bate, </a:t>
            </a:r>
            <a:r>
              <a:rPr lang="pt-BR" dirty="0" err="1"/>
              <a:t>abrir-se-lhe-á</a:t>
            </a:r>
            <a:r>
              <a:rPr lang="pt-BR" dirty="0"/>
              <a:t>. Qual dentre vós é o pai que, se o filho lhe pedir [pão, lhe dará uma pedra? Ou se pedir] um peixe, lhe dará em lugar de peixe uma cobra? Ou, se lhe pedir um ovo lhe dará um escorpião? Ora, se vós, que sois maus, sabeis dar boas dádivas aos vossos filhos, quanto mais o Pai celestial dará o Espírito Santo àqueles que </a:t>
            </a:r>
            <a:r>
              <a:rPr lang="pt-BR" dirty="0" err="1"/>
              <a:t>lho</a:t>
            </a:r>
            <a:r>
              <a:rPr lang="pt-BR" dirty="0"/>
              <a:t> pedirem?</a:t>
            </a:r>
          </a:p>
        </p:txBody>
      </p:sp>
    </p:spTree>
    <p:extLst>
      <p:ext uri="{BB962C8B-B14F-4D97-AF65-F5344CB8AC3E}">
        <p14:creationId xmlns:p14="http://schemas.microsoft.com/office/powerpoint/2010/main" val="25614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375A661-7707-4841-9B81-00A0C47A42F8}"/>
              </a:ext>
            </a:extLst>
          </p:cNvPr>
          <p:cNvSpPr>
            <a:spLocks noGrp="1"/>
          </p:cNvSpPr>
          <p:nvPr>
            <p:ph idx="14"/>
          </p:nvPr>
        </p:nvSpPr>
        <p:spPr/>
        <p:txBody>
          <a:bodyPr/>
          <a:lstStyle/>
          <a:p>
            <a:r>
              <a:rPr lang="pt-BR" dirty="0"/>
              <a:t>Deus sempre está disposto a atender a sincera oração de todo aquele que deseja e pede por uma porção especial do seu Santo Espírito.</a:t>
            </a:r>
          </a:p>
        </p:txBody>
      </p:sp>
      <p:pic>
        <p:nvPicPr>
          <p:cNvPr id="5" name="Espaço Reservado para Imagem 4">
            <a:extLst>
              <a:ext uri="{FF2B5EF4-FFF2-40B4-BE49-F238E27FC236}">
                <a16:creationId xmlns:a16="http://schemas.microsoft.com/office/drawing/2014/main" id="{FE2584EB-6EA8-034E-A8A0-C4CCF16FD69C}"/>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629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7DE0D30-37F2-4F41-97AA-825B9C8E7053}">
  <we:reference id="wa104379997" version="2.0.0.0" store="pt-BR"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3041</TotalTime>
  <Words>785</Words>
  <Application>Microsoft Office PowerPoint</Application>
  <PresentationFormat>Widescreen</PresentationFormat>
  <Paragraphs>35</Paragraphs>
  <Slides>29</Slides>
  <Notes>0</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29</vt:i4>
      </vt:variant>
    </vt:vector>
  </HeadingPairs>
  <TitlesOfParts>
    <vt:vector size="32" baseType="lpstr">
      <vt:lpstr>Arial</vt:lpstr>
      <vt:lpstr>Trebuchet MS</vt:lpstr>
      <vt:lpstr>Tema do Office</vt:lpstr>
      <vt:lpstr>Apresentação do PowerPoint</vt:lpstr>
      <vt:lpstr>NOSSA MAIOR NECESSIDADE</vt:lpstr>
      <vt:lpstr>Apresentação do PowerPoint</vt:lpstr>
      <vt:lpstr>Apresentação do PowerPoint</vt:lpstr>
      <vt:lpstr>Apresentação do PowerPoint</vt:lpstr>
      <vt:lpstr>Apresentação do PowerPoint</vt:lpstr>
      <vt:lpstr>O poder está ao nosso alcance.</vt:lpstr>
      <vt:lpstr>Apresentação do PowerPoint</vt:lpstr>
      <vt:lpstr>Apresentação do PowerPoint</vt:lpstr>
      <vt:lpstr>Apresentação do PowerPoint</vt:lpstr>
      <vt:lpstr>Apresentação do PowerPoint</vt:lpstr>
      <vt:lpstr>Apresentação do PowerPoint</vt:lpstr>
      <vt:lpstr>A obra do Espírito.</vt:lpstr>
      <vt:lpstr>Apresentação do PowerPoint</vt:lpstr>
      <vt:lpstr>Apresentação do PowerPoint</vt:lpstr>
      <vt:lpstr>Apresentação do PowerPoint</vt:lpstr>
      <vt:lpstr>Apresentação do PowerPoint</vt:lpstr>
      <vt:lpstr>  Mantendo o vaso limpo.</vt:lpstr>
      <vt:lpstr>Limpos do egoísmo.</vt:lpstr>
      <vt:lpstr>Intemperança.</vt:lpstr>
      <vt:lpstr>Apresentação do PowerPoint</vt:lpstr>
      <vt:lpstr>Negligência/ Indolência.</vt:lpstr>
      <vt:lpstr>Avareza.</vt:lpstr>
      <vt:lpstr>Limpo do espírito de contenda e desejo de supremacia.</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DSA - Juninha Barboza</cp:lastModifiedBy>
  <cp:revision>15</cp:revision>
  <dcterms:created xsi:type="dcterms:W3CDTF">2020-11-08T20:47:22Z</dcterms:created>
  <dcterms:modified xsi:type="dcterms:W3CDTF">2020-11-20T14:22:47Z</dcterms:modified>
</cp:coreProperties>
</file>