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320" r:id="rId4"/>
    <p:sldId id="318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42" r:id="rId24"/>
    <p:sldId id="339" r:id="rId25"/>
    <p:sldId id="343" r:id="rId26"/>
    <p:sldId id="340" r:id="rId27"/>
    <p:sldId id="341" r:id="rId28"/>
    <p:sldId id="344" r:id="rId29"/>
    <p:sldId id="345" r:id="rId30"/>
    <p:sldId id="346" r:id="rId31"/>
    <p:sldId id="347" r:id="rId32"/>
    <p:sldId id="348" r:id="rId33"/>
    <p:sldId id="27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CADEC-F08B-1B4B-A321-7E98036068D3}" v="81" dt="2020-11-13T17:21:55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4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9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F413DD7-2CE7-2E4A-A7C6-161536253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 como um ato de adoração a Deus.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9296044-EFDE-9E44-83D2-AB8F08FC80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5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C634C7E-8F3D-2143-A817-143D97E8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750" y="1773238"/>
            <a:ext cx="7070725" cy="3408362"/>
          </a:xfrm>
        </p:spPr>
        <p:txBody>
          <a:bodyPr>
            <a:normAutofit/>
          </a:bodyPr>
          <a:lstStyle/>
          <a:p>
            <a:r>
              <a:rPr lang="pt-BR" dirty="0"/>
              <a:t>O que é mais importante: Os dízimos ou as ofertas?</a:t>
            </a:r>
          </a:p>
        </p:txBody>
      </p:sp>
    </p:spTree>
    <p:extLst>
      <p:ext uri="{BB962C8B-B14F-4D97-AF65-F5344CB8AC3E}">
        <p14:creationId xmlns:p14="http://schemas.microsoft.com/office/powerpoint/2010/main" val="4922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C5A4249-F9F6-B043-9641-F9838F094D3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Ambos devem estar no mesmo nível de importância para o adorador.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BE73B31-72A6-E64E-BC70-F4F5416B6A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85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3144CC-74D6-3D4D-9590-C7D5438AF68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5574564" cy="6014464"/>
          </a:xfrm>
        </p:spPr>
        <p:txBody>
          <a:bodyPr/>
          <a:lstStyle/>
          <a:p>
            <a:r>
              <a:rPr lang="pt-BR" dirty="0"/>
              <a:t>O dízimo nunca deve ser devolvido como oferta e vice-versa.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66F908B-3DCD-AB49-8EA2-C851711348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281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2BE37D-C9E8-5C4F-85FA-A7FC564DDC7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Que tipo de circunstância deve motivar uma oferta?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98B8B46-E25E-B34C-9B4B-AB1DA1A0E4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71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C31CA7-5BC3-134F-800A-9AB40C63F16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Com que frequência ela deve ser devolvida?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27951F8-73B1-3E48-9B49-D0364D5BBF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8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4B745AD-54A0-B241-A413-9712BADB039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As ofertas, da mesma maneira que o dízimo, devem ser apresentadas ao Senhor cada vez que houver renda.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C8B3259-5406-2041-B89D-76FF7569D8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88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CD6263E-D13A-734B-8F98-F83B95AC2F6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Deve a oferta ser uma </a:t>
            </a:r>
            <a:r>
              <a:rPr lang="pt-BR" i="1" dirty="0"/>
              <a:t>quantidade fixa </a:t>
            </a:r>
            <a:r>
              <a:rPr lang="pt-BR" dirty="0"/>
              <a:t>ou uma </a:t>
            </a:r>
            <a:r>
              <a:rPr lang="pt-BR" i="1" dirty="0"/>
              <a:t>porcentagem da renda</a:t>
            </a:r>
            <a:r>
              <a:rPr lang="pt-BR" dirty="0"/>
              <a:t>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CFFA531-4209-1B42-BA5D-0BB9CEB6DF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87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AE2F8E-EB54-8B45-87F1-F6B4F27613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Parece ser mais sábio que cada fiel tenha uma proposta baseada em porcentagens, ao invés de baseado em quantidades.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42BE6E9-CBCC-4F4A-ABFA-7B08FFFEEE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9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22DF8E-03F3-1F44-81D7-77B9FF8C9B5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Esta proposta baseada em porcentagens que chamamos de “pacto”.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F5C26ED-C5FD-5D4F-9552-2F2C55F5B7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7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0EBAC4F5-6448-D944-9D1B-1763B859C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312" y="1896004"/>
            <a:ext cx="5322887" cy="3540125"/>
          </a:xfrm>
        </p:spPr>
        <p:txBody>
          <a:bodyPr/>
          <a:lstStyle/>
          <a:p>
            <a:r>
              <a:rPr lang="pt-BR" sz="4800" dirty="0"/>
              <a:t>POR QUE NOSSAS OFERTAS DEVER SER BASEADAS EM PORCENTAGEM?</a:t>
            </a:r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id="{7656A3E5-C04C-2246-9D01-497B48B98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706" y="936622"/>
            <a:ext cx="5323491" cy="812801"/>
          </a:xfrm>
        </p:spPr>
        <p:txBody>
          <a:bodyPr/>
          <a:lstStyle/>
          <a:p>
            <a:r>
              <a:rPr lang="pt-BR" dirty="0"/>
              <a:t>novembro</a:t>
            </a:r>
          </a:p>
        </p:txBody>
      </p:sp>
      <p:pic>
        <p:nvPicPr>
          <p:cNvPr id="39" name="Espaço Reservado para Imagem 38">
            <a:extLst>
              <a:ext uri="{FF2B5EF4-FFF2-40B4-BE49-F238E27FC236}">
                <a16:creationId xmlns:a16="http://schemas.microsoft.com/office/drawing/2014/main" id="{D7184FA7-555C-5B48-80B4-E12E024C7B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3"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D9F789-E09C-864E-8947-B1306DD46DE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pacto deve se basear em um profundo senso de confiança e gratidão pelas bênçãos já recebidas.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72733E-2209-7C4D-916D-BBC05D342E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10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815DB31-3812-2049-A11F-286B25517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6656" y="5912744"/>
            <a:ext cx="5016263" cy="343677"/>
          </a:xfrm>
        </p:spPr>
        <p:txBody>
          <a:bodyPr/>
          <a:lstStyle/>
          <a:p>
            <a:r>
              <a:rPr lang="pt-BR" dirty="0"/>
              <a:t>Jonas 2:9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0F81D9-A868-394E-9CEE-EAECB4A2B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777" y="601579"/>
            <a:ext cx="7075247" cy="4966365"/>
          </a:xfrm>
        </p:spPr>
        <p:txBody>
          <a:bodyPr/>
          <a:lstStyle/>
          <a:p>
            <a:r>
              <a:rPr lang="pt-BR" dirty="0"/>
              <a:t>“Mas eu, com um cântico de gratidão, oferecerei sacrifício a ti. O que eu prometi cumprirei totalmente. A salvação vem do Senhor”.</a:t>
            </a:r>
          </a:p>
        </p:txBody>
      </p:sp>
    </p:spTree>
    <p:extLst>
      <p:ext uri="{BB962C8B-B14F-4D97-AF65-F5344CB8AC3E}">
        <p14:creationId xmlns:p14="http://schemas.microsoft.com/office/powerpoint/2010/main" val="16430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19D0B92-39BF-C747-9536-8ED445C24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</p:spPr>
        <p:txBody>
          <a:bodyPr/>
          <a:lstStyle/>
          <a:p>
            <a:r>
              <a:rPr lang="pt-BR" dirty="0"/>
              <a:t>A história de Zaqueu.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A0754A8-33A6-D64D-8311-C01F5C6A6A3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361" y="149226"/>
            <a:ext cx="5880490" cy="64983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6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06338-231A-B441-A3BB-5639F9E20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</p:spPr>
        <p:txBody>
          <a:bodyPr/>
          <a:lstStyle/>
          <a:p>
            <a:r>
              <a:rPr lang="pt-BR" dirty="0"/>
              <a:t>A viúva pobre.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9072FE2-6A48-2646-A270-494F647E804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361" y="149226"/>
            <a:ext cx="5880490" cy="64983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12046-7AF8-FE40-A5BB-ED0EB3643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Ananias e Safira.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8B2A61D-D641-4248-8351-4D4F8FD6FE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5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75E0F-EB72-B84C-9230-1D3BC2291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No Antigo Testamento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AA9C7A1-E669-7C49-9BD5-71FDD68281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399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D29F2B-9169-FB4E-BD03-D791AB469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Deuteronômio 16:10, 17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2F34A5-BF6A-7E4E-82C4-B105F9DA2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69" y="829734"/>
            <a:ext cx="7231224" cy="4772077"/>
          </a:xfrm>
        </p:spPr>
        <p:txBody>
          <a:bodyPr>
            <a:normAutofit/>
          </a:bodyPr>
          <a:lstStyle/>
          <a:p>
            <a:r>
              <a:rPr lang="pt-BR" dirty="0"/>
              <a:t>E celebrarás a Festa das Semanas ao SENHOR, teu Deus, com ofertas voluntárias da tua mão, segundo o SENHOR, teu Deus, te houver abençoado.  Cada um oferecerá na proporção em que possa dar, segundo a bênção que o SENHOR, seu Deus, lhe houver concedido.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6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D439F5-ED53-E34E-8541-42D2DA87C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Conselhos sobre Mordomia, p. 50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1B633E-5150-1F46-918D-9B2ACCCB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601579"/>
            <a:ext cx="7332824" cy="4966365"/>
          </a:xfrm>
        </p:spPr>
        <p:txBody>
          <a:bodyPr/>
          <a:lstStyle/>
          <a:p>
            <a:r>
              <a:rPr lang="pt-BR" dirty="0"/>
              <a:t>“Deus nos deu instrução a esse respeito. Especificou os dízimos e ofertas como sendo a medida de nossa obrigação. E Ele deseja que demos </a:t>
            </a:r>
            <a:r>
              <a:rPr lang="pt-BR" b="1" dirty="0"/>
              <a:t>regular</a:t>
            </a:r>
            <a:r>
              <a:rPr lang="pt-BR" dirty="0"/>
              <a:t> e </a:t>
            </a:r>
            <a:r>
              <a:rPr lang="pt-BR" b="1" dirty="0"/>
              <a:t>sistematicamente</a:t>
            </a:r>
            <a:r>
              <a:rPr lang="pt-BR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13193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DC99120-F469-2D45-958D-ED2AE8A35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/>
          <a:p>
            <a:r>
              <a:rPr lang="pt-BR" dirty="0"/>
              <a:t>Conselhos sobre Mordomia, p. 39)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E7BA57-F26E-E347-A921-686AF8FD2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6533" y="457200"/>
            <a:ext cx="6029225" cy="5270740"/>
          </a:xfrm>
        </p:spPr>
        <p:txBody>
          <a:bodyPr/>
          <a:lstStyle/>
          <a:p>
            <a:r>
              <a:rPr lang="pt-BR" dirty="0"/>
              <a:t> “Foi pelo próprio Senhor Jesus Cristo, que deu Sua vida pela vida do mundo, que foi ideado o plano do dar sistemático”.</a:t>
            </a:r>
          </a:p>
        </p:txBody>
      </p:sp>
    </p:spTree>
    <p:extLst>
      <p:ext uri="{BB962C8B-B14F-4D97-AF65-F5344CB8AC3E}">
        <p14:creationId xmlns:p14="http://schemas.microsoft.com/office/powerpoint/2010/main" val="28681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5AEF1F3-9D84-2F49-9589-EB1290C00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/>
          <a:p>
            <a:r>
              <a:rPr lang="pt-BR" dirty="0"/>
              <a:t>Conselhos sobre Mordomia, p. 45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936FC9-3A6D-B043-B75D-9DC5D5F74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3" y="379562"/>
            <a:ext cx="7315410" cy="5187801"/>
          </a:xfrm>
        </p:spPr>
        <p:txBody>
          <a:bodyPr>
            <a:normAutofit/>
          </a:bodyPr>
          <a:lstStyle/>
          <a:p>
            <a:r>
              <a:rPr lang="pt-BR" sz="3600" dirty="0"/>
              <a:t>“No sistema bíblico de dízimos e ofertas, as quantias pagas por várias pessoas certamente variarão muito, visto serem proporcionais às rendas”.</a:t>
            </a:r>
          </a:p>
        </p:txBody>
      </p:sp>
    </p:spTree>
    <p:extLst>
      <p:ext uri="{BB962C8B-B14F-4D97-AF65-F5344CB8AC3E}">
        <p14:creationId xmlns:p14="http://schemas.microsoft.com/office/powerpoint/2010/main" val="41799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58C79FF-05CA-0B47-9194-F9E3EAD2E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Provérbios 3:9-10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93FC5C-87A0-664E-A0FF-DE4478DF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467" y="423333"/>
            <a:ext cx="6892557" cy="5144611"/>
          </a:xfrm>
        </p:spPr>
        <p:txBody>
          <a:bodyPr/>
          <a:lstStyle/>
          <a:p>
            <a:r>
              <a:rPr lang="pt-BR" dirty="0"/>
              <a:t>Honra ao SENHOR com os teus bens e com as primícias de toda a tua renda e se encherão fartamente os teus celeiros, e transbordarão de vinho os teus lagares.</a:t>
            </a:r>
          </a:p>
        </p:txBody>
      </p:sp>
    </p:spTree>
    <p:extLst>
      <p:ext uri="{BB962C8B-B14F-4D97-AF65-F5344CB8AC3E}">
        <p14:creationId xmlns:p14="http://schemas.microsoft.com/office/powerpoint/2010/main" val="367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11BF82-CC89-5448-B3E3-523A49A53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16" y="242609"/>
            <a:ext cx="4994528" cy="5706534"/>
          </a:xfrm>
        </p:spPr>
        <p:txBody>
          <a:bodyPr/>
          <a:lstStyle/>
          <a:p>
            <a:r>
              <a:rPr lang="pt-BR" dirty="0"/>
              <a:t>Como calcular minha oferta?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D69B596-8057-254E-8058-EC480B706E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5"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15636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DA4031-7878-9848-A73B-B167A7A2049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Uma vez que aceitei Sua Palavra como o guia para meus pensamentos e ações, o ato de devolver o dízimo e de fazer ofertas baseadas em proporções, não é mais opcional.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5A3AE6F-A1C5-C242-ADA2-9F55FFF578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6144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DA08F3F-D57F-A242-B2FB-DF2C76009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775" y="277778"/>
            <a:ext cx="4822023" cy="5706534"/>
          </a:xfrm>
        </p:spPr>
        <p:txBody>
          <a:bodyPr/>
          <a:lstStyle/>
          <a:p>
            <a:r>
              <a:rPr lang="pt-BR" dirty="0"/>
              <a:t>Estabeleça um percentual para as suas ofertas voluntárias.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E640EF5-CD19-A145-BD58-74CD059FB8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73125"/>
            <a:ext cx="6962775" cy="4994275"/>
          </a:xfrm>
        </p:spPr>
      </p:pic>
    </p:spTree>
    <p:extLst>
      <p:ext uri="{BB962C8B-B14F-4D97-AF65-F5344CB8AC3E}">
        <p14:creationId xmlns:p14="http://schemas.microsoft.com/office/powerpoint/2010/main" val="40685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E3513297-82CC-F145-9947-EA12EB6A97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Como posso determinar a quantidade a ser ofertada?</a:t>
            </a:r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AFB1171B-A9B5-3749-B6B5-458F1157B0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9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F2A37D5-45FD-5C45-9E09-06FCF9FC362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Qual critério utilizo para decidir quando devolver uma oferta e quando não?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7DF7C3C-1C64-7649-AB84-BC677FF643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0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6A572B7-99F2-7C42-833A-226BDA6A8D8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São as ofertas tão importantes quanto o dízimo ou pertencem a uma categoria menos importante?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95FBA6E-D6A6-4E4B-8353-30926FF631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84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2997BC-399D-0B4C-9667-3395608B9BE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Devo ofertar a cada vez que devolvo o dízimo ou sou livre para decidir “conforme meu coração mandar”?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4F88EF7-871A-B14F-8084-3506B04DC0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7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85F2ED0-F41A-5E40-8B8E-22620EA32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que deve motivar minha oferta?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75280E9-5132-FC42-9CEC-40C7D5579A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835" r="1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93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1C2486-D9E2-AF46-AD0F-4217688E9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400"/>
            <a:ext cx="5384800" cy="5848845"/>
          </a:xfrm>
        </p:spPr>
        <p:txBody>
          <a:bodyPr/>
          <a:lstStyle/>
          <a:p>
            <a:r>
              <a:rPr lang="pt-BR" dirty="0"/>
              <a:t>As ofertas devem ser vistas e praticadas como uma expressão de confiança.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3598033-456D-EF48-9DDB-01B2348EC5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99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526</Words>
  <Application>Microsoft Office PowerPoint</Application>
  <PresentationFormat>Widescreen</PresentationFormat>
  <Paragraphs>38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Arial</vt:lpstr>
      <vt:lpstr>Trebuchet MS</vt:lpstr>
      <vt:lpstr>Tema do Office</vt:lpstr>
      <vt:lpstr>Apresentação do PowerPoint</vt:lpstr>
      <vt:lpstr>POR QUE NOSSAS OFERTAS DEVER SER BASEADAS EM PORCENTAGEM?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deve motivar minha oferta?</vt:lpstr>
      <vt:lpstr>Apresentação do PowerPoint</vt:lpstr>
      <vt:lpstr>e como um ato de adoração a Deus.</vt:lpstr>
      <vt:lpstr>O que é mais importante: Os dízimos ou as ofertas?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história de Zaqueu.</vt:lpstr>
      <vt:lpstr>A viúva pobre.</vt:lpstr>
      <vt:lpstr>Ananias e Safira.</vt:lpstr>
      <vt:lpstr>No Antigo Testamento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14</cp:revision>
  <dcterms:created xsi:type="dcterms:W3CDTF">2020-11-08T20:47:22Z</dcterms:created>
  <dcterms:modified xsi:type="dcterms:W3CDTF">2020-11-20T14:21:55Z</dcterms:modified>
</cp:coreProperties>
</file>