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79" r:id="rId4"/>
    <p:sldId id="300" r:id="rId5"/>
    <p:sldId id="281" r:id="rId6"/>
    <p:sldId id="282" r:id="rId7"/>
    <p:sldId id="283" r:id="rId8"/>
    <p:sldId id="284" r:id="rId9"/>
    <p:sldId id="285" r:id="rId10"/>
    <p:sldId id="301" r:id="rId11"/>
    <p:sldId id="303" r:id="rId12"/>
    <p:sldId id="286" r:id="rId13"/>
    <p:sldId id="287" r:id="rId14"/>
    <p:sldId id="288" r:id="rId15"/>
    <p:sldId id="289" r:id="rId16"/>
    <p:sldId id="302" r:id="rId17"/>
    <p:sldId id="290" r:id="rId18"/>
    <p:sldId id="291" r:id="rId19"/>
    <p:sldId id="292" r:id="rId20"/>
    <p:sldId id="293" r:id="rId21"/>
    <p:sldId id="294" r:id="rId22"/>
    <p:sldId id="278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61489-F0F5-634F-BC13-47997103C2F5}" v="72" dt="2020-11-13T17:18:18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4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9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2.sv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6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19CB259-2C0F-0C42-BC3F-423BD72C51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REGRA 1: IDENTIFICAR O USO CORRETO.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EBA50DDB-14BF-D24C-8865-D4F5436517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18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4BA96-92E0-864E-9DD9-5FE2BDB74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REGRA 2: SABER A QUANTIDADE CERTA.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6566C1B-DA5B-AD43-AEE4-DBDA16EDCA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659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D0E3EF-363C-B54A-9519-D0214F7DA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BALDE DA MISSÃO DE DEUS.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9214BF05-D612-6341-806E-35AE5078FA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24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CBA5AD7-153C-964D-91D0-DD67E7C0042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Nossas ofertas também devem ser uma porcentagem da nossa renda.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A113B09-87C1-3B45-9BC0-A6B8A2CC26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71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3122E5-7A73-F547-B7F4-BE9766A96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2Co 9:7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4E8C8A-0F45-F240-BAEE-861A0BA3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504" y="601579"/>
            <a:ext cx="7152520" cy="4966365"/>
          </a:xfrm>
        </p:spPr>
        <p:txBody>
          <a:bodyPr/>
          <a:lstStyle/>
          <a:p>
            <a:r>
              <a:rPr lang="pt-BR" dirty="0"/>
              <a:t>“Cada um dê conforme determinou em seu coração, não com pesar ou por obrigação, pois Deus ama quem dá com alegria”. </a:t>
            </a:r>
          </a:p>
        </p:txBody>
      </p:sp>
    </p:spTree>
    <p:extLst>
      <p:ext uri="{BB962C8B-B14F-4D97-AF65-F5344CB8AC3E}">
        <p14:creationId xmlns:p14="http://schemas.microsoft.com/office/powerpoint/2010/main" val="40318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6E9F9B-B839-E24F-9C43-8E9CD29DC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BALDE DAS</a:t>
            </a:r>
          </a:p>
          <a:p>
            <a:r>
              <a:rPr lang="pt-BR" sz="6000" dirty="0"/>
              <a:t>ECONOMIAS. 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307ED9D9-278B-844F-8007-1A350F81E5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58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B870158-D7BB-7949-BF92-D40A45BF6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Regra 3: Ter a atitude certa.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776A096-675F-554C-8701-AEA48BB3A6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1744" t="-471" r="18700" b="471"/>
          <a:stretch/>
        </p:blipFill>
        <p:spPr>
          <a:xfrm>
            <a:off x="141361" y="149226"/>
            <a:ext cx="5880490" cy="6498334"/>
          </a:xfrm>
        </p:spPr>
      </p:pic>
    </p:spTree>
    <p:extLst>
      <p:ext uri="{BB962C8B-B14F-4D97-AF65-F5344CB8AC3E}">
        <p14:creationId xmlns:p14="http://schemas.microsoft.com/office/powerpoint/2010/main" val="30135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8DE3E5E-21FA-B149-82F1-FED1DDEA2AC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Orçamentos requerem confiança em Deus, diligencia e </a:t>
            </a:r>
            <a:r>
              <a:rPr lang="pt-BR" dirty="0" err="1"/>
              <a:t>minuciosidade</a:t>
            </a:r>
            <a:r>
              <a:rPr lang="pt-BR" dirty="0"/>
              <a:t>, tanto na sua elaboração quanto na sua implementação.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54374F3-22BD-0645-AF2A-55A715F90B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06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3C4841D-939C-7B44-8454-F3E8AA89D96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É IMPORTANTE TER UMA VIDA FINANCEIRA EQUILIBRADA.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9CFACE0-6A1C-3942-8371-AA9C94A7D5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63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6FCA7E5-A564-344D-8F3F-70F10DEC5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Precisamos pedir ajuda a Deus.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1BADAB4-779E-1040-95FA-966726E9CB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26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20">
            <a:extLst>
              <a:ext uri="{FF2B5EF4-FFF2-40B4-BE49-F238E27FC236}">
                <a16:creationId xmlns:a16="http://schemas.microsoft.com/office/drawing/2014/main" id="{0EBAC4F5-6448-D944-9D1B-1763B859CA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CONTANDO OS CENTAVOS</a:t>
            </a:r>
          </a:p>
        </p:txBody>
      </p:sp>
      <p:sp>
        <p:nvSpPr>
          <p:cNvPr id="23" name="Subtítulo 22">
            <a:extLst>
              <a:ext uri="{FF2B5EF4-FFF2-40B4-BE49-F238E27FC236}">
                <a16:creationId xmlns:a16="http://schemas.microsoft.com/office/drawing/2014/main" id="{7656A3E5-C04C-2246-9D01-497B48B983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setembro</a:t>
            </a:r>
          </a:p>
        </p:txBody>
      </p:sp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24A992FE-B881-E74A-9CE8-66D5A2CC32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B2D72DD-93EA-8D47-A4D2-1330D111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sugestões para você administrar bem suas finanças: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A21943F-AC79-314E-9682-0DFA7177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927225"/>
            <a:ext cx="6155266" cy="435133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Não compre além de suas posses;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Não compre só porque está em promoção;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Saiba controlar o impulso consumista, pois nem tudo o que está na moda é bom ou bonito;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Avalie se você poderia viver bem sem o que deseja comprar;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Estabeleça uma lista de prioridades, do que é mais e menos importante;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Contente-se com pouco;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Se o dinheiro não está dando agora é bem provável que não sobrará mais tarde e que protelar as dívidas apenas adiará o problema.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5F0608C-6A44-C541-B4DD-8A5D25B014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25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74557DB-D2D8-0547-A994-E7F51AC47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Reconciliação financeira com Deus.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CBBDC20-3063-FA45-B3F9-D07D23384F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19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E7AE33-37FD-894E-A956-D53BDD3CA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329184"/>
            <a:ext cx="7740337" cy="566983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Então, lhe veio a palavra do SENHOR, dizendo: Dispõe-te, e vai a </a:t>
            </a:r>
            <a:r>
              <a:rPr lang="pt-BR" dirty="0" err="1"/>
              <a:t>Sarepta</a:t>
            </a:r>
            <a:r>
              <a:rPr lang="pt-BR" dirty="0"/>
              <a:t>, que pertence a </a:t>
            </a:r>
            <a:r>
              <a:rPr lang="pt-BR" dirty="0" err="1"/>
              <a:t>Sidom</a:t>
            </a:r>
            <a:r>
              <a:rPr lang="pt-BR" dirty="0"/>
              <a:t>, e demora-te ali, onde ordenei a uma mulher viúva que te dê comida.</a:t>
            </a:r>
            <a:br>
              <a:rPr lang="pt-BR" dirty="0"/>
            </a:br>
            <a:r>
              <a:rPr lang="pt-BR" dirty="0"/>
              <a:t>Então, ele se levantou e se foi a </a:t>
            </a:r>
            <a:r>
              <a:rPr lang="pt-BR" dirty="0" err="1"/>
              <a:t>Sarepta</a:t>
            </a:r>
            <a:r>
              <a:rPr lang="pt-BR" dirty="0"/>
              <a:t>; chegando à porta da cidade, estava ali uma mulher viúva apanhando lenha; ele a chamou e lhe disse: Traze-me, peço-te, uma vasilha de água para eu beber. Indo ela a buscá-la, ele a chamou e lhe disse: Traze me também um bocado de pão na tua mão. Porém ela respondeu: Tão certo como vive o SENHOR, teu Deus, nada tenho cozido; há somente um punhado de farinha numa panela e um pouco de azeite numa botija; e, vês aqui, apanhei dois cavacos e vou preparar esse resto de comida para mim e para o meu filho; comê-lo-emos e morreremos...</a:t>
            </a:r>
          </a:p>
        </p:txBody>
      </p:sp>
    </p:spTree>
    <p:extLst>
      <p:ext uri="{BB962C8B-B14F-4D97-AF65-F5344CB8AC3E}">
        <p14:creationId xmlns:p14="http://schemas.microsoft.com/office/powerpoint/2010/main" val="39268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1D9CB6-D5F1-354A-B4D4-1F70119B6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1 Reis 17:8-16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E7AE33-37FD-894E-A956-D53BDD3CA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329184"/>
            <a:ext cx="7740337" cy="52387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... Elias lhe disse: Não temas; vai e faze o que disseste; mas primeiro faze dele para mim um bolo pequeno e </a:t>
            </a:r>
            <a:r>
              <a:rPr lang="pt-BR" dirty="0" err="1"/>
              <a:t>traze-mo</a:t>
            </a:r>
            <a:r>
              <a:rPr lang="pt-BR" dirty="0"/>
              <a:t> aqui fora; depois, farás para ti mesma e para teu filho. Porque assim diz o SENHOR, Deus de Israel: A farinha da tua panela não se acabará, e o azeite da tua botija não faltará, até ao dia em que o SENHOR fizer chover sobre a terra. Foi ela e fez segundo a palavra de Elias; assim, comeram ele, ela e a sua casa muitos dias. Da panela a farinha não se acabou, e da botija o azeite não faltou, segundo a palavra do SENHOR, por intermédio de Elias.</a:t>
            </a:r>
          </a:p>
        </p:txBody>
      </p:sp>
    </p:spTree>
    <p:extLst>
      <p:ext uri="{BB962C8B-B14F-4D97-AF65-F5344CB8AC3E}">
        <p14:creationId xmlns:p14="http://schemas.microsoft.com/office/powerpoint/2010/main" val="1778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61BC393-35FE-5947-8891-5A1FFC67E21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 má atitude de algum membro da família com relação ao dinheiro pode prejudicar a todos.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A311BCA-89B9-A345-B772-F69D101D9B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9470" r="194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02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046BE48-18D5-644A-ACB4-378D4317E4D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É necessário união e compreensão entre os membros da família.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AF7E951-C26B-BA43-B8B6-013CDF0ED8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19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8739DB-6A0B-E146-9238-17DE14A0928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Deve-se ter uma atitude equilibrada com relação ao dinheiro.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A916ACA-9EC4-A947-A374-9BB03191D0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5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C06155-033D-DC47-80BF-7CF8FA82E73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Determinação de viver dentro dos rendimentos.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D856A11-38C2-A74C-9EAF-E42B4F64BC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04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6224F5-FEE3-CB41-82D3-02CA178B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</p:spPr>
        <p:txBody>
          <a:bodyPr/>
          <a:lstStyle/>
          <a:p>
            <a:r>
              <a:rPr lang="pt-BR" dirty="0"/>
              <a:t>três princípios importantes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A0D8A0BD-4573-C941-8855-1DC1D4755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2346959"/>
            <a:ext cx="6155266" cy="383000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pt-BR" sz="3600" dirty="0"/>
              <a:t>Identificar o uso correto.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pt-BR" sz="3600" dirty="0"/>
              <a:t>Saber a quantidade certa.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pt-BR" sz="3600" dirty="0"/>
              <a:t>Ter a atitude certa.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322AF98-F3B8-D54B-8AD7-9327F46942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0245" r="302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61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575</Words>
  <Application>Microsoft Office PowerPoint</Application>
  <PresentationFormat>Widescreen</PresentationFormat>
  <Paragraphs>34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5" baseType="lpstr">
      <vt:lpstr>Arial</vt:lpstr>
      <vt:lpstr>Trebuchet MS</vt:lpstr>
      <vt:lpstr>Tema do Office</vt:lpstr>
      <vt:lpstr>Apresentação do PowerPoint</vt:lpstr>
      <vt:lpstr>CONTANDO OS CENTAVOS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três princípios importantes</vt:lpstr>
      <vt:lpstr>REGRA 1: IDENTIFICAR O USO CORRETO.</vt:lpstr>
      <vt:lpstr>REGRA 2: SABER A QUANTIDADE CERTA.</vt:lpstr>
      <vt:lpstr>Apresentação do PowerPoint</vt:lpstr>
      <vt:lpstr>Apresentação do PowerPoint</vt:lpstr>
      <vt:lpstr>Apresentação do PowerPoint</vt:lpstr>
      <vt:lpstr>Apresentação do PowerPoint</vt:lpstr>
      <vt:lpstr>Regra 3: Ter a atitude certa.</vt:lpstr>
      <vt:lpstr>Apresentação do PowerPoint</vt:lpstr>
      <vt:lpstr>Apresentação do PowerPoint</vt:lpstr>
      <vt:lpstr>Apresentação do PowerPoint</vt:lpstr>
      <vt:lpstr>sugestões para você administrar bem suas finanças: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12</cp:revision>
  <dcterms:created xsi:type="dcterms:W3CDTF">2020-11-08T20:47:22Z</dcterms:created>
  <dcterms:modified xsi:type="dcterms:W3CDTF">2020-11-20T14:19:11Z</dcterms:modified>
</cp:coreProperties>
</file>