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9" r:id="rId4"/>
    <p:sldId id="294" r:id="rId5"/>
    <p:sldId id="279" r:id="rId6"/>
    <p:sldId id="280" r:id="rId7"/>
    <p:sldId id="281" r:id="rId8"/>
    <p:sldId id="282" r:id="rId9"/>
    <p:sldId id="295" r:id="rId10"/>
    <p:sldId id="283" r:id="rId11"/>
    <p:sldId id="284" r:id="rId12"/>
    <p:sldId id="285" r:id="rId13"/>
    <p:sldId id="286" r:id="rId14"/>
    <p:sldId id="287" r:id="rId15"/>
    <p:sldId id="288" r:id="rId16"/>
    <p:sldId id="289" r:id="rId17"/>
    <p:sldId id="296" r:id="rId18"/>
    <p:sldId id="290" r:id="rId19"/>
    <p:sldId id="291" r:id="rId20"/>
    <p:sldId id="292" r:id="rId21"/>
    <p:sldId id="293" r:id="rId22"/>
    <p:sldId id="297" r:id="rId23"/>
    <p:sldId id="278"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s aurelio gularte de castro" initials="magdc" lastIdx="2" clrIdx="0">
    <p:extLst>
      <p:ext uri="{19B8F6BF-5375-455C-9EA6-DF929625EA0E}">
        <p15:presenceInfo xmlns:p15="http://schemas.microsoft.com/office/powerpoint/2012/main" userId="67f50566e2aee3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EBF9"/>
    <a:srgbClr val="ADE0EC"/>
    <a:srgbClr val="1B85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BF6781-82ED-2945-A564-4B8C9FFA1EAA}" v="49" dt="2020-11-13T17:06:44.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4"/>
    <p:restoredTop sz="94608"/>
  </p:normalViewPr>
  <p:slideViewPr>
    <p:cSldViewPr snapToGrid="0" snapToObjects="1">
      <p:cViewPr varScale="1">
        <p:scale>
          <a:sx n="105" d="100"/>
          <a:sy n="105" d="100"/>
        </p:scale>
        <p:origin x="990"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9.svg"/><Relationship Id="rId7" Type="http://schemas.openxmlformats.org/officeDocument/2006/relationships/image" Target="../media/image8.sv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43.svg"/><Relationship Id="rId5" Type="http://schemas.openxmlformats.org/officeDocument/2006/relationships/image" Target="../media/image6.svg"/><Relationship Id="rId10" Type="http://schemas.openxmlformats.org/officeDocument/2006/relationships/image" Target="../media/image42.png"/><Relationship Id="rId4" Type="http://schemas.openxmlformats.org/officeDocument/2006/relationships/image" Target="../media/image5.png"/><Relationship Id="rId9" Type="http://schemas.openxmlformats.org/officeDocument/2006/relationships/image" Target="../media/image41.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2.svg"/><Relationship Id="rId4" Type="http://schemas.openxmlformats.org/officeDocument/2006/relationships/image" Target="../media/image11.png"/><Relationship Id="rId9"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4.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1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E9EFCDA6-8011-A548-AEC8-D2D52A0B400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14880" y="47120"/>
            <a:ext cx="7843838" cy="6858000"/>
          </a:xfrm>
          <a:prstGeom prst="rect">
            <a:avLst/>
          </a:prstGeom>
          <a:effectLst>
            <a:outerShdw blurRad="419100" dist="342900" dir="6600000" algn="t" rotWithShape="0">
              <a:schemeClr val="tx2">
                <a:lumMod val="50000"/>
                <a:alpha val="40000"/>
              </a:schemeClr>
            </a:outerShdw>
          </a:effectLst>
        </p:spPr>
      </p:pic>
      <p:pic>
        <p:nvPicPr>
          <p:cNvPr id="18" name="Gráfico 17">
            <a:extLst>
              <a:ext uri="{FF2B5EF4-FFF2-40B4-BE49-F238E27FC236}">
                <a16:creationId xmlns:a16="http://schemas.microsoft.com/office/drawing/2014/main" id="{8D9C6CB2-EA6E-6D40-895E-B951008072F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559791" flipV="1">
            <a:off x="5127275" y="-312570"/>
            <a:ext cx="7843838" cy="6858000"/>
          </a:xfrm>
          <a:prstGeom prst="rect">
            <a:avLst/>
          </a:prstGeom>
        </p:spPr>
      </p:pic>
      <p:sp>
        <p:nvSpPr>
          <p:cNvPr id="20" name="CaixaDeTexto 19">
            <a:extLst>
              <a:ext uri="{FF2B5EF4-FFF2-40B4-BE49-F238E27FC236}">
                <a16:creationId xmlns:a16="http://schemas.microsoft.com/office/drawing/2014/main" id="{6DD3A588-B089-9945-BF4A-366CA4852C5A}"/>
              </a:ext>
            </a:extLst>
          </p:cNvPr>
          <p:cNvSpPr txBox="1"/>
          <p:nvPr userDrawn="1"/>
        </p:nvSpPr>
        <p:spPr>
          <a:xfrm>
            <a:off x="3729863" y="652332"/>
            <a:ext cx="184731" cy="369332"/>
          </a:xfrm>
          <a:prstGeom prst="rect">
            <a:avLst/>
          </a:prstGeom>
          <a:noFill/>
        </p:spPr>
        <p:txBody>
          <a:bodyPr wrap="none" rtlCol="0">
            <a:spAutoFit/>
          </a:bodyPr>
          <a:lstStyle/>
          <a:p>
            <a:endParaRPr lang="pt-BR" dirty="0"/>
          </a:p>
        </p:txBody>
      </p:sp>
      <p:sp>
        <p:nvSpPr>
          <p:cNvPr id="21" name="Oval 20">
            <a:extLst>
              <a:ext uri="{FF2B5EF4-FFF2-40B4-BE49-F238E27FC236}">
                <a16:creationId xmlns:a16="http://schemas.microsoft.com/office/drawing/2014/main" id="{78031237-3E5F-FC40-8134-1FE243442EC0}"/>
              </a:ext>
            </a:extLst>
          </p:cNvPr>
          <p:cNvSpPr/>
          <p:nvPr userDrawn="1"/>
        </p:nvSpPr>
        <p:spPr>
          <a:xfrm>
            <a:off x="11358151" y="2326829"/>
            <a:ext cx="624191" cy="624191"/>
          </a:xfrm>
          <a:prstGeom prst="ellipse">
            <a:avLst/>
          </a:prstGeom>
          <a:noFill/>
          <a:ln w="31750">
            <a:solidFill>
              <a:schemeClr val="bg1">
                <a:alpha val="74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91F9A429-EE1D-554C-A76A-3558356B110A}"/>
              </a:ext>
            </a:extLst>
          </p:cNvPr>
          <p:cNvSpPr>
            <a:spLocks noGrp="1"/>
          </p:cNvSpPr>
          <p:nvPr>
            <p:ph type="ctrTitle"/>
          </p:nvPr>
        </p:nvSpPr>
        <p:spPr>
          <a:xfrm>
            <a:off x="6309706" y="2167467"/>
            <a:ext cx="5323491" cy="3539066"/>
          </a:xfrm>
          <a:prstGeom prst="rect">
            <a:avLst/>
          </a:prstGeom>
        </p:spPr>
        <p:txBody>
          <a:bodyPr anchor="ctr">
            <a:noAutofit/>
          </a:bodyPr>
          <a:lstStyle>
            <a:lvl1pPr algn="ctr">
              <a:defRPr sz="5400"/>
            </a:lvl1pPr>
          </a:lstStyle>
          <a:p>
            <a:r>
              <a:rPr lang="pt-BR" dirty="0"/>
              <a:t>Clique para editar o título Mestre</a:t>
            </a:r>
          </a:p>
        </p:txBody>
      </p:sp>
      <p:sp>
        <p:nvSpPr>
          <p:cNvPr id="3" name="Subtítulo 2">
            <a:extLst>
              <a:ext uri="{FF2B5EF4-FFF2-40B4-BE49-F238E27FC236}">
                <a16:creationId xmlns:a16="http://schemas.microsoft.com/office/drawing/2014/main" id="{5B209A9B-12B9-D243-84BA-F1CAB34931C3}"/>
              </a:ext>
            </a:extLst>
          </p:cNvPr>
          <p:cNvSpPr>
            <a:spLocks noGrp="1"/>
          </p:cNvSpPr>
          <p:nvPr>
            <p:ph type="subTitle" idx="1" hasCustomPrompt="1"/>
          </p:nvPr>
        </p:nvSpPr>
        <p:spPr>
          <a:xfrm>
            <a:off x="6309706" y="936622"/>
            <a:ext cx="5323491" cy="812801"/>
          </a:xfrm>
        </p:spPr>
        <p:txBody>
          <a:bodyPr/>
          <a:lstStyle>
            <a:lvl1pPr marL="0" indent="0" algn="ctr">
              <a:buNone/>
              <a:defRPr sz="4800" cap="all" spc="8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Mestre</a:t>
            </a:r>
          </a:p>
        </p:txBody>
      </p:sp>
      <p:sp>
        <p:nvSpPr>
          <p:cNvPr id="14" name="Espaço Reservado para Imagem 13">
            <a:extLst>
              <a:ext uri="{FF2B5EF4-FFF2-40B4-BE49-F238E27FC236}">
                <a16:creationId xmlns:a16="http://schemas.microsoft.com/office/drawing/2014/main" id="{2EC10866-B356-7443-A268-EAEBEC59E1EE}"/>
              </a:ext>
            </a:extLst>
          </p:cNvPr>
          <p:cNvSpPr>
            <a:spLocks noGrp="1"/>
          </p:cNvSpPr>
          <p:nvPr>
            <p:ph type="pic" sz="quarter" idx="13"/>
          </p:nvPr>
        </p:nvSpPr>
        <p:spPr>
          <a:xfrm>
            <a:off x="141361" y="149226"/>
            <a:ext cx="5880490" cy="6498334"/>
          </a:xfrm>
          <a:custGeom>
            <a:avLst/>
            <a:gdLst>
              <a:gd name="connsiteX0" fmla="*/ 4716353 w 5880490"/>
              <a:gd name="connsiteY0" fmla="*/ 637463 h 6498334"/>
              <a:gd name="connsiteX1" fmla="*/ 5880490 w 5880490"/>
              <a:gd name="connsiteY1" fmla="*/ 637463 h 6498334"/>
              <a:gd name="connsiteX2" fmla="*/ 5628643 w 5880490"/>
              <a:gd name="connsiteY2" fmla="*/ 5860871 h 6498334"/>
              <a:gd name="connsiteX3" fmla="*/ 4464506 w 5880490"/>
              <a:gd name="connsiteY3" fmla="*/ 5860871 h 6498334"/>
              <a:gd name="connsiteX4" fmla="*/ 292235 w 5880490"/>
              <a:gd name="connsiteY4" fmla="*/ 469465 h 6498334"/>
              <a:gd name="connsiteX5" fmla="*/ 1643062 w 5880490"/>
              <a:gd name="connsiteY5" fmla="*/ 469465 h 6498334"/>
              <a:gd name="connsiteX6" fmla="*/ 1350827 w 5880490"/>
              <a:gd name="connsiteY6" fmla="*/ 6028869 h 6498334"/>
              <a:gd name="connsiteX7" fmla="*/ 0 w 5880490"/>
              <a:gd name="connsiteY7" fmla="*/ 6028869 h 6498334"/>
              <a:gd name="connsiteX8" fmla="*/ 1725147 w 5880490"/>
              <a:gd name="connsiteY8" fmla="*/ 337954 h 6498334"/>
              <a:gd name="connsiteX9" fmla="*/ 3075974 w 5880490"/>
              <a:gd name="connsiteY9" fmla="*/ 337954 h 6498334"/>
              <a:gd name="connsiteX10" fmla="*/ 2783739 w 5880490"/>
              <a:gd name="connsiteY10" fmla="*/ 6399029 h 6498334"/>
              <a:gd name="connsiteX11" fmla="*/ 1432912 w 5880490"/>
              <a:gd name="connsiteY11" fmla="*/ 6399029 h 6498334"/>
              <a:gd name="connsiteX12" fmla="*/ 3185560 w 5880490"/>
              <a:gd name="connsiteY12" fmla="*/ 0 h 6498334"/>
              <a:gd name="connsiteX13" fmla="*/ 4633839 w 5880490"/>
              <a:gd name="connsiteY13" fmla="*/ 0 h 6498334"/>
              <a:gd name="connsiteX14" fmla="*/ 4320522 w 5880490"/>
              <a:gd name="connsiteY14" fmla="*/ 6498334 h 6498334"/>
              <a:gd name="connsiteX15" fmla="*/ 2872243 w 5880490"/>
              <a:gd name="connsiteY15" fmla="*/ 6498334 h 649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80490" h="6498334">
                <a:moveTo>
                  <a:pt x="4716353" y="637463"/>
                </a:moveTo>
                <a:lnTo>
                  <a:pt x="5880490" y="637463"/>
                </a:lnTo>
                <a:lnTo>
                  <a:pt x="5628643" y="5860871"/>
                </a:lnTo>
                <a:lnTo>
                  <a:pt x="4464506" y="5860871"/>
                </a:lnTo>
                <a:close/>
                <a:moveTo>
                  <a:pt x="292235" y="469465"/>
                </a:moveTo>
                <a:lnTo>
                  <a:pt x="1643062" y="469465"/>
                </a:lnTo>
                <a:lnTo>
                  <a:pt x="1350827" y="6028869"/>
                </a:lnTo>
                <a:lnTo>
                  <a:pt x="0" y="6028869"/>
                </a:lnTo>
                <a:close/>
                <a:moveTo>
                  <a:pt x="1725147" y="337954"/>
                </a:moveTo>
                <a:lnTo>
                  <a:pt x="3075974" y="337954"/>
                </a:lnTo>
                <a:lnTo>
                  <a:pt x="2783739" y="6399029"/>
                </a:lnTo>
                <a:lnTo>
                  <a:pt x="1432912" y="6399029"/>
                </a:lnTo>
                <a:close/>
                <a:moveTo>
                  <a:pt x="3185560" y="0"/>
                </a:moveTo>
                <a:lnTo>
                  <a:pt x="4633839" y="0"/>
                </a:lnTo>
                <a:lnTo>
                  <a:pt x="4320522" y="6498334"/>
                </a:lnTo>
                <a:lnTo>
                  <a:pt x="2872243" y="6498334"/>
                </a:lnTo>
                <a:close/>
              </a:path>
            </a:pathLst>
          </a:custGeom>
          <a:solidFill>
            <a:schemeClr val="bg1"/>
          </a:solidFill>
        </p:spPr>
        <p:txBody>
          <a:bodyPr wrap="square">
            <a:noAutofit/>
          </a:bodyPr>
          <a:lstStyle/>
          <a:p>
            <a:endParaRPr lang="pt-BR"/>
          </a:p>
        </p:txBody>
      </p:sp>
    </p:spTree>
    <p:extLst>
      <p:ext uri="{BB962C8B-B14F-4D97-AF65-F5344CB8AC3E}">
        <p14:creationId xmlns:p14="http://schemas.microsoft.com/office/powerpoint/2010/main" val="3690565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pic>
        <p:nvPicPr>
          <p:cNvPr id="14" name="Gráfico 13">
            <a:extLst>
              <a:ext uri="{FF2B5EF4-FFF2-40B4-BE49-F238E27FC236}">
                <a16:creationId xmlns:a16="http://schemas.microsoft.com/office/drawing/2014/main" id="{5630AD49-05EE-D84F-BC55-3E9A041727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299285">
            <a:off x="-570330" y="-301530"/>
            <a:ext cx="12765074" cy="7180354"/>
          </a:xfrm>
          <a:prstGeom prst="rect">
            <a:avLst/>
          </a:prstGeom>
        </p:spPr>
      </p:pic>
      <p:pic>
        <p:nvPicPr>
          <p:cNvPr id="11" name="Gráfico 10">
            <a:extLst>
              <a:ext uri="{FF2B5EF4-FFF2-40B4-BE49-F238E27FC236}">
                <a16:creationId xmlns:a16="http://schemas.microsoft.com/office/drawing/2014/main" id="{14E1F500-11BB-3D47-9717-3F9E1A2D147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49115" y="-184282"/>
            <a:ext cx="7843838" cy="6858000"/>
          </a:xfrm>
          <a:prstGeom prst="rect">
            <a:avLst/>
          </a:prstGeom>
        </p:spPr>
      </p:pic>
      <p:pic>
        <p:nvPicPr>
          <p:cNvPr id="9" name="Gráfico 8">
            <a:extLst>
              <a:ext uri="{FF2B5EF4-FFF2-40B4-BE49-F238E27FC236}">
                <a16:creationId xmlns:a16="http://schemas.microsoft.com/office/drawing/2014/main" id="{8D2CF9C5-E5F8-6342-92AA-86D38C1ADE0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74081" y="0"/>
            <a:ext cx="7843838" cy="6858000"/>
          </a:xfrm>
          <a:prstGeom prst="rect">
            <a:avLst/>
          </a:prstGeom>
        </p:spPr>
      </p:pic>
      <p:pic>
        <p:nvPicPr>
          <p:cNvPr id="12" name="Gráfico 11">
            <a:extLst>
              <a:ext uri="{FF2B5EF4-FFF2-40B4-BE49-F238E27FC236}">
                <a16:creationId xmlns:a16="http://schemas.microsoft.com/office/drawing/2014/main" id="{9C58D1B2-09FA-884A-9235-411EBB74BCC1}"/>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311598" y="-184282"/>
            <a:ext cx="7843838" cy="6858000"/>
          </a:xfrm>
          <a:prstGeom prst="rect">
            <a:avLst/>
          </a:prstGeom>
        </p:spPr>
      </p:pic>
      <p:sp>
        <p:nvSpPr>
          <p:cNvPr id="2" name="Título 1">
            <a:extLst>
              <a:ext uri="{FF2B5EF4-FFF2-40B4-BE49-F238E27FC236}">
                <a16:creationId xmlns:a16="http://schemas.microsoft.com/office/drawing/2014/main" id="{AF7BA72B-4FF8-FC44-A67A-F51CED94130B}"/>
              </a:ext>
            </a:extLst>
          </p:cNvPr>
          <p:cNvSpPr>
            <a:spLocks noGrp="1"/>
          </p:cNvSpPr>
          <p:nvPr>
            <p:ph type="title"/>
          </p:nvPr>
        </p:nvSpPr>
        <p:spPr>
          <a:xfrm>
            <a:off x="2698154" y="1773503"/>
            <a:ext cx="7070725" cy="2569897"/>
          </a:xfrm>
          <a:prstGeom prst="rect">
            <a:avLst/>
          </a:prstGeom>
        </p:spPr>
        <p:txBody>
          <a:bodyPr anchor="b"/>
          <a:lstStyle>
            <a:lvl1pPr>
              <a:defRPr sz="6000">
                <a:solidFill>
                  <a:schemeClr val="tx2">
                    <a:lumMod val="60000"/>
                    <a:lumOff val="40000"/>
                  </a:schemeClr>
                </a:solidFill>
              </a:defRPr>
            </a:lvl1pPr>
          </a:lstStyle>
          <a:p>
            <a:r>
              <a:rPr lang="pt-BR" dirty="0"/>
              <a:t>Clique para editar o título Mestre</a:t>
            </a:r>
          </a:p>
        </p:txBody>
      </p:sp>
    </p:spTree>
    <p:extLst>
      <p:ext uri="{BB962C8B-B14F-4D97-AF65-F5344CB8AC3E}">
        <p14:creationId xmlns:p14="http://schemas.microsoft.com/office/powerpoint/2010/main" val="2896820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030622-8584-794C-B428-9A6C89889E8C}"/>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30785ED-FE12-E342-B622-AA03B8ACB066}"/>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D82CD63-7812-7444-B92C-B1F2C64A4D2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6337300-C5F1-5747-9580-148FC1F3AA40}"/>
              </a:ext>
            </a:extLst>
          </p:cNvPr>
          <p:cNvSpPr>
            <a:spLocks noGrp="1"/>
          </p:cNvSpPr>
          <p:nvPr>
            <p:ph type="dt" sz="half" idx="10"/>
          </p:nvPr>
        </p:nvSpPr>
        <p:spPr>
          <a:xfrm>
            <a:off x="838200" y="6356350"/>
            <a:ext cx="2743200" cy="365125"/>
          </a:xfrm>
          <a:prstGeom prst="rect">
            <a:avLst/>
          </a:prstGeom>
        </p:spPr>
        <p:txBody>
          <a:bodyPr/>
          <a:lstStyle/>
          <a:p>
            <a:fld id="{6208A740-5A74-F443-B1EB-4529D0CBD52F}" type="datetimeFigureOut">
              <a:rPr lang="pt-BR" smtClean="0"/>
              <a:t>19/11/2020</a:t>
            </a:fld>
            <a:endParaRPr lang="pt-BR"/>
          </a:p>
        </p:txBody>
      </p:sp>
      <p:sp>
        <p:nvSpPr>
          <p:cNvPr id="6" name="Espaço Reservado para Rodapé 5">
            <a:extLst>
              <a:ext uri="{FF2B5EF4-FFF2-40B4-BE49-F238E27FC236}">
                <a16:creationId xmlns:a16="http://schemas.microsoft.com/office/drawing/2014/main" id="{68D466B0-DCC1-8542-B7F6-DE5B6B6A064A}"/>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F752BAA2-E965-3247-AA2C-F9B17C2539F5}"/>
              </a:ext>
            </a:extLst>
          </p:cNvPr>
          <p:cNvSpPr>
            <a:spLocks noGrp="1"/>
          </p:cNvSpPr>
          <p:nvPr>
            <p:ph type="sldNum" sz="quarter" idx="12"/>
          </p:nvPr>
        </p:nvSpPr>
        <p:spPr>
          <a:xfrm>
            <a:off x="8610600" y="6356350"/>
            <a:ext cx="2743200" cy="365125"/>
          </a:xfrm>
          <a:prstGeom prst="rect">
            <a:avLst/>
          </a:prstGeom>
        </p:spPr>
        <p:txBody>
          <a:bodyPr/>
          <a:lstStyle/>
          <a:p>
            <a:fld id="{BFE82812-C85D-5747-AC46-3F7ADAFB110B}" type="slidenum">
              <a:rPr lang="pt-BR" smtClean="0"/>
              <a:t>‹nº›</a:t>
            </a:fld>
            <a:endParaRPr lang="pt-BR"/>
          </a:p>
        </p:txBody>
      </p:sp>
    </p:spTree>
    <p:extLst>
      <p:ext uri="{BB962C8B-B14F-4D97-AF65-F5344CB8AC3E}">
        <p14:creationId xmlns:p14="http://schemas.microsoft.com/office/powerpoint/2010/main" val="85473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5AFAE-7B00-5E45-943D-C8DBC6334C16}"/>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BF2A20C1-CF33-9049-BD5D-FF82512A2E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922A818-0258-0E4C-B656-4E17ADD92DFB}"/>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F2E87F0-4929-DC43-8844-8DC5AB908F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4C4FD98-810D-0541-9D4A-BCA81E1CC1CE}"/>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220DB1A2-4309-FD49-B985-A73D6518AF88}"/>
              </a:ext>
            </a:extLst>
          </p:cNvPr>
          <p:cNvSpPr>
            <a:spLocks noGrp="1"/>
          </p:cNvSpPr>
          <p:nvPr>
            <p:ph type="dt" sz="half" idx="10"/>
          </p:nvPr>
        </p:nvSpPr>
        <p:spPr>
          <a:xfrm>
            <a:off x="838200" y="6356350"/>
            <a:ext cx="2743200" cy="365125"/>
          </a:xfrm>
          <a:prstGeom prst="rect">
            <a:avLst/>
          </a:prstGeom>
        </p:spPr>
        <p:txBody>
          <a:bodyPr/>
          <a:lstStyle/>
          <a:p>
            <a:fld id="{6208A740-5A74-F443-B1EB-4529D0CBD52F}" type="datetimeFigureOut">
              <a:rPr lang="pt-BR" smtClean="0"/>
              <a:t>19/11/2020</a:t>
            </a:fld>
            <a:endParaRPr lang="pt-BR"/>
          </a:p>
        </p:txBody>
      </p:sp>
      <p:sp>
        <p:nvSpPr>
          <p:cNvPr id="8" name="Espaço Reservado para Rodapé 7">
            <a:extLst>
              <a:ext uri="{FF2B5EF4-FFF2-40B4-BE49-F238E27FC236}">
                <a16:creationId xmlns:a16="http://schemas.microsoft.com/office/drawing/2014/main" id="{DD191FAD-3961-404F-9649-AA35F62529C9}"/>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9" name="Espaço Reservado para Número de Slide 8">
            <a:extLst>
              <a:ext uri="{FF2B5EF4-FFF2-40B4-BE49-F238E27FC236}">
                <a16:creationId xmlns:a16="http://schemas.microsoft.com/office/drawing/2014/main" id="{879DFA75-F386-D74C-8C4B-3BE40FF2C296}"/>
              </a:ext>
            </a:extLst>
          </p:cNvPr>
          <p:cNvSpPr>
            <a:spLocks noGrp="1"/>
          </p:cNvSpPr>
          <p:nvPr>
            <p:ph type="sldNum" sz="quarter" idx="12"/>
          </p:nvPr>
        </p:nvSpPr>
        <p:spPr>
          <a:xfrm>
            <a:off x="8610600" y="6356350"/>
            <a:ext cx="2743200" cy="365125"/>
          </a:xfrm>
          <a:prstGeom prst="rect">
            <a:avLst/>
          </a:prstGeom>
        </p:spPr>
        <p:txBody>
          <a:bodyPr/>
          <a:lstStyle/>
          <a:p>
            <a:fld id="{BFE82812-C85D-5747-AC46-3F7ADAFB110B}" type="slidenum">
              <a:rPr lang="pt-BR" smtClean="0"/>
              <a:t>‹nº›</a:t>
            </a:fld>
            <a:endParaRPr lang="pt-BR"/>
          </a:p>
        </p:txBody>
      </p:sp>
    </p:spTree>
    <p:extLst>
      <p:ext uri="{BB962C8B-B14F-4D97-AF65-F5344CB8AC3E}">
        <p14:creationId xmlns:p14="http://schemas.microsoft.com/office/powerpoint/2010/main" val="2412188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91EA14-FD76-1243-A0C7-06A22EED263E}"/>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9DC24FAA-BFBB-F94D-8255-E53EAADC9DD2}"/>
              </a:ext>
            </a:extLst>
          </p:cNvPr>
          <p:cNvSpPr>
            <a:spLocks noGrp="1"/>
          </p:cNvSpPr>
          <p:nvPr>
            <p:ph type="dt" sz="half" idx="10"/>
          </p:nvPr>
        </p:nvSpPr>
        <p:spPr>
          <a:xfrm>
            <a:off x="838200" y="6356350"/>
            <a:ext cx="2743200" cy="365125"/>
          </a:xfrm>
          <a:prstGeom prst="rect">
            <a:avLst/>
          </a:prstGeom>
        </p:spPr>
        <p:txBody>
          <a:bodyPr/>
          <a:lstStyle/>
          <a:p>
            <a:fld id="{6208A740-5A74-F443-B1EB-4529D0CBD52F}" type="datetimeFigureOut">
              <a:rPr lang="pt-BR" smtClean="0"/>
              <a:t>19/11/2020</a:t>
            </a:fld>
            <a:endParaRPr lang="pt-BR"/>
          </a:p>
        </p:txBody>
      </p:sp>
      <p:sp>
        <p:nvSpPr>
          <p:cNvPr id="4" name="Espaço Reservado para Rodapé 3">
            <a:extLst>
              <a:ext uri="{FF2B5EF4-FFF2-40B4-BE49-F238E27FC236}">
                <a16:creationId xmlns:a16="http://schemas.microsoft.com/office/drawing/2014/main" id="{355898A7-3AC0-C04B-B838-3EFD35227270}"/>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5" name="Espaço Reservado para Número de Slide 4">
            <a:extLst>
              <a:ext uri="{FF2B5EF4-FFF2-40B4-BE49-F238E27FC236}">
                <a16:creationId xmlns:a16="http://schemas.microsoft.com/office/drawing/2014/main" id="{D8553E50-BAC1-D042-9ABA-4752FB44B8DA}"/>
              </a:ext>
            </a:extLst>
          </p:cNvPr>
          <p:cNvSpPr>
            <a:spLocks noGrp="1"/>
          </p:cNvSpPr>
          <p:nvPr>
            <p:ph type="sldNum" sz="quarter" idx="12"/>
          </p:nvPr>
        </p:nvSpPr>
        <p:spPr>
          <a:xfrm>
            <a:off x="8610600" y="6356350"/>
            <a:ext cx="2743200" cy="365125"/>
          </a:xfrm>
          <a:prstGeom prst="rect">
            <a:avLst/>
          </a:prstGeom>
        </p:spPr>
        <p:txBody>
          <a:bodyPr/>
          <a:lstStyle/>
          <a:p>
            <a:fld id="{BFE82812-C85D-5747-AC46-3F7ADAFB110B}" type="slidenum">
              <a:rPr lang="pt-BR" smtClean="0"/>
              <a:t>‹nº›</a:t>
            </a:fld>
            <a:endParaRPr lang="pt-BR"/>
          </a:p>
        </p:txBody>
      </p:sp>
    </p:spTree>
    <p:extLst>
      <p:ext uri="{BB962C8B-B14F-4D97-AF65-F5344CB8AC3E}">
        <p14:creationId xmlns:p14="http://schemas.microsoft.com/office/powerpoint/2010/main" val="3702517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5C26D0B-371A-A44E-8813-D7141147519B}"/>
              </a:ext>
            </a:extLst>
          </p:cNvPr>
          <p:cNvSpPr>
            <a:spLocks noGrp="1"/>
          </p:cNvSpPr>
          <p:nvPr>
            <p:ph type="dt" sz="half" idx="10"/>
          </p:nvPr>
        </p:nvSpPr>
        <p:spPr>
          <a:xfrm>
            <a:off x="838200" y="6356350"/>
            <a:ext cx="2743200" cy="365125"/>
          </a:xfrm>
          <a:prstGeom prst="rect">
            <a:avLst/>
          </a:prstGeom>
        </p:spPr>
        <p:txBody>
          <a:bodyPr/>
          <a:lstStyle/>
          <a:p>
            <a:fld id="{6208A740-5A74-F443-B1EB-4529D0CBD52F}" type="datetimeFigureOut">
              <a:rPr lang="pt-BR" smtClean="0"/>
              <a:t>19/11/2020</a:t>
            </a:fld>
            <a:endParaRPr lang="pt-BR"/>
          </a:p>
        </p:txBody>
      </p:sp>
      <p:sp>
        <p:nvSpPr>
          <p:cNvPr id="3" name="Espaço Reservado para Rodapé 2">
            <a:extLst>
              <a:ext uri="{FF2B5EF4-FFF2-40B4-BE49-F238E27FC236}">
                <a16:creationId xmlns:a16="http://schemas.microsoft.com/office/drawing/2014/main" id="{C00779B8-7DB0-C74B-A4AB-65505C862E88}"/>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4" name="Espaço Reservado para Número de Slide 3">
            <a:extLst>
              <a:ext uri="{FF2B5EF4-FFF2-40B4-BE49-F238E27FC236}">
                <a16:creationId xmlns:a16="http://schemas.microsoft.com/office/drawing/2014/main" id="{56EEE449-DDCD-FB4E-BA65-53EC39FABE9F}"/>
              </a:ext>
            </a:extLst>
          </p:cNvPr>
          <p:cNvSpPr>
            <a:spLocks noGrp="1"/>
          </p:cNvSpPr>
          <p:nvPr>
            <p:ph type="sldNum" sz="quarter" idx="12"/>
          </p:nvPr>
        </p:nvSpPr>
        <p:spPr>
          <a:xfrm>
            <a:off x="8610600" y="6356350"/>
            <a:ext cx="2743200" cy="365125"/>
          </a:xfrm>
          <a:prstGeom prst="rect">
            <a:avLst/>
          </a:prstGeom>
        </p:spPr>
        <p:txBody>
          <a:bodyPr/>
          <a:lstStyle/>
          <a:p>
            <a:fld id="{BFE82812-C85D-5747-AC46-3F7ADAFB110B}" type="slidenum">
              <a:rPr lang="pt-BR" smtClean="0"/>
              <a:t>‹nº›</a:t>
            </a:fld>
            <a:endParaRPr lang="pt-BR"/>
          </a:p>
        </p:txBody>
      </p:sp>
    </p:spTree>
    <p:extLst>
      <p:ext uri="{BB962C8B-B14F-4D97-AF65-F5344CB8AC3E}">
        <p14:creationId xmlns:p14="http://schemas.microsoft.com/office/powerpoint/2010/main" val="2364937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údo com Legenda">
    <p:spTree>
      <p:nvGrpSpPr>
        <p:cNvPr id="1" name=""/>
        <p:cNvGrpSpPr/>
        <p:nvPr/>
      </p:nvGrpSpPr>
      <p:grpSpPr>
        <a:xfrm>
          <a:off x="0" y="0"/>
          <a:ext cx="0" cy="0"/>
          <a:chOff x="0" y="0"/>
          <a:chExt cx="0" cy="0"/>
        </a:xfrm>
      </p:grpSpPr>
      <p:pic>
        <p:nvPicPr>
          <p:cNvPr id="11" name="Gráfico 10">
            <a:extLst>
              <a:ext uri="{FF2B5EF4-FFF2-40B4-BE49-F238E27FC236}">
                <a16:creationId xmlns:a16="http://schemas.microsoft.com/office/drawing/2014/main" id="{53872743-8BBC-004E-A82A-6378060B3D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087385">
            <a:off x="-760009" y="-398331"/>
            <a:ext cx="13853380" cy="7792526"/>
          </a:xfrm>
          <a:prstGeom prst="rect">
            <a:avLst/>
          </a:prstGeom>
        </p:spPr>
      </p:pic>
      <p:pic>
        <p:nvPicPr>
          <p:cNvPr id="8" name="Gráfico 7">
            <a:extLst>
              <a:ext uri="{FF2B5EF4-FFF2-40B4-BE49-F238E27FC236}">
                <a16:creationId xmlns:a16="http://schemas.microsoft.com/office/drawing/2014/main" id="{19D157FD-3C9D-C14F-A5E4-9C681F2D069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69980" y="-448360"/>
            <a:ext cx="10058224" cy="7476094"/>
          </a:xfrm>
          <a:prstGeom prst="rect">
            <a:avLst/>
          </a:prstGeom>
          <a:effectLst>
            <a:outerShdw blurRad="419100" dist="342900" dir="6600000" algn="t" rotWithShape="0">
              <a:schemeClr val="tx2">
                <a:lumMod val="50000"/>
                <a:alpha val="40000"/>
              </a:schemeClr>
            </a:outerShdw>
          </a:effectLst>
        </p:spPr>
      </p:pic>
      <p:pic>
        <p:nvPicPr>
          <p:cNvPr id="9" name="Gráfico 8">
            <a:extLst>
              <a:ext uri="{FF2B5EF4-FFF2-40B4-BE49-F238E27FC236}">
                <a16:creationId xmlns:a16="http://schemas.microsoft.com/office/drawing/2014/main" id="{D805F4B0-2F30-5E48-9560-4A19E37BC20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559791" flipV="1">
            <a:off x="1910355" y="-1838466"/>
            <a:ext cx="9988958" cy="8733515"/>
          </a:xfrm>
          <a:prstGeom prst="rect">
            <a:avLst/>
          </a:prstGeom>
        </p:spPr>
      </p:pic>
      <p:pic>
        <p:nvPicPr>
          <p:cNvPr id="13" name="Gráfico 12">
            <a:extLst>
              <a:ext uri="{FF2B5EF4-FFF2-40B4-BE49-F238E27FC236}">
                <a16:creationId xmlns:a16="http://schemas.microsoft.com/office/drawing/2014/main" id="{45000F20-681B-5A42-8263-7D106799E29E}"/>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559791" flipV="1">
            <a:off x="1789917" y="-880405"/>
            <a:ext cx="10785174" cy="7337974"/>
          </a:xfrm>
          <a:prstGeom prst="rect">
            <a:avLst/>
          </a:prstGeom>
        </p:spPr>
      </p:pic>
      <p:pic>
        <p:nvPicPr>
          <p:cNvPr id="15" name="Gráfico 14">
            <a:extLst>
              <a:ext uri="{FF2B5EF4-FFF2-40B4-BE49-F238E27FC236}">
                <a16:creationId xmlns:a16="http://schemas.microsoft.com/office/drawing/2014/main" id="{64D6FB45-7F55-5B4F-8EA0-F84D7DB6BCF3}"/>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50293" y="2242034"/>
            <a:ext cx="1885394" cy="1781229"/>
          </a:xfrm>
          <a:prstGeom prst="rect">
            <a:avLst/>
          </a:prstGeom>
          <a:effectLst>
            <a:outerShdw blurRad="279400" dist="304800" dir="5220000" algn="t" rotWithShape="0">
              <a:schemeClr val="tx2">
                <a:alpha val="58000"/>
              </a:schemeClr>
            </a:outerShdw>
          </a:effectLst>
        </p:spPr>
      </p:pic>
      <p:pic>
        <p:nvPicPr>
          <p:cNvPr id="16" name="Gráfico 15">
            <a:extLst>
              <a:ext uri="{FF2B5EF4-FFF2-40B4-BE49-F238E27FC236}">
                <a16:creationId xmlns:a16="http://schemas.microsoft.com/office/drawing/2014/main" id="{61CC8429-B4C9-4445-8947-2C56EB1A4466}"/>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10800000">
            <a:off x="10306606" y="3786713"/>
            <a:ext cx="1885394" cy="1781229"/>
          </a:xfrm>
          <a:prstGeom prst="rect">
            <a:avLst/>
          </a:prstGeom>
          <a:effectLst>
            <a:outerShdw blurRad="279400" dist="304800" dir="5220000" algn="t" rotWithShape="0">
              <a:schemeClr val="tx2">
                <a:alpha val="58000"/>
              </a:schemeClr>
            </a:outerShdw>
          </a:effectLst>
        </p:spPr>
      </p:pic>
      <p:sp>
        <p:nvSpPr>
          <p:cNvPr id="4" name="Espaço Reservado para Texto 3">
            <a:extLst>
              <a:ext uri="{FF2B5EF4-FFF2-40B4-BE49-F238E27FC236}">
                <a16:creationId xmlns:a16="http://schemas.microsoft.com/office/drawing/2014/main" id="{4E8F288E-D0D5-4942-B383-AC37B37ED1BE}"/>
              </a:ext>
            </a:extLst>
          </p:cNvPr>
          <p:cNvSpPr>
            <a:spLocks noGrp="1"/>
          </p:cNvSpPr>
          <p:nvPr>
            <p:ph type="body" sz="half" idx="2"/>
          </p:nvPr>
        </p:nvSpPr>
        <p:spPr>
          <a:xfrm>
            <a:off x="3587867" y="5912744"/>
            <a:ext cx="5016263" cy="343677"/>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Clique para editar os estilos de texto Mestres</a:t>
            </a:r>
          </a:p>
        </p:txBody>
      </p:sp>
      <p:sp>
        <p:nvSpPr>
          <p:cNvPr id="3" name="Espaço Reservado para Conteúdo 2">
            <a:extLst>
              <a:ext uri="{FF2B5EF4-FFF2-40B4-BE49-F238E27FC236}">
                <a16:creationId xmlns:a16="http://schemas.microsoft.com/office/drawing/2014/main" id="{75F22EA9-DA7F-3B40-B211-10518D77D346}"/>
              </a:ext>
            </a:extLst>
          </p:cNvPr>
          <p:cNvSpPr>
            <a:spLocks noGrp="1"/>
          </p:cNvSpPr>
          <p:nvPr>
            <p:ph idx="1"/>
          </p:nvPr>
        </p:nvSpPr>
        <p:spPr>
          <a:xfrm>
            <a:off x="2335687" y="1273996"/>
            <a:ext cx="7740337" cy="4293948"/>
          </a:xfrm>
        </p:spPr>
        <p:txBody>
          <a:bodyPr anchor="ctr"/>
          <a:lstStyle>
            <a:lvl1pPr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dirty="0"/>
              <a:t>Clique para editar os estilos de texto Mestres</a:t>
            </a:r>
          </a:p>
        </p:txBody>
      </p:sp>
    </p:spTree>
    <p:extLst>
      <p:ext uri="{BB962C8B-B14F-4D97-AF65-F5344CB8AC3E}">
        <p14:creationId xmlns:p14="http://schemas.microsoft.com/office/powerpoint/2010/main" val="3138766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C6AF50-27AD-AA4F-969B-07B70C258A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3593F04-4759-D74D-91C0-BAA955BF5F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445C518-3050-3F43-919E-9DBE2829A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959BE16-A1ED-5F4E-ABDA-ECB746C21271}"/>
              </a:ext>
            </a:extLst>
          </p:cNvPr>
          <p:cNvSpPr>
            <a:spLocks noGrp="1"/>
          </p:cNvSpPr>
          <p:nvPr>
            <p:ph type="dt" sz="half" idx="10"/>
          </p:nvPr>
        </p:nvSpPr>
        <p:spPr>
          <a:xfrm>
            <a:off x="838200" y="6356350"/>
            <a:ext cx="2743200" cy="365125"/>
          </a:xfrm>
          <a:prstGeom prst="rect">
            <a:avLst/>
          </a:prstGeom>
        </p:spPr>
        <p:txBody>
          <a:bodyPr/>
          <a:lstStyle/>
          <a:p>
            <a:fld id="{6208A740-5A74-F443-B1EB-4529D0CBD52F}" type="datetimeFigureOut">
              <a:rPr lang="pt-BR" smtClean="0"/>
              <a:t>19/11/2020</a:t>
            </a:fld>
            <a:endParaRPr lang="pt-BR"/>
          </a:p>
        </p:txBody>
      </p:sp>
      <p:sp>
        <p:nvSpPr>
          <p:cNvPr id="6" name="Espaço Reservado para Rodapé 5">
            <a:extLst>
              <a:ext uri="{FF2B5EF4-FFF2-40B4-BE49-F238E27FC236}">
                <a16:creationId xmlns:a16="http://schemas.microsoft.com/office/drawing/2014/main" id="{3E1FCB92-158F-AD49-943C-8728DA3B9BAE}"/>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941C4018-CA8F-A349-B556-F289F7900164}"/>
              </a:ext>
            </a:extLst>
          </p:cNvPr>
          <p:cNvSpPr>
            <a:spLocks noGrp="1"/>
          </p:cNvSpPr>
          <p:nvPr>
            <p:ph type="sldNum" sz="quarter" idx="12"/>
          </p:nvPr>
        </p:nvSpPr>
        <p:spPr>
          <a:xfrm>
            <a:off x="8610600" y="6356350"/>
            <a:ext cx="2743200" cy="365125"/>
          </a:xfrm>
          <a:prstGeom prst="rect">
            <a:avLst/>
          </a:prstGeom>
        </p:spPr>
        <p:txBody>
          <a:bodyPr/>
          <a:lstStyle/>
          <a:p>
            <a:fld id="{BFE82812-C85D-5747-AC46-3F7ADAFB110B}" type="slidenum">
              <a:rPr lang="pt-BR" smtClean="0"/>
              <a:t>‹nº›</a:t>
            </a:fld>
            <a:endParaRPr lang="pt-BR"/>
          </a:p>
        </p:txBody>
      </p:sp>
    </p:spTree>
    <p:extLst>
      <p:ext uri="{BB962C8B-B14F-4D97-AF65-F5344CB8AC3E}">
        <p14:creationId xmlns:p14="http://schemas.microsoft.com/office/powerpoint/2010/main" val="354454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997096-9CCB-3942-A105-A7AA2B4BF57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DF670E1-80B6-FD45-AD59-EA773F9C9E4A}"/>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43ACF90-CD8B-614B-9FCE-4C9127CF42D3}"/>
              </a:ext>
            </a:extLst>
          </p:cNvPr>
          <p:cNvSpPr>
            <a:spLocks noGrp="1"/>
          </p:cNvSpPr>
          <p:nvPr>
            <p:ph type="dt" sz="half" idx="10"/>
          </p:nvPr>
        </p:nvSpPr>
        <p:spPr>
          <a:xfrm>
            <a:off x="838200" y="6356350"/>
            <a:ext cx="2743200" cy="365125"/>
          </a:xfrm>
          <a:prstGeom prst="rect">
            <a:avLst/>
          </a:prstGeom>
        </p:spPr>
        <p:txBody>
          <a:bodyPr/>
          <a:lstStyle/>
          <a:p>
            <a:fld id="{6208A740-5A74-F443-B1EB-4529D0CBD52F}" type="datetimeFigureOut">
              <a:rPr lang="pt-BR" smtClean="0"/>
              <a:t>19/11/2020</a:t>
            </a:fld>
            <a:endParaRPr lang="pt-BR"/>
          </a:p>
        </p:txBody>
      </p:sp>
      <p:sp>
        <p:nvSpPr>
          <p:cNvPr id="5" name="Espaço Reservado para Rodapé 4">
            <a:extLst>
              <a:ext uri="{FF2B5EF4-FFF2-40B4-BE49-F238E27FC236}">
                <a16:creationId xmlns:a16="http://schemas.microsoft.com/office/drawing/2014/main" id="{524F5C97-3052-9340-8155-7DC23EC45EDE}"/>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E20B616A-58E4-E144-A979-790505F5C738}"/>
              </a:ext>
            </a:extLst>
          </p:cNvPr>
          <p:cNvSpPr>
            <a:spLocks noGrp="1"/>
          </p:cNvSpPr>
          <p:nvPr>
            <p:ph type="sldNum" sz="quarter" idx="12"/>
          </p:nvPr>
        </p:nvSpPr>
        <p:spPr>
          <a:xfrm>
            <a:off x="8610600" y="6356350"/>
            <a:ext cx="2743200" cy="365125"/>
          </a:xfrm>
          <a:prstGeom prst="rect">
            <a:avLst/>
          </a:prstGeom>
        </p:spPr>
        <p:txBody>
          <a:bodyPr/>
          <a:lstStyle/>
          <a:p>
            <a:fld id="{BFE82812-C85D-5747-AC46-3F7ADAFB110B}" type="slidenum">
              <a:rPr lang="pt-BR" smtClean="0"/>
              <a:t>‹nº›</a:t>
            </a:fld>
            <a:endParaRPr lang="pt-BR"/>
          </a:p>
        </p:txBody>
      </p:sp>
    </p:spTree>
    <p:extLst>
      <p:ext uri="{BB962C8B-B14F-4D97-AF65-F5344CB8AC3E}">
        <p14:creationId xmlns:p14="http://schemas.microsoft.com/office/powerpoint/2010/main" val="3656261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49435B2-7064-534B-A810-50A5FA271D1C}"/>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95123E2-07C5-4940-9D50-ED98A3E583B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5DBD606-FFDF-EC4E-B2EA-1292E75E168C}"/>
              </a:ext>
            </a:extLst>
          </p:cNvPr>
          <p:cNvSpPr>
            <a:spLocks noGrp="1"/>
          </p:cNvSpPr>
          <p:nvPr>
            <p:ph type="dt" sz="half" idx="10"/>
          </p:nvPr>
        </p:nvSpPr>
        <p:spPr>
          <a:xfrm>
            <a:off x="838200" y="6356350"/>
            <a:ext cx="2743200" cy="365125"/>
          </a:xfrm>
          <a:prstGeom prst="rect">
            <a:avLst/>
          </a:prstGeom>
        </p:spPr>
        <p:txBody>
          <a:bodyPr/>
          <a:lstStyle/>
          <a:p>
            <a:fld id="{6208A740-5A74-F443-B1EB-4529D0CBD52F}" type="datetimeFigureOut">
              <a:rPr lang="pt-BR" smtClean="0"/>
              <a:t>19/11/2020</a:t>
            </a:fld>
            <a:endParaRPr lang="pt-BR"/>
          </a:p>
        </p:txBody>
      </p:sp>
      <p:sp>
        <p:nvSpPr>
          <p:cNvPr id="5" name="Espaço Reservado para Rodapé 4">
            <a:extLst>
              <a:ext uri="{FF2B5EF4-FFF2-40B4-BE49-F238E27FC236}">
                <a16:creationId xmlns:a16="http://schemas.microsoft.com/office/drawing/2014/main" id="{1F6F99E7-6055-EE42-B5B8-3C1DD60837C6}"/>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F4471578-09BF-8649-83FC-980F1A35103D}"/>
              </a:ext>
            </a:extLst>
          </p:cNvPr>
          <p:cNvSpPr>
            <a:spLocks noGrp="1"/>
          </p:cNvSpPr>
          <p:nvPr>
            <p:ph type="sldNum" sz="quarter" idx="12"/>
          </p:nvPr>
        </p:nvSpPr>
        <p:spPr>
          <a:xfrm>
            <a:off x="8610600" y="6356350"/>
            <a:ext cx="2743200" cy="365125"/>
          </a:xfrm>
          <a:prstGeom prst="rect">
            <a:avLst/>
          </a:prstGeom>
        </p:spPr>
        <p:txBody>
          <a:bodyPr/>
          <a:lstStyle/>
          <a:p>
            <a:fld id="{BFE82812-C85D-5747-AC46-3F7ADAFB110B}" type="slidenum">
              <a:rPr lang="pt-BR" smtClean="0"/>
              <a:t>‹nº›</a:t>
            </a:fld>
            <a:endParaRPr lang="pt-BR"/>
          </a:p>
        </p:txBody>
      </p:sp>
    </p:spTree>
    <p:extLst>
      <p:ext uri="{BB962C8B-B14F-4D97-AF65-F5344CB8AC3E}">
        <p14:creationId xmlns:p14="http://schemas.microsoft.com/office/powerpoint/2010/main" val="390967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de Título">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E9EFCDA6-8011-A548-AEC8-D2D52A0B400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14880" y="47120"/>
            <a:ext cx="7843838" cy="6858000"/>
          </a:xfrm>
          <a:prstGeom prst="rect">
            <a:avLst/>
          </a:prstGeom>
          <a:effectLst>
            <a:outerShdw blurRad="419100" dist="342900" dir="6600000" algn="t" rotWithShape="0">
              <a:schemeClr val="tx2">
                <a:lumMod val="50000"/>
                <a:alpha val="40000"/>
              </a:schemeClr>
            </a:outerShdw>
          </a:effectLst>
        </p:spPr>
      </p:pic>
      <p:pic>
        <p:nvPicPr>
          <p:cNvPr id="18" name="Gráfico 17">
            <a:extLst>
              <a:ext uri="{FF2B5EF4-FFF2-40B4-BE49-F238E27FC236}">
                <a16:creationId xmlns:a16="http://schemas.microsoft.com/office/drawing/2014/main" id="{8D9C6CB2-EA6E-6D40-895E-B951008072F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559791" flipV="1">
            <a:off x="5127275" y="-312570"/>
            <a:ext cx="7843838" cy="6858000"/>
          </a:xfrm>
          <a:prstGeom prst="rect">
            <a:avLst/>
          </a:prstGeom>
        </p:spPr>
      </p:pic>
      <p:sp>
        <p:nvSpPr>
          <p:cNvPr id="20" name="CaixaDeTexto 19">
            <a:extLst>
              <a:ext uri="{FF2B5EF4-FFF2-40B4-BE49-F238E27FC236}">
                <a16:creationId xmlns:a16="http://schemas.microsoft.com/office/drawing/2014/main" id="{6DD3A588-B089-9945-BF4A-366CA4852C5A}"/>
              </a:ext>
            </a:extLst>
          </p:cNvPr>
          <p:cNvSpPr txBox="1"/>
          <p:nvPr userDrawn="1"/>
        </p:nvSpPr>
        <p:spPr>
          <a:xfrm>
            <a:off x="3729863" y="652332"/>
            <a:ext cx="184731" cy="369332"/>
          </a:xfrm>
          <a:prstGeom prst="rect">
            <a:avLst/>
          </a:prstGeom>
          <a:noFill/>
        </p:spPr>
        <p:txBody>
          <a:bodyPr wrap="none" rtlCol="0">
            <a:spAutoFit/>
          </a:bodyPr>
          <a:lstStyle/>
          <a:p>
            <a:endParaRPr lang="pt-BR" dirty="0"/>
          </a:p>
        </p:txBody>
      </p:sp>
      <p:sp>
        <p:nvSpPr>
          <p:cNvPr id="21" name="Oval 20">
            <a:extLst>
              <a:ext uri="{FF2B5EF4-FFF2-40B4-BE49-F238E27FC236}">
                <a16:creationId xmlns:a16="http://schemas.microsoft.com/office/drawing/2014/main" id="{78031237-3E5F-FC40-8134-1FE243442EC0}"/>
              </a:ext>
            </a:extLst>
          </p:cNvPr>
          <p:cNvSpPr/>
          <p:nvPr userDrawn="1"/>
        </p:nvSpPr>
        <p:spPr>
          <a:xfrm>
            <a:off x="11358151" y="2326829"/>
            <a:ext cx="624191" cy="624191"/>
          </a:xfrm>
          <a:prstGeom prst="ellipse">
            <a:avLst/>
          </a:prstGeom>
          <a:noFill/>
          <a:ln w="31750">
            <a:solidFill>
              <a:schemeClr val="bg1">
                <a:alpha val="74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91F9A429-EE1D-554C-A76A-3558356B110A}"/>
              </a:ext>
            </a:extLst>
          </p:cNvPr>
          <p:cNvSpPr>
            <a:spLocks noGrp="1"/>
          </p:cNvSpPr>
          <p:nvPr>
            <p:ph type="ctrTitle"/>
          </p:nvPr>
        </p:nvSpPr>
        <p:spPr>
          <a:xfrm>
            <a:off x="6309706" y="1021664"/>
            <a:ext cx="5323491" cy="4684869"/>
          </a:xfrm>
          <a:prstGeom prst="rect">
            <a:avLst/>
          </a:prstGeom>
        </p:spPr>
        <p:txBody>
          <a:bodyPr anchor="ctr">
            <a:noAutofit/>
          </a:bodyPr>
          <a:lstStyle>
            <a:lvl1pPr algn="ctr">
              <a:defRPr sz="5400" b="1"/>
            </a:lvl1pPr>
          </a:lstStyle>
          <a:p>
            <a:r>
              <a:rPr lang="pt-BR" dirty="0"/>
              <a:t>Clique para editar o título Mestre</a:t>
            </a:r>
          </a:p>
        </p:txBody>
      </p:sp>
      <p:sp>
        <p:nvSpPr>
          <p:cNvPr id="14" name="Espaço Reservado para Imagem 13">
            <a:extLst>
              <a:ext uri="{FF2B5EF4-FFF2-40B4-BE49-F238E27FC236}">
                <a16:creationId xmlns:a16="http://schemas.microsoft.com/office/drawing/2014/main" id="{2EC10866-B356-7443-A268-EAEBEC59E1EE}"/>
              </a:ext>
            </a:extLst>
          </p:cNvPr>
          <p:cNvSpPr>
            <a:spLocks noGrp="1"/>
          </p:cNvSpPr>
          <p:nvPr>
            <p:ph type="pic" sz="quarter" idx="13"/>
          </p:nvPr>
        </p:nvSpPr>
        <p:spPr>
          <a:xfrm>
            <a:off x="141361" y="149226"/>
            <a:ext cx="5880490" cy="6498334"/>
          </a:xfrm>
          <a:custGeom>
            <a:avLst/>
            <a:gdLst>
              <a:gd name="connsiteX0" fmla="*/ 4716353 w 5880490"/>
              <a:gd name="connsiteY0" fmla="*/ 637463 h 6498334"/>
              <a:gd name="connsiteX1" fmla="*/ 5880490 w 5880490"/>
              <a:gd name="connsiteY1" fmla="*/ 637463 h 6498334"/>
              <a:gd name="connsiteX2" fmla="*/ 5628643 w 5880490"/>
              <a:gd name="connsiteY2" fmla="*/ 5860871 h 6498334"/>
              <a:gd name="connsiteX3" fmla="*/ 4464506 w 5880490"/>
              <a:gd name="connsiteY3" fmla="*/ 5860871 h 6498334"/>
              <a:gd name="connsiteX4" fmla="*/ 292235 w 5880490"/>
              <a:gd name="connsiteY4" fmla="*/ 469465 h 6498334"/>
              <a:gd name="connsiteX5" fmla="*/ 1643062 w 5880490"/>
              <a:gd name="connsiteY5" fmla="*/ 469465 h 6498334"/>
              <a:gd name="connsiteX6" fmla="*/ 1350827 w 5880490"/>
              <a:gd name="connsiteY6" fmla="*/ 6028869 h 6498334"/>
              <a:gd name="connsiteX7" fmla="*/ 0 w 5880490"/>
              <a:gd name="connsiteY7" fmla="*/ 6028869 h 6498334"/>
              <a:gd name="connsiteX8" fmla="*/ 1725147 w 5880490"/>
              <a:gd name="connsiteY8" fmla="*/ 337954 h 6498334"/>
              <a:gd name="connsiteX9" fmla="*/ 3075974 w 5880490"/>
              <a:gd name="connsiteY9" fmla="*/ 337954 h 6498334"/>
              <a:gd name="connsiteX10" fmla="*/ 2783739 w 5880490"/>
              <a:gd name="connsiteY10" fmla="*/ 6399029 h 6498334"/>
              <a:gd name="connsiteX11" fmla="*/ 1432912 w 5880490"/>
              <a:gd name="connsiteY11" fmla="*/ 6399029 h 6498334"/>
              <a:gd name="connsiteX12" fmla="*/ 3185560 w 5880490"/>
              <a:gd name="connsiteY12" fmla="*/ 0 h 6498334"/>
              <a:gd name="connsiteX13" fmla="*/ 4633839 w 5880490"/>
              <a:gd name="connsiteY13" fmla="*/ 0 h 6498334"/>
              <a:gd name="connsiteX14" fmla="*/ 4320522 w 5880490"/>
              <a:gd name="connsiteY14" fmla="*/ 6498334 h 6498334"/>
              <a:gd name="connsiteX15" fmla="*/ 2872243 w 5880490"/>
              <a:gd name="connsiteY15" fmla="*/ 6498334 h 649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80490" h="6498334">
                <a:moveTo>
                  <a:pt x="4716353" y="637463"/>
                </a:moveTo>
                <a:lnTo>
                  <a:pt x="5880490" y="637463"/>
                </a:lnTo>
                <a:lnTo>
                  <a:pt x="5628643" y="5860871"/>
                </a:lnTo>
                <a:lnTo>
                  <a:pt x="4464506" y="5860871"/>
                </a:lnTo>
                <a:close/>
                <a:moveTo>
                  <a:pt x="292235" y="469465"/>
                </a:moveTo>
                <a:lnTo>
                  <a:pt x="1643062" y="469465"/>
                </a:lnTo>
                <a:lnTo>
                  <a:pt x="1350827" y="6028869"/>
                </a:lnTo>
                <a:lnTo>
                  <a:pt x="0" y="6028869"/>
                </a:lnTo>
                <a:close/>
                <a:moveTo>
                  <a:pt x="1725147" y="337954"/>
                </a:moveTo>
                <a:lnTo>
                  <a:pt x="3075974" y="337954"/>
                </a:lnTo>
                <a:lnTo>
                  <a:pt x="2783739" y="6399029"/>
                </a:lnTo>
                <a:lnTo>
                  <a:pt x="1432912" y="6399029"/>
                </a:lnTo>
                <a:close/>
                <a:moveTo>
                  <a:pt x="3185560" y="0"/>
                </a:moveTo>
                <a:lnTo>
                  <a:pt x="4633839" y="0"/>
                </a:lnTo>
                <a:lnTo>
                  <a:pt x="4320522" y="6498334"/>
                </a:lnTo>
                <a:lnTo>
                  <a:pt x="2872243" y="6498334"/>
                </a:lnTo>
                <a:close/>
              </a:path>
            </a:pathLst>
          </a:custGeom>
          <a:solidFill>
            <a:schemeClr val="bg1"/>
          </a:solidFill>
        </p:spPr>
        <p:txBody>
          <a:bodyPr wrap="square">
            <a:noAutofit/>
          </a:bodyPr>
          <a:lstStyle/>
          <a:p>
            <a:endParaRPr lang="pt-BR"/>
          </a:p>
        </p:txBody>
      </p:sp>
    </p:spTree>
    <p:extLst>
      <p:ext uri="{BB962C8B-B14F-4D97-AF65-F5344CB8AC3E}">
        <p14:creationId xmlns:p14="http://schemas.microsoft.com/office/powerpoint/2010/main" val="905560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1_Em Branco">
    <p:spTree>
      <p:nvGrpSpPr>
        <p:cNvPr id="1" name=""/>
        <p:cNvGrpSpPr/>
        <p:nvPr/>
      </p:nvGrpSpPr>
      <p:grpSpPr>
        <a:xfrm>
          <a:off x="0" y="0"/>
          <a:ext cx="0" cy="0"/>
          <a:chOff x="0" y="0"/>
          <a:chExt cx="0" cy="0"/>
        </a:xfrm>
      </p:grpSpPr>
      <p:pic>
        <p:nvPicPr>
          <p:cNvPr id="20" name="Gráfico 19">
            <a:extLst>
              <a:ext uri="{FF2B5EF4-FFF2-40B4-BE49-F238E27FC236}">
                <a16:creationId xmlns:a16="http://schemas.microsoft.com/office/drawing/2014/main" id="{70C3A03B-1125-5140-83A8-A4E71ED73B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17712" y="-223627"/>
            <a:ext cx="7843838" cy="6858000"/>
          </a:xfrm>
          <a:prstGeom prst="rect">
            <a:avLst/>
          </a:prstGeom>
          <a:effectLst>
            <a:outerShdw blurRad="419100" dist="342900" dir="6600000" algn="t" rotWithShape="0">
              <a:schemeClr val="tx2">
                <a:lumMod val="50000"/>
                <a:alpha val="40000"/>
              </a:schemeClr>
            </a:outerShdw>
          </a:effectLst>
        </p:spPr>
      </p:pic>
      <p:pic>
        <p:nvPicPr>
          <p:cNvPr id="14" name="Gráfico 13">
            <a:extLst>
              <a:ext uri="{FF2B5EF4-FFF2-40B4-BE49-F238E27FC236}">
                <a16:creationId xmlns:a16="http://schemas.microsoft.com/office/drawing/2014/main" id="{BE5F2457-DD8E-E147-A918-A40CFE5EB6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391614" y="-63359"/>
            <a:ext cx="13357157" cy="7513401"/>
          </a:xfrm>
          <a:prstGeom prst="rect">
            <a:avLst/>
          </a:prstGeom>
        </p:spPr>
      </p:pic>
      <p:pic>
        <p:nvPicPr>
          <p:cNvPr id="16" name="Gráfico 15">
            <a:extLst>
              <a:ext uri="{FF2B5EF4-FFF2-40B4-BE49-F238E27FC236}">
                <a16:creationId xmlns:a16="http://schemas.microsoft.com/office/drawing/2014/main" id="{3BD76816-9929-EB4C-8F0A-263C8B73ADB2}"/>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50107" y="-843530"/>
            <a:ext cx="9444164" cy="8257192"/>
          </a:xfrm>
          <a:prstGeom prst="rect">
            <a:avLst/>
          </a:prstGeom>
          <a:effectLst/>
        </p:spPr>
      </p:pic>
      <p:sp>
        <p:nvSpPr>
          <p:cNvPr id="17" name="Triângulo 16">
            <a:extLst>
              <a:ext uri="{FF2B5EF4-FFF2-40B4-BE49-F238E27FC236}">
                <a16:creationId xmlns:a16="http://schemas.microsoft.com/office/drawing/2014/main" id="{2ECE5C94-EE67-614D-AD2F-922016A9B996}"/>
              </a:ext>
            </a:extLst>
          </p:cNvPr>
          <p:cNvSpPr/>
          <p:nvPr userDrawn="1"/>
        </p:nvSpPr>
        <p:spPr>
          <a:xfrm>
            <a:off x="4073372" y="5915966"/>
            <a:ext cx="952500" cy="82112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Oval 17">
            <a:extLst>
              <a:ext uri="{FF2B5EF4-FFF2-40B4-BE49-F238E27FC236}">
                <a16:creationId xmlns:a16="http://schemas.microsoft.com/office/drawing/2014/main" id="{DD590AB4-EF5D-2943-9C67-30685C15438B}"/>
              </a:ext>
            </a:extLst>
          </p:cNvPr>
          <p:cNvSpPr/>
          <p:nvPr userDrawn="1"/>
        </p:nvSpPr>
        <p:spPr>
          <a:xfrm>
            <a:off x="3883533" y="5291404"/>
            <a:ext cx="933450" cy="9334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Mais 18">
            <a:extLst>
              <a:ext uri="{FF2B5EF4-FFF2-40B4-BE49-F238E27FC236}">
                <a16:creationId xmlns:a16="http://schemas.microsoft.com/office/drawing/2014/main" id="{54320816-D94F-8C48-A36A-99B58710393A}"/>
              </a:ext>
            </a:extLst>
          </p:cNvPr>
          <p:cNvSpPr/>
          <p:nvPr userDrawn="1"/>
        </p:nvSpPr>
        <p:spPr>
          <a:xfrm>
            <a:off x="4694432" y="5567573"/>
            <a:ext cx="1066800" cy="1066800"/>
          </a:xfrm>
          <a:prstGeom prst="mathPlus">
            <a:avLst>
              <a:gd name="adj1"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69D0163F-0748-DB4D-98F3-5C1B9B97C942}"/>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120131" y="931333"/>
            <a:ext cx="5975869" cy="4707468"/>
          </a:xfrm>
          <a:prstGeom prst="rect">
            <a:avLst/>
          </a:prstGeom>
        </p:spPr>
      </p:pic>
      <p:pic>
        <p:nvPicPr>
          <p:cNvPr id="8" name="Gráfico 7">
            <a:extLst>
              <a:ext uri="{FF2B5EF4-FFF2-40B4-BE49-F238E27FC236}">
                <a16:creationId xmlns:a16="http://schemas.microsoft.com/office/drawing/2014/main" id="{83C6D60C-9AA8-7945-94F3-5DA164612296}"/>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25067" y="2058150"/>
            <a:ext cx="6096000" cy="2453833"/>
          </a:xfrm>
          <a:prstGeom prst="rect">
            <a:avLst/>
          </a:prstGeom>
        </p:spPr>
      </p:pic>
    </p:spTree>
    <p:extLst>
      <p:ext uri="{BB962C8B-B14F-4D97-AF65-F5344CB8AC3E}">
        <p14:creationId xmlns:p14="http://schemas.microsoft.com/office/powerpoint/2010/main" val="73282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270D44-3173-AD4D-8AD4-C87374AFA755}"/>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17E5643-6232-DA47-BD71-5A348E3A25F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F20E61D-BE76-F246-B2CE-2BFC66B043B4}"/>
              </a:ext>
            </a:extLst>
          </p:cNvPr>
          <p:cNvSpPr>
            <a:spLocks noGrp="1"/>
          </p:cNvSpPr>
          <p:nvPr>
            <p:ph type="dt" sz="half" idx="10"/>
          </p:nvPr>
        </p:nvSpPr>
        <p:spPr>
          <a:xfrm>
            <a:off x="838200" y="6356350"/>
            <a:ext cx="2743200" cy="365125"/>
          </a:xfrm>
          <a:prstGeom prst="rect">
            <a:avLst/>
          </a:prstGeom>
        </p:spPr>
        <p:txBody>
          <a:bodyPr/>
          <a:lstStyle/>
          <a:p>
            <a:fld id="{6208A740-5A74-F443-B1EB-4529D0CBD52F}" type="datetimeFigureOut">
              <a:rPr lang="pt-BR" smtClean="0"/>
              <a:t>19/11/2020</a:t>
            </a:fld>
            <a:endParaRPr lang="pt-BR"/>
          </a:p>
        </p:txBody>
      </p:sp>
      <p:sp>
        <p:nvSpPr>
          <p:cNvPr id="5" name="Espaço Reservado para Rodapé 4">
            <a:extLst>
              <a:ext uri="{FF2B5EF4-FFF2-40B4-BE49-F238E27FC236}">
                <a16:creationId xmlns:a16="http://schemas.microsoft.com/office/drawing/2014/main" id="{B7F8C006-B26F-0840-AFA9-DE1CBCCA439D}"/>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ADBDD620-3032-8E47-BBDE-12B3676E2ABA}"/>
              </a:ext>
            </a:extLst>
          </p:cNvPr>
          <p:cNvSpPr>
            <a:spLocks noGrp="1"/>
          </p:cNvSpPr>
          <p:nvPr>
            <p:ph type="sldNum" sz="quarter" idx="12"/>
          </p:nvPr>
        </p:nvSpPr>
        <p:spPr>
          <a:xfrm>
            <a:off x="8610600" y="6356350"/>
            <a:ext cx="2743200" cy="365125"/>
          </a:xfrm>
          <a:prstGeom prst="rect">
            <a:avLst/>
          </a:prstGeom>
        </p:spPr>
        <p:txBody>
          <a:bodyPr/>
          <a:lstStyle/>
          <a:p>
            <a:fld id="{BFE82812-C85D-5747-AC46-3F7ADAFB110B}" type="slidenum">
              <a:rPr lang="pt-BR" smtClean="0"/>
              <a:t>‹nº›</a:t>
            </a:fld>
            <a:endParaRPr lang="pt-BR"/>
          </a:p>
        </p:txBody>
      </p:sp>
    </p:spTree>
    <p:extLst>
      <p:ext uri="{BB962C8B-B14F-4D97-AF65-F5344CB8AC3E}">
        <p14:creationId xmlns:p14="http://schemas.microsoft.com/office/powerpoint/2010/main" val="332871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ítulo e Conteúdo">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0C382D06-EE56-F54B-8787-F39EB7920D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8241" y="-651511"/>
            <a:ext cx="14258295" cy="8020291"/>
          </a:xfrm>
          <a:prstGeom prst="rect">
            <a:avLst/>
          </a:prstGeom>
        </p:spPr>
      </p:pic>
      <p:pic>
        <p:nvPicPr>
          <p:cNvPr id="15" name="Gráfico 14">
            <a:extLst>
              <a:ext uri="{FF2B5EF4-FFF2-40B4-BE49-F238E27FC236}">
                <a16:creationId xmlns:a16="http://schemas.microsoft.com/office/drawing/2014/main" id="{7B78FE07-19F9-3D4E-A71C-83A23074309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20870090" flipV="1">
            <a:off x="4572138" y="-238687"/>
            <a:ext cx="7843838" cy="6858000"/>
          </a:xfrm>
          <a:prstGeom prst="rect">
            <a:avLst/>
          </a:prstGeom>
          <a:effectLst>
            <a:outerShdw blurRad="317500" dist="317500" dir="7140000" algn="tl" rotWithShape="0">
              <a:prstClr val="black">
                <a:alpha val="11000"/>
              </a:prstClr>
            </a:outerShdw>
          </a:effectLst>
        </p:spPr>
      </p:pic>
      <p:sp>
        <p:nvSpPr>
          <p:cNvPr id="2" name="Título 1">
            <a:extLst>
              <a:ext uri="{FF2B5EF4-FFF2-40B4-BE49-F238E27FC236}">
                <a16:creationId xmlns:a16="http://schemas.microsoft.com/office/drawing/2014/main" id="{D5270D44-3173-AD4D-8AD4-C87374AFA755}"/>
              </a:ext>
            </a:extLst>
          </p:cNvPr>
          <p:cNvSpPr>
            <a:spLocks noGrp="1"/>
          </p:cNvSpPr>
          <p:nvPr>
            <p:ph type="title"/>
          </p:nvPr>
        </p:nvSpPr>
        <p:spPr>
          <a:xfrm>
            <a:off x="5198532" y="365125"/>
            <a:ext cx="6155267"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17E5643-6232-DA47-BD71-5A348E3A25F2}"/>
              </a:ext>
            </a:extLst>
          </p:cNvPr>
          <p:cNvSpPr>
            <a:spLocks noGrp="1"/>
          </p:cNvSpPr>
          <p:nvPr>
            <p:ph idx="1"/>
          </p:nvPr>
        </p:nvSpPr>
        <p:spPr>
          <a:xfrm>
            <a:off x="5198533" y="1825625"/>
            <a:ext cx="6155266" cy="4351338"/>
          </a:xfrm>
        </p:spPr>
        <p:txBody>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4" name="Espaço Reservado para Imagem 13">
            <a:extLst>
              <a:ext uri="{FF2B5EF4-FFF2-40B4-BE49-F238E27FC236}">
                <a16:creationId xmlns:a16="http://schemas.microsoft.com/office/drawing/2014/main" id="{BA2200C0-0A55-8540-BFA7-190DF6830B66}"/>
              </a:ext>
            </a:extLst>
          </p:cNvPr>
          <p:cNvSpPr>
            <a:spLocks noGrp="1"/>
          </p:cNvSpPr>
          <p:nvPr>
            <p:ph type="pic" sz="quarter" idx="15"/>
          </p:nvPr>
        </p:nvSpPr>
        <p:spPr>
          <a:xfrm>
            <a:off x="135467" y="0"/>
            <a:ext cx="4817533" cy="6858000"/>
          </a:xfrm>
          <a:custGeom>
            <a:avLst/>
            <a:gdLst>
              <a:gd name="connsiteX0" fmla="*/ 3344333 w 4817533"/>
              <a:gd name="connsiteY0" fmla="*/ 5401734 h 6858000"/>
              <a:gd name="connsiteX1" fmla="*/ 4817533 w 4817533"/>
              <a:gd name="connsiteY1" fmla="*/ 5401734 h 6858000"/>
              <a:gd name="connsiteX2" fmla="*/ 4817533 w 4817533"/>
              <a:gd name="connsiteY2" fmla="*/ 6858000 h 6858000"/>
              <a:gd name="connsiteX3" fmla="*/ 3344333 w 4817533"/>
              <a:gd name="connsiteY3" fmla="*/ 6858000 h 6858000"/>
              <a:gd name="connsiteX4" fmla="*/ 0 w 4817533"/>
              <a:gd name="connsiteY4" fmla="*/ 5401734 h 6858000"/>
              <a:gd name="connsiteX5" fmla="*/ 1591733 w 4817533"/>
              <a:gd name="connsiteY5" fmla="*/ 5401734 h 6858000"/>
              <a:gd name="connsiteX6" fmla="*/ 1591733 w 4817533"/>
              <a:gd name="connsiteY6" fmla="*/ 6858000 h 6858000"/>
              <a:gd name="connsiteX7" fmla="*/ 0 w 4817533"/>
              <a:gd name="connsiteY7" fmla="*/ 6858000 h 6858000"/>
              <a:gd name="connsiteX8" fmla="*/ 1761067 w 4817533"/>
              <a:gd name="connsiteY8" fmla="*/ 1658937 h 6858000"/>
              <a:gd name="connsiteX9" fmla="*/ 3234267 w 4817533"/>
              <a:gd name="connsiteY9" fmla="*/ 1658937 h 6858000"/>
              <a:gd name="connsiteX10" fmla="*/ 3234267 w 4817533"/>
              <a:gd name="connsiteY10" fmla="*/ 6858000 h 6858000"/>
              <a:gd name="connsiteX11" fmla="*/ 1761067 w 4817533"/>
              <a:gd name="connsiteY11" fmla="*/ 6858000 h 6858000"/>
              <a:gd name="connsiteX12" fmla="*/ 1 w 4817533"/>
              <a:gd name="connsiteY12" fmla="*/ 1 h 6858000"/>
              <a:gd name="connsiteX13" fmla="*/ 1591734 w 4817533"/>
              <a:gd name="connsiteY13" fmla="*/ 1 h 6858000"/>
              <a:gd name="connsiteX14" fmla="*/ 1591734 w 4817533"/>
              <a:gd name="connsiteY14" fmla="*/ 5199063 h 6858000"/>
              <a:gd name="connsiteX15" fmla="*/ 1 w 4817533"/>
              <a:gd name="connsiteY15" fmla="*/ 5199063 h 6858000"/>
              <a:gd name="connsiteX16" fmla="*/ 3344333 w 4817533"/>
              <a:gd name="connsiteY16" fmla="*/ 0 h 6858000"/>
              <a:gd name="connsiteX17" fmla="*/ 4817533 w 4817533"/>
              <a:gd name="connsiteY17" fmla="*/ 0 h 6858000"/>
              <a:gd name="connsiteX18" fmla="*/ 4817533 w 4817533"/>
              <a:gd name="connsiteY18" fmla="*/ 5199063 h 6858000"/>
              <a:gd name="connsiteX19" fmla="*/ 3344333 w 4817533"/>
              <a:gd name="connsiteY19" fmla="*/ 5199063 h 6858000"/>
              <a:gd name="connsiteX20" fmla="*/ 1761066 w 4817533"/>
              <a:gd name="connsiteY20" fmla="*/ 0 h 6858000"/>
              <a:gd name="connsiteX21" fmla="*/ 3234266 w 4817533"/>
              <a:gd name="connsiteY21" fmla="*/ 0 h 6858000"/>
              <a:gd name="connsiteX22" fmla="*/ 3234266 w 4817533"/>
              <a:gd name="connsiteY22" fmla="*/ 1456266 h 6858000"/>
              <a:gd name="connsiteX23" fmla="*/ 1761066 w 4817533"/>
              <a:gd name="connsiteY23" fmla="*/ 14562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17533" h="6858000">
                <a:moveTo>
                  <a:pt x="3344333" y="5401734"/>
                </a:moveTo>
                <a:lnTo>
                  <a:pt x="4817533" y="5401734"/>
                </a:lnTo>
                <a:lnTo>
                  <a:pt x="4817533" y="6858000"/>
                </a:lnTo>
                <a:lnTo>
                  <a:pt x="3344333" y="6858000"/>
                </a:lnTo>
                <a:close/>
                <a:moveTo>
                  <a:pt x="0" y="5401734"/>
                </a:moveTo>
                <a:lnTo>
                  <a:pt x="1591733" y="5401734"/>
                </a:lnTo>
                <a:lnTo>
                  <a:pt x="1591733" y="6858000"/>
                </a:lnTo>
                <a:lnTo>
                  <a:pt x="0" y="6858000"/>
                </a:lnTo>
                <a:close/>
                <a:moveTo>
                  <a:pt x="1761067" y="1658937"/>
                </a:moveTo>
                <a:lnTo>
                  <a:pt x="3234267" y="1658937"/>
                </a:lnTo>
                <a:lnTo>
                  <a:pt x="3234267" y="6858000"/>
                </a:lnTo>
                <a:lnTo>
                  <a:pt x="1761067" y="6858000"/>
                </a:lnTo>
                <a:close/>
                <a:moveTo>
                  <a:pt x="1" y="1"/>
                </a:moveTo>
                <a:lnTo>
                  <a:pt x="1591734" y="1"/>
                </a:lnTo>
                <a:lnTo>
                  <a:pt x="1591734" y="5199063"/>
                </a:lnTo>
                <a:lnTo>
                  <a:pt x="1" y="5199063"/>
                </a:lnTo>
                <a:close/>
                <a:moveTo>
                  <a:pt x="3344333" y="0"/>
                </a:moveTo>
                <a:lnTo>
                  <a:pt x="4817533" y="0"/>
                </a:lnTo>
                <a:lnTo>
                  <a:pt x="4817533" y="5199063"/>
                </a:lnTo>
                <a:lnTo>
                  <a:pt x="3344333" y="5199063"/>
                </a:lnTo>
                <a:close/>
                <a:moveTo>
                  <a:pt x="1761066" y="0"/>
                </a:moveTo>
                <a:lnTo>
                  <a:pt x="3234266" y="0"/>
                </a:lnTo>
                <a:lnTo>
                  <a:pt x="3234266" y="1456266"/>
                </a:lnTo>
                <a:lnTo>
                  <a:pt x="1761066" y="1456266"/>
                </a:lnTo>
                <a:close/>
              </a:path>
            </a:pathLst>
          </a:custGeom>
          <a:solidFill>
            <a:schemeClr val="bg1"/>
          </a:solidFill>
        </p:spPr>
        <p:txBody>
          <a:bodyPr wrap="square">
            <a:noAutofit/>
          </a:bodyPr>
          <a:lstStyle/>
          <a:p>
            <a:endParaRPr lang="pt-BR"/>
          </a:p>
        </p:txBody>
      </p:sp>
      <p:sp>
        <p:nvSpPr>
          <p:cNvPr id="18" name="Oval 17">
            <a:extLst>
              <a:ext uri="{FF2B5EF4-FFF2-40B4-BE49-F238E27FC236}">
                <a16:creationId xmlns:a16="http://schemas.microsoft.com/office/drawing/2014/main" id="{362F08F9-4831-9C4F-A9EC-A59F5705AD79}"/>
              </a:ext>
            </a:extLst>
          </p:cNvPr>
          <p:cNvSpPr/>
          <p:nvPr userDrawn="1"/>
        </p:nvSpPr>
        <p:spPr>
          <a:xfrm>
            <a:off x="6876557" y="6311900"/>
            <a:ext cx="1191817" cy="119181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Gráfico 18">
            <a:extLst>
              <a:ext uri="{FF2B5EF4-FFF2-40B4-BE49-F238E27FC236}">
                <a16:creationId xmlns:a16="http://schemas.microsoft.com/office/drawing/2014/main" id="{9A6154EA-0335-6948-B751-A76C30DB3F0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94010" y="547922"/>
            <a:ext cx="13357157" cy="7513401"/>
          </a:xfrm>
          <a:prstGeom prst="rect">
            <a:avLst/>
          </a:prstGeom>
        </p:spPr>
      </p:pic>
    </p:spTree>
    <p:extLst>
      <p:ext uri="{BB962C8B-B14F-4D97-AF65-F5344CB8AC3E}">
        <p14:creationId xmlns:p14="http://schemas.microsoft.com/office/powerpoint/2010/main" val="170397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ítulo e Conteúdo">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5D467F40-E2C1-3B4A-A2CB-7252353C265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14880" y="47120"/>
            <a:ext cx="7843838" cy="6858000"/>
          </a:xfrm>
          <a:prstGeom prst="rect">
            <a:avLst/>
          </a:prstGeom>
          <a:effectLst>
            <a:outerShdw blurRad="419100" dist="342900" dir="6600000" algn="t" rotWithShape="0">
              <a:schemeClr val="tx2">
                <a:lumMod val="50000"/>
                <a:alpha val="40000"/>
              </a:schemeClr>
            </a:outerShdw>
          </a:effectLst>
        </p:spPr>
      </p:pic>
      <p:pic>
        <p:nvPicPr>
          <p:cNvPr id="6" name="Gráfico 5">
            <a:extLst>
              <a:ext uri="{FF2B5EF4-FFF2-40B4-BE49-F238E27FC236}">
                <a16:creationId xmlns:a16="http://schemas.microsoft.com/office/drawing/2014/main" id="{306CBD33-C40B-CB40-B780-31E397B4424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559791" flipV="1">
            <a:off x="4814879" y="-397824"/>
            <a:ext cx="7843838" cy="6858000"/>
          </a:xfrm>
          <a:prstGeom prst="rect">
            <a:avLst/>
          </a:prstGeom>
        </p:spPr>
      </p:pic>
      <p:sp>
        <p:nvSpPr>
          <p:cNvPr id="3" name="Espaço Reservado para Conteúdo 2">
            <a:extLst>
              <a:ext uri="{FF2B5EF4-FFF2-40B4-BE49-F238E27FC236}">
                <a16:creationId xmlns:a16="http://schemas.microsoft.com/office/drawing/2014/main" id="{517E5643-6232-DA47-BD71-5A348E3A25F2}"/>
              </a:ext>
            </a:extLst>
          </p:cNvPr>
          <p:cNvSpPr>
            <a:spLocks noGrp="1"/>
          </p:cNvSpPr>
          <p:nvPr>
            <p:ph idx="1"/>
          </p:nvPr>
        </p:nvSpPr>
        <p:spPr>
          <a:xfrm>
            <a:off x="5401732" y="355599"/>
            <a:ext cx="6333067" cy="5706534"/>
          </a:xfrm>
        </p:spPr>
        <p:txBody>
          <a:bodyPr anchor="ctr">
            <a:normAutofit/>
          </a:bodyPr>
          <a:lstStyle>
            <a:lvl1pPr algn="ctr">
              <a:buNone/>
              <a:defRPr sz="4000"/>
            </a:lvl1pPr>
          </a:lstStyle>
          <a:p>
            <a:pPr lvl="0"/>
            <a:r>
              <a:rPr lang="pt-BR" dirty="0"/>
              <a:t>Clique para editar os estilos de texto Mestres</a:t>
            </a:r>
          </a:p>
        </p:txBody>
      </p:sp>
      <p:sp>
        <p:nvSpPr>
          <p:cNvPr id="14" name="Espaço Reservado para Imagem 13">
            <a:extLst>
              <a:ext uri="{FF2B5EF4-FFF2-40B4-BE49-F238E27FC236}">
                <a16:creationId xmlns:a16="http://schemas.microsoft.com/office/drawing/2014/main" id="{BA2200C0-0A55-8540-BFA7-190DF6830B66}"/>
              </a:ext>
            </a:extLst>
          </p:cNvPr>
          <p:cNvSpPr>
            <a:spLocks noGrp="1"/>
          </p:cNvSpPr>
          <p:nvPr>
            <p:ph type="pic" sz="quarter" idx="15"/>
          </p:nvPr>
        </p:nvSpPr>
        <p:spPr>
          <a:xfrm>
            <a:off x="135467" y="0"/>
            <a:ext cx="4817533" cy="6858000"/>
          </a:xfrm>
          <a:custGeom>
            <a:avLst/>
            <a:gdLst>
              <a:gd name="connsiteX0" fmla="*/ 3344333 w 4817533"/>
              <a:gd name="connsiteY0" fmla="*/ 5401734 h 6858000"/>
              <a:gd name="connsiteX1" fmla="*/ 4817533 w 4817533"/>
              <a:gd name="connsiteY1" fmla="*/ 5401734 h 6858000"/>
              <a:gd name="connsiteX2" fmla="*/ 4817533 w 4817533"/>
              <a:gd name="connsiteY2" fmla="*/ 6858000 h 6858000"/>
              <a:gd name="connsiteX3" fmla="*/ 3344333 w 4817533"/>
              <a:gd name="connsiteY3" fmla="*/ 6858000 h 6858000"/>
              <a:gd name="connsiteX4" fmla="*/ 0 w 4817533"/>
              <a:gd name="connsiteY4" fmla="*/ 5401734 h 6858000"/>
              <a:gd name="connsiteX5" fmla="*/ 1591733 w 4817533"/>
              <a:gd name="connsiteY5" fmla="*/ 5401734 h 6858000"/>
              <a:gd name="connsiteX6" fmla="*/ 1591733 w 4817533"/>
              <a:gd name="connsiteY6" fmla="*/ 6858000 h 6858000"/>
              <a:gd name="connsiteX7" fmla="*/ 0 w 4817533"/>
              <a:gd name="connsiteY7" fmla="*/ 6858000 h 6858000"/>
              <a:gd name="connsiteX8" fmla="*/ 1761067 w 4817533"/>
              <a:gd name="connsiteY8" fmla="*/ 1658937 h 6858000"/>
              <a:gd name="connsiteX9" fmla="*/ 3234267 w 4817533"/>
              <a:gd name="connsiteY9" fmla="*/ 1658937 h 6858000"/>
              <a:gd name="connsiteX10" fmla="*/ 3234267 w 4817533"/>
              <a:gd name="connsiteY10" fmla="*/ 6858000 h 6858000"/>
              <a:gd name="connsiteX11" fmla="*/ 1761067 w 4817533"/>
              <a:gd name="connsiteY11" fmla="*/ 6858000 h 6858000"/>
              <a:gd name="connsiteX12" fmla="*/ 1 w 4817533"/>
              <a:gd name="connsiteY12" fmla="*/ 1 h 6858000"/>
              <a:gd name="connsiteX13" fmla="*/ 1591734 w 4817533"/>
              <a:gd name="connsiteY13" fmla="*/ 1 h 6858000"/>
              <a:gd name="connsiteX14" fmla="*/ 1591734 w 4817533"/>
              <a:gd name="connsiteY14" fmla="*/ 5199063 h 6858000"/>
              <a:gd name="connsiteX15" fmla="*/ 1 w 4817533"/>
              <a:gd name="connsiteY15" fmla="*/ 5199063 h 6858000"/>
              <a:gd name="connsiteX16" fmla="*/ 3344333 w 4817533"/>
              <a:gd name="connsiteY16" fmla="*/ 0 h 6858000"/>
              <a:gd name="connsiteX17" fmla="*/ 4817533 w 4817533"/>
              <a:gd name="connsiteY17" fmla="*/ 0 h 6858000"/>
              <a:gd name="connsiteX18" fmla="*/ 4817533 w 4817533"/>
              <a:gd name="connsiteY18" fmla="*/ 5199063 h 6858000"/>
              <a:gd name="connsiteX19" fmla="*/ 3344333 w 4817533"/>
              <a:gd name="connsiteY19" fmla="*/ 5199063 h 6858000"/>
              <a:gd name="connsiteX20" fmla="*/ 1761066 w 4817533"/>
              <a:gd name="connsiteY20" fmla="*/ 0 h 6858000"/>
              <a:gd name="connsiteX21" fmla="*/ 3234266 w 4817533"/>
              <a:gd name="connsiteY21" fmla="*/ 0 h 6858000"/>
              <a:gd name="connsiteX22" fmla="*/ 3234266 w 4817533"/>
              <a:gd name="connsiteY22" fmla="*/ 1456266 h 6858000"/>
              <a:gd name="connsiteX23" fmla="*/ 1761066 w 4817533"/>
              <a:gd name="connsiteY23" fmla="*/ 14562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17533" h="6858000">
                <a:moveTo>
                  <a:pt x="3344333" y="5401734"/>
                </a:moveTo>
                <a:lnTo>
                  <a:pt x="4817533" y="5401734"/>
                </a:lnTo>
                <a:lnTo>
                  <a:pt x="4817533" y="6858000"/>
                </a:lnTo>
                <a:lnTo>
                  <a:pt x="3344333" y="6858000"/>
                </a:lnTo>
                <a:close/>
                <a:moveTo>
                  <a:pt x="0" y="5401734"/>
                </a:moveTo>
                <a:lnTo>
                  <a:pt x="1591733" y="5401734"/>
                </a:lnTo>
                <a:lnTo>
                  <a:pt x="1591733" y="6858000"/>
                </a:lnTo>
                <a:lnTo>
                  <a:pt x="0" y="6858000"/>
                </a:lnTo>
                <a:close/>
                <a:moveTo>
                  <a:pt x="1761067" y="1658937"/>
                </a:moveTo>
                <a:lnTo>
                  <a:pt x="3234267" y="1658937"/>
                </a:lnTo>
                <a:lnTo>
                  <a:pt x="3234267" y="6858000"/>
                </a:lnTo>
                <a:lnTo>
                  <a:pt x="1761067" y="6858000"/>
                </a:lnTo>
                <a:close/>
                <a:moveTo>
                  <a:pt x="1" y="1"/>
                </a:moveTo>
                <a:lnTo>
                  <a:pt x="1591734" y="1"/>
                </a:lnTo>
                <a:lnTo>
                  <a:pt x="1591734" y="5199063"/>
                </a:lnTo>
                <a:lnTo>
                  <a:pt x="1" y="5199063"/>
                </a:lnTo>
                <a:close/>
                <a:moveTo>
                  <a:pt x="3344333" y="0"/>
                </a:moveTo>
                <a:lnTo>
                  <a:pt x="4817533" y="0"/>
                </a:lnTo>
                <a:lnTo>
                  <a:pt x="4817533" y="5199063"/>
                </a:lnTo>
                <a:lnTo>
                  <a:pt x="3344333" y="5199063"/>
                </a:lnTo>
                <a:close/>
                <a:moveTo>
                  <a:pt x="1761066" y="0"/>
                </a:moveTo>
                <a:lnTo>
                  <a:pt x="3234266" y="0"/>
                </a:lnTo>
                <a:lnTo>
                  <a:pt x="3234266" y="1456266"/>
                </a:lnTo>
                <a:lnTo>
                  <a:pt x="1761066" y="1456266"/>
                </a:lnTo>
                <a:close/>
              </a:path>
            </a:pathLst>
          </a:custGeom>
          <a:solidFill>
            <a:schemeClr val="bg1"/>
          </a:solidFill>
        </p:spPr>
        <p:txBody>
          <a:bodyPr wrap="square">
            <a:noAutofit/>
          </a:bodyPr>
          <a:lstStyle/>
          <a:p>
            <a:endParaRPr lang="pt-BR"/>
          </a:p>
        </p:txBody>
      </p:sp>
    </p:spTree>
    <p:extLst>
      <p:ext uri="{BB962C8B-B14F-4D97-AF65-F5344CB8AC3E}">
        <p14:creationId xmlns:p14="http://schemas.microsoft.com/office/powerpoint/2010/main" val="1176040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ítulo e Conteúdo">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6CF15BB8-D4F3-8B4C-B678-57FE7FDDA5C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14880" y="-817123"/>
            <a:ext cx="8832316" cy="7722243"/>
          </a:xfrm>
          <a:prstGeom prst="rect">
            <a:avLst/>
          </a:prstGeom>
          <a:effectLst>
            <a:outerShdw blurRad="419100" dist="342900" dir="6600000" algn="t" rotWithShape="0">
              <a:schemeClr val="tx2">
                <a:lumMod val="50000"/>
                <a:alpha val="40000"/>
              </a:schemeClr>
            </a:outerShdw>
          </a:effectLst>
        </p:spPr>
      </p:pic>
      <p:sp>
        <p:nvSpPr>
          <p:cNvPr id="3" name="Espaço Reservado para Conteúdo 2">
            <a:extLst>
              <a:ext uri="{FF2B5EF4-FFF2-40B4-BE49-F238E27FC236}">
                <a16:creationId xmlns:a16="http://schemas.microsoft.com/office/drawing/2014/main" id="{517E5643-6232-DA47-BD71-5A348E3A25F2}"/>
              </a:ext>
            </a:extLst>
          </p:cNvPr>
          <p:cNvSpPr>
            <a:spLocks noGrp="1"/>
          </p:cNvSpPr>
          <p:nvPr>
            <p:ph idx="1"/>
          </p:nvPr>
        </p:nvSpPr>
        <p:spPr>
          <a:xfrm>
            <a:off x="5688799" y="277778"/>
            <a:ext cx="6095999" cy="5706534"/>
          </a:xfrm>
        </p:spPr>
        <p:txBody>
          <a:bodyPr anchor="ctr">
            <a:normAutofit/>
          </a:bodyPr>
          <a:lstStyle>
            <a:lvl1pPr algn="ctr">
              <a:buNone/>
              <a:defRPr sz="4800">
                <a:solidFill>
                  <a:schemeClr val="bg1"/>
                </a:solidFill>
              </a:defRPr>
            </a:lvl1pPr>
          </a:lstStyle>
          <a:p>
            <a:pPr lvl="0"/>
            <a:r>
              <a:rPr lang="pt-BR" dirty="0"/>
              <a:t>Clique para editar os estilos de texto Mestres</a:t>
            </a:r>
          </a:p>
        </p:txBody>
      </p:sp>
      <p:sp>
        <p:nvSpPr>
          <p:cNvPr id="4" name="Espaço Reservado para Imagem 3">
            <a:extLst>
              <a:ext uri="{FF2B5EF4-FFF2-40B4-BE49-F238E27FC236}">
                <a16:creationId xmlns:a16="http://schemas.microsoft.com/office/drawing/2014/main" id="{65C1E918-6BB0-E541-A85D-38C64BD41B20}"/>
              </a:ext>
            </a:extLst>
          </p:cNvPr>
          <p:cNvSpPr>
            <a:spLocks noGrp="1"/>
          </p:cNvSpPr>
          <p:nvPr>
            <p:ph type="pic" sz="quarter" idx="13"/>
          </p:nvPr>
        </p:nvSpPr>
        <p:spPr>
          <a:xfrm>
            <a:off x="141361" y="0"/>
            <a:ext cx="5260371" cy="6858000"/>
          </a:xfrm>
          <a:custGeom>
            <a:avLst/>
            <a:gdLst>
              <a:gd name="connsiteX0" fmla="*/ 4716353 w 5880490"/>
              <a:gd name="connsiteY0" fmla="*/ 637463 h 6498334"/>
              <a:gd name="connsiteX1" fmla="*/ 5880490 w 5880490"/>
              <a:gd name="connsiteY1" fmla="*/ 637463 h 6498334"/>
              <a:gd name="connsiteX2" fmla="*/ 5628643 w 5880490"/>
              <a:gd name="connsiteY2" fmla="*/ 5860871 h 6498334"/>
              <a:gd name="connsiteX3" fmla="*/ 4464506 w 5880490"/>
              <a:gd name="connsiteY3" fmla="*/ 5860871 h 6498334"/>
              <a:gd name="connsiteX4" fmla="*/ 292235 w 5880490"/>
              <a:gd name="connsiteY4" fmla="*/ 469465 h 6498334"/>
              <a:gd name="connsiteX5" fmla="*/ 1643062 w 5880490"/>
              <a:gd name="connsiteY5" fmla="*/ 469465 h 6498334"/>
              <a:gd name="connsiteX6" fmla="*/ 1350827 w 5880490"/>
              <a:gd name="connsiteY6" fmla="*/ 6028869 h 6498334"/>
              <a:gd name="connsiteX7" fmla="*/ 0 w 5880490"/>
              <a:gd name="connsiteY7" fmla="*/ 6028869 h 6498334"/>
              <a:gd name="connsiteX8" fmla="*/ 1725147 w 5880490"/>
              <a:gd name="connsiteY8" fmla="*/ 337954 h 6498334"/>
              <a:gd name="connsiteX9" fmla="*/ 3075974 w 5880490"/>
              <a:gd name="connsiteY9" fmla="*/ 337954 h 6498334"/>
              <a:gd name="connsiteX10" fmla="*/ 2783739 w 5880490"/>
              <a:gd name="connsiteY10" fmla="*/ 6399029 h 6498334"/>
              <a:gd name="connsiteX11" fmla="*/ 1432912 w 5880490"/>
              <a:gd name="connsiteY11" fmla="*/ 6399029 h 6498334"/>
              <a:gd name="connsiteX12" fmla="*/ 3185560 w 5880490"/>
              <a:gd name="connsiteY12" fmla="*/ 0 h 6498334"/>
              <a:gd name="connsiteX13" fmla="*/ 4633839 w 5880490"/>
              <a:gd name="connsiteY13" fmla="*/ 0 h 6498334"/>
              <a:gd name="connsiteX14" fmla="*/ 4320522 w 5880490"/>
              <a:gd name="connsiteY14" fmla="*/ 6498334 h 6498334"/>
              <a:gd name="connsiteX15" fmla="*/ 2872243 w 5880490"/>
              <a:gd name="connsiteY15" fmla="*/ 6498334 h 649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80490" h="6498334">
                <a:moveTo>
                  <a:pt x="4716353" y="637463"/>
                </a:moveTo>
                <a:lnTo>
                  <a:pt x="5880490" y="637463"/>
                </a:lnTo>
                <a:lnTo>
                  <a:pt x="5628643" y="5860871"/>
                </a:lnTo>
                <a:lnTo>
                  <a:pt x="4464506" y="5860871"/>
                </a:lnTo>
                <a:close/>
                <a:moveTo>
                  <a:pt x="292235" y="469465"/>
                </a:moveTo>
                <a:lnTo>
                  <a:pt x="1643062" y="469465"/>
                </a:lnTo>
                <a:lnTo>
                  <a:pt x="1350827" y="6028869"/>
                </a:lnTo>
                <a:lnTo>
                  <a:pt x="0" y="6028869"/>
                </a:lnTo>
                <a:close/>
                <a:moveTo>
                  <a:pt x="1725147" y="337954"/>
                </a:moveTo>
                <a:lnTo>
                  <a:pt x="3075974" y="337954"/>
                </a:lnTo>
                <a:lnTo>
                  <a:pt x="2783739" y="6399029"/>
                </a:lnTo>
                <a:lnTo>
                  <a:pt x="1432912" y="6399029"/>
                </a:lnTo>
                <a:close/>
                <a:moveTo>
                  <a:pt x="3185560" y="0"/>
                </a:moveTo>
                <a:lnTo>
                  <a:pt x="4633839" y="0"/>
                </a:lnTo>
                <a:lnTo>
                  <a:pt x="4320522" y="6498334"/>
                </a:lnTo>
                <a:lnTo>
                  <a:pt x="2872243" y="6498334"/>
                </a:lnTo>
                <a:close/>
              </a:path>
            </a:pathLst>
          </a:custGeom>
          <a:solidFill>
            <a:schemeClr val="bg1"/>
          </a:solidFill>
        </p:spPr>
        <p:txBody>
          <a:bodyPr wrap="square">
            <a:noAutofit/>
          </a:bodyPr>
          <a:lstStyle/>
          <a:p>
            <a:endParaRPr lang="pt-BR"/>
          </a:p>
        </p:txBody>
      </p:sp>
      <p:pic>
        <p:nvPicPr>
          <p:cNvPr id="6" name="Gráfico 5">
            <a:extLst>
              <a:ext uri="{FF2B5EF4-FFF2-40B4-BE49-F238E27FC236}">
                <a16:creationId xmlns:a16="http://schemas.microsoft.com/office/drawing/2014/main" id="{81FD3247-3920-C943-8E30-E7963D1347B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559791" flipV="1">
            <a:off x="5039588" y="-551673"/>
            <a:ext cx="7843838" cy="6858000"/>
          </a:xfrm>
          <a:prstGeom prst="rect">
            <a:avLst/>
          </a:prstGeom>
        </p:spPr>
      </p:pic>
      <p:pic>
        <p:nvPicPr>
          <p:cNvPr id="7" name="Gráfico 6">
            <a:extLst>
              <a:ext uri="{FF2B5EF4-FFF2-40B4-BE49-F238E27FC236}">
                <a16:creationId xmlns:a16="http://schemas.microsoft.com/office/drawing/2014/main" id="{FFF6EC92-268F-1041-AA6E-DB7136FD04F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94010" y="547922"/>
            <a:ext cx="13357157" cy="7513401"/>
          </a:xfrm>
          <a:prstGeom prst="rect">
            <a:avLst/>
          </a:prstGeom>
        </p:spPr>
      </p:pic>
    </p:spTree>
    <p:extLst>
      <p:ext uri="{BB962C8B-B14F-4D97-AF65-F5344CB8AC3E}">
        <p14:creationId xmlns:p14="http://schemas.microsoft.com/office/powerpoint/2010/main" val="259905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ítulo e Conteúdo">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FFF6EC92-268F-1041-AA6E-DB7136FD04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9323" y="-637945"/>
            <a:ext cx="13357157" cy="7513401"/>
          </a:xfrm>
          <a:prstGeom prst="rect">
            <a:avLst/>
          </a:prstGeom>
        </p:spPr>
      </p:pic>
      <p:pic>
        <p:nvPicPr>
          <p:cNvPr id="8" name="Gráfico 7">
            <a:extLst>
              <a:ext uri="{FF2B5EF4-FFF2-40B4-BE49-F238E27FC236}">
                <a16:creationId xmlns:a16="http://schemas.microsoft.com/office/drawing/2014/main" id="{8F8CC6ED-1DBC-024E-811E-28659CEEEA0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5308" y="-896900"/>
            <a:ext cx="8832316" cy="7722243"/>
          </a:xfrm>
          <a:prstGeom prst="rect">
            <a:avLst/>
          </a:prstGeom>
          <a:effectLst>
            <a:outerShdw blurRad="419100" dist="342900" dir="6600000" algn="t" rotWithShape="0">
              <a:schemeClr val="tx2">
                <a:lumMod val="50000"/>
                <a:alpha val="40000"/>
              </a:schemeClr>
            </a:outerShdw>
          </a:effectLst>
        </p:spPr>
      </p:pic>
      <p:pic>
        <p:nvPicPr>
          <p:cNvPr id="10" name="Gráfico 9">
            <a:extLst>
              <a:ext uri="{FF2B5EF4-FFF2-40B4-BE49-F238E27FC236}">
                <a16:creationId xmlns:a16="http://schemas.microsoft.com/office/drawing/2014/main" id="{728B91B5-A62B-1B4E-870B-B1C0179F688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559791" flipV="1">
            <a:off x="-819490" y="-1035484"/>
            <a:ext cx="7843838" cy="6858000"/>
          </a:xfrm>
          <a:prstGeom prst="rect">
            <a:avLst/>
          </a:prstGeom>
        </p:spPr>
      </p:pic>
      <p:sp>
        <p:nvSpPr>
          <p:cNvPr id="4" name="Espaço Reservado para Imagem 3">
            <a:extLst>
              <a:ext uri="{FF2B5EF4-FFF2-40B4-BE49-F238E27FC236}">
                <a16:creationId xmlns:a16="http://schemas.microsoft.com/office/drawing/2014/main" id="{65C1E918-6BB0-E541-A85D-38C64BD41B20}"/>
              </a:ext>
            </a:extLst>
          </p:cNvPr>
          <p:cNvSpPr>
            <a:spLocks noGrp="1"/>
          </p:cNvSpPr>
          <p:nvPr>
            <p:ph type="pic" sz="quarter" idx="13"/>
          </p:nvPr>
        </p:nvSpPr>
        <p:spPr>
          <a:xfrm>
            <a:off x="6096000" y="32657"/>
            <a:ext cx="6096000" cy="6314264"/>
          </a:xfrm>
          <a:custGeom>
            <a:avLst/>
            <a:gdLst>
              <a:gd name="connsiteX0" fmla="*/ 4716353 w 5880490"/>
              <a:gd name="connsiteY0" fmla="*/ 637463 h 6498334"/>
              <a:gd name="connsiteX1" fmla="*/ 5880490 w 5880490"/>
              <a:gd name="connsiteY1" fmla="*/ 637463 h 6498334"/>
              <a:gd name="connsiteX2" fmla="*/ 5628643 w 5880490"/>
              <a:gd name="connsiteY2" fmla="*/ 5860871 h 6498334"/>
              <a:gd name="connsiteX3" fmla="*/ 4464506 w 5880490"/>
              <a:gd name="connsiteY3" fmla="*/ 5860871 h 6498334"/>
              <a:gd name="connsiteX4" fmla="*/ 292235 w 5880490"/>
              <a:gd name="connsiteY4" fmla="*/ 469465 h 6498334"/>
              <a:gd name="connsiteX5" fmla="*/ 1643062 w 5880490"/>
              <a:gd name="connsiteY5" fmla="*/ 469465 h 6498334"/>
              <a:gd name="connsiteX6" fmla="*/ 1350827 w 5880490"/>
              <a:gd name="connsiteY6" fmla="*/ 6028869 h 6498334"/>
              <a:gd name="connsiteX7" fmla="*/ 0 w 5880490"/>
              <a:gd name="connsiteY7" fmla="*/ 6028869 h 6498334"/>
              <a:gd name="connsiteX8" fmla="*/ 1725147 w 5880490"/>
              <a:gd name="connsiteY8" fmla="*/ 337954 h 6498334"/>
              <a:gd name="connsiteX9" fmla="*/ 3075974 w 5880490"/>
              <a:gd name="connsiteY9" fmla="*/ 337954 h 6498334"/>
              <a:gd name="connsiteX10" fmla="*/ 2783739 w 5880490"/>
              <a:gd name="connsiteY10" fmla="*/ 6399029 h 6498334"/>
              <a:gd name="connsiteX11" fmla="*/ 1432912 w 5880490"/>
              <a:gd name="connsiteY11" fmla="*/ 6399029 h 6498334"/>
              <a:gd name="connsiteX12" fmla="*/ 3185560 w 5880490"/>
              <a:gd name="connsiteY12" fmla="*/ 0 h 6498334"/>
              <a:gd name="connsiteX13" fmla="*/ 4633839 w 5880490"/>
              <a:gd name="connsiteY13" fmla="*/ 0 h 6498334"/>
              <a:gd name="connsiteX14" fmla="*/ 4320522 w 5880490"/>
              <a:gd name="connsiteY14" fmla="*/ 6498334 h 6498334"/>
              <a:gd name="connsiteX15" fmla="*/ 2872243 w 5880490"/>
              <a:gd name="connsiteY15" fmla="*/ 6498334 h 649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80490" h="6498334">
                <a:moveTo>
                  <a:pt x="4716353" y="637463"/>
                </a:moveTo>
                <a:lnTo>
                  <a:pt x="5880490" y="637463"/>
                </a:lnTo>
                <a:lnTo>
                  <a:pt x="5628643" y="5860871"/>
                </a:lnTo>
                <a:lnTo>
                  <a:pt x="4464506" y="5860871"/>
                </a:lnTo>
                <a:close/>
                <a:moveTo>
                  <a:pt x="292235" y="469465"/>
                </a:moveTo>
                <a:lnTo>
                  <a:pt x="1643062" y="469465"/>
                </a:lnTo>
                <a:lnTo>
                  <a:pt x="1350827" y="6028869"/>
                </a:lnTo>
                <a:lnTo>
                  <a:pt x="0" y="6028869"/>
                </a:lnTo>
                <a:close/>
                <a:moveTo>
                  <a:pt x="1725147" y="337954"/>
                </a:moveTo>
                <a:lnTo>
                  <a:pt x="3075974" y="337954"/>
                </a:lnTo>
                <a:lnTo>
                  <a:pt x="2783739" y="6399029"/>
                </a:lnTo>
                <a:lnTo>
                  <a:pt x="1432912" y="6399029"/>
                </a:lnTo>
                <a:close/>
                <a:moveTo>
                  <a:pt x="3185560" y="0"/>
                </a:moveTo>
                <a:lnTo>
                  <a:pt x="4633839" y="0"/>
                </a:lnTo>
                <a:lnTo>
                  <a:pt x="4320522" y="6498334"/>
                </a:lnTo>
                <a:lnTo>
                  <a:pt x="2872243" y="6498334"/>
                </a:lnTo>
                <a:close/>
              </a:path>
            </a:pathLst>
          </a:custGeom>
          <a:solidFill>
            <a:schemeClr val="bg1"/>
          </a:solidFill>
        </p:spPr>
        <p:txBody>
          <a:bodyPr wrap="square">
            <a:noAutofit/>
          </a:bodyPr>
          <a:lstStyle/>
          <a:p>
            <a:endParaRPr lang="pt-BR"/>
          </a:p>
        </p:txBody>
      </p:sp>
      <p:sp>
        <p:nvSpPr>
          <p:cNvPr id="9" name="Espaço Reservado para Conteúdo 2">
            <a:extLst>
              <a:ext uri="{FF2B5EF4-FFF2-40B4-BE49-F238E27FC236}">
                <a16:creationId xmlns:a16="http://schemas.microsoft.com/office/drawing/2014/main" id="{5A60785D-9DE8-D847-BC20-B7630FD799CD}"/>
              </a:ext>
            </a:extLst>
          </p:cNvPr>
          <p:cNvSpPr>
            <a:spLocks noGrp="1"/>
          </p:cNvSpPr>
          <p:nvPr>
            <p:ph idx="14"/>
          </p:nvPr>
        </p:nvSpPr>
        <p:spPr>
          <a:xfrm>
            <a:off x="656903" y="111523"/>
            <a:ext cx="4972352" cy="6014464"/>
          </a:xfrm>
        </p:spPr>
        <p:txBody>
          <a:bodyPr anchor="ctr">
            <a:normAutofit/>
          </a:bodyPr>
          <a:lstStyle>
            <a:lvl1pPr algn="ctr">
              <a:buNone/>
              <a:defRPr sz="4800">
                <a:solidFill>
                  <a:schemeClr val="tx2">
                    <a:lumMod val="75000"/>
                  </a:schemeClr>
                </a:solidFill>
              </a:defRPr>
            </a:lvl1pPr>
          </a:lstStyle>
          <a:p>
            <a:pPr lvl="0"/>
            <a:r>
              <a:rPr lang="pt-BR" dirty="0"/>
              <a:t>Clique para editar os estilos de texto Mestres</a:t>
            </a:r>
          </a:p>
        </p:txBody>
      </p:sp>
    </p:spTree>
    <p:extLst>
      <p:ext uri="{BB962C8B-B14F-4D97-AF65-F5344CB8AC3E}">
        <p14:creationId xmlns:p14="http://schemas.microsoft.com/office/powerpoint/2010/main" val="1039929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ítulo e Conteúdo">
    <p:spTree>
      <p:nvGrpSpPr>
        <p:cNvPr id="1" name=""/>
        <p:cNvGrpSpPr/>
        <p:nvPr/>
      </p:nvGrpSpPr>
      <p:grpSpPr>
        <a:xfrm>
          <a:off x="0" y="0"/>
          <a:ext cx="0" cy="0"/>
          <a:chOff x="0" y="0"/>
          <a:chExt cx="0" cy="0"/>
        </a:xfrm>
      </p:grpSpPr>
      <p:pic>
        <p:nvPicPr>
          <p:cNvPr id="12" name="Gráfico 11">
            <a:extLst>
              <a:ext uri="{FF2B5EF4-FFF2-40B4-BE49-F238E27FC236}">
                <a16:creationId xmlns:a16="http://schemas.microsoft.com/office/drawing/2014/main" id="{6BCEF9F3-6465-1A44-8E5C-1CCA6D82FBC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V="1">
            <a:off x="3421819" y="-1270176"/>
            <a:ext cx="9671409" cy="8455876"/>
          </a:xfrm>
          <a:prstGeom prst="rect">
            <a:avLst/>
          </a:prstGeom>
        </p:spPr>
      </p:pic>
      <p:pic>
        <p:nvPicPr>
          <p:cNvPr id="8" name="Gráfico 7">
            <a:extLst>
              <a:ext uri="{FF2B5EF4-FFF2-40B4-BE49-F238E27FC236}">
                <a16:creationId xmlns:a16="http://schemas.microsoft.com/office/drawing/2014/main" id="{8F8CC6ED-1DBC-024E-811E-28659CEEEA0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500698" y="-1691223"/>
            <a:ext cx="9778174" cy="8549223"/>
          </a:xfrm>
          <a:prstGeom prst="rect">
            <a:avLst/>
          </a:prstGeom>
          <a:effectLst>
            <a:outerShdw blurRad="419100" dist="342900" dir="6600000" algn="t" rotWithShape="0">
              <a:schemeClr val="tx2">
                <a:lumMod val="50000"/>
                <a:alpha val="40000"/>
              </a:schemeClr>
            </a:outerShdw>
          </a:effectLst>
        </p:spPr>
      </p:pic>
      <p:pic>
        <p:nvPicPr>
          <p:cNvPr id="10" name="Gráfico 9">
            <a:extLst>
              <a:ext uri="{FF2B5EF4-FFF2-40B4-BE49-F238E27FC236}">
                <a16:creationId xmlns:a16="http://schemas.microsoft.com/office/drawing/2014/main" id="{728B91B5-A62B-1B4E-870B-B1C0179F688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559791" flipV="1">
            <a:off x="-481648" y="-1243053"/>
            <a:ext cx="9609364" cy="8401629"/>
          </a:xfrm>
          <a:prstGeom prst="rect">
            <a:avLst/>
          </a:prstGeom>
        </p:spPr>
      </p:pic>
      <p:pic>
        <p:nvPicPr>
          <p:cNvPr id="7" name="Gráfico 6">
            <a:extLst>
              <a:ext uri="{FF2B5EF4-FFF2-40B4-BE49-F238E27FC236}">
                <a16:creationId xmlns:a16="http://schemas.microsoft.com/office/drawing/2014/main" id="{FFF6EC92-268F-1041-AA6E-DB7136FD04F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17762" y="-327701"/>
            <a:ext cx="13357157" cy="7513401"/>
          </a:xfrm>
          <a:prstGeom prst="rect">
            <a:avLst/>
          </a:prstGeom>
        </p:spPr>
      </p:pic>
      <p:sp>
        <p:nvSpPr>
          <p:cNvPr id="9" name="Espaço Reservado para Conteúdo 2">
            <a:extLst>
              <a:ext uri="{FF2B5EF4-FFF2-40B4-BE49-F238E27FC236}">
                <a16:creationId xmlns:a16="http://schemas.microsoft.com/office/drawing/2014/main" id="{5A60785D-9DE8-D847-BC20-B7630FD799CD}"/>
              </a:ext>
            </a:extLst>
          </p:cNvPr>
          <p:cNvSpPr>
            <a:spLocks noGrp="1"/>
          </p:cNvSpPr>
          <p:nvPr>
            <p:ph idx="14"/>
          </p:nvPr>
        </p:nvSpPr>
        <p:spPr>
          <a:xfrm>
            <a:off x="546252" y="269445"/>
            <a:ext cx="5549747" cy="6112694"/>
          </a:xfrm>
        </p:spPr>
        <p:txBody>
          <a:bodyPr anchor="ctr">
            <a:normAutofit/>
          </a:bodyPr>
          <a:lstStyle>
            <a:lvl1pPr algn="ctr">
              <a:buNone/>
              <a:defRPr sz="4000">
                <a:solidFill>
                  <a:schemeClr val="tx2">
                    <a:lumMod val="75000"/>
                  </a:schemeClr>
                </a:solidFill>
              </a:defRPr>
            </a:lvl1pPr>
          </a:lstStyle>
          <a:p>
            <a:pPr lvl="0"/>
            <a:r>
              <a:rPr lang="pt-BR" dirty="0"/>
              <a:t>Clique para editar os estilos de texto Mestres</a:t>
            </a:r>
          </a:p>
        </p:txBody>
      </p:sp>
      <p:sp>
        <p:nvSpPr>
          <p:cNvPr id="11" name="Espaço Reservado para Imagem 10">
            <a:extLst>
              <a:ext uri="{FF2B5EF4-FFF2-40B4-BE49-F238E27FC236}">
                <a16:creationId xmlns:a16="http://schemas.microsoft.com/office/drawing/2014/main" id="{B8371620-4DF6-694C-A3BC-1BF4402BB4F5}"/>
              </a:ext>
            </a:extLst>
          </p:cNvPr>
          <p:cNvSpPr>
            <a:spLocks noGrp="1"/>
          </p:cNvSpPr>
          <p:nvPr>
            <p:ph type="pic" sz="quarter" idx="15"/>
          </p:nvPr>
        </p:nvSpPr>
        <p:spPr>
          <a:xfrm>
            <a:off x="6492824" y="269445"/>
            <a:ext cx="4972352" cy="5818521"/>
          </a:xfrm>
          <a:custGeom>
            <a:avLst/>
            <a:gdLst>
              <a:gd name="connsiteX0" fmla="*/ 3344333 w 4817533"/>
              <a:gd name="connsiteY0" fmla="*/ 5401734 h 6858000"/>
              <a:gd name="connsiteX1" fmla="*/ 4817533 w 4817533"/>
              <a:gd name="connsiteY1" fmla="*/ 5401734 h 6858000"/>
              <a:gd name="connsiteX2" fmla="*/ 4817533 w 4817533"/>
              <a:gd name="connsiteY2" fmla="*/ 6858000 h 6858000"/>
              <a:gd name="connsiteX3" fmla="*/ 3344333 w 4817533"/>
              <a:gd name="connsiteY3" fmla="*/ 6858000 h 6858000"/>
              <a:gd name="connsiteX4" fmla="*/ 0 w 4817533"/>
              <a:gd name="connsiteY4" fmla="*/ 5401734 h 6858000"/>
              <a:gd name="connsiteX5" fmla="*/ 1591733 w 4817533"/>
              <a:gd name="connsiteY5" fmla="*/ 5401734 h 6858000"/>
              <a:gd name="connsiteX6" fmla="*/ 1591733 w 4817533"/>
              <a:gd name="connsiteY6" fmla="*/ 6858000 h 6858000"/>
              <a:gd name="connsiteX7" fmla="*/ 0 w 4817533"/>
              <a:gd name="connsiteY7" fmla="*/ 6858000 h 6858000"/>
              <a:gd name="connsiteX8" fmla="*/ 1761067 w 4817533"/>
              <a:gd name="connsiteY8" fmla="*/ 1658937 h 6858000"/>
              <a:gd name="connsiteX9" fmla="*/ 3234267 w 4817533"/>
              <a:gd name="connsiteY9" fmla="*/ 1658937 h 6858000"/>
              <a:gd name="connsiteX10" fmla="*/ 3234267 w 4817533"/>
              <a:gd name="connsiteY10" fmla="*/ 6858000 h 6858000"/>
              <a:gd name="connsiteX11" fmla="*/ 1761067 w 4817533"/>
              <a:gd name="connsiteY11" fmla="*/ 6858000 h 6858000"/>
              <a:gd name="connsiteX12" fmla="*/ 1 w 4817533"/>
              <a:gd name="connsiteY12" fmla="*/ 1 h 6858000"/>
              <a:gd name="connsiteX13" fmla="*/ 1591734 w 4817533"/>
              <a:gd name="connsiteY13" fmla="*/ 1 h 6858000"/>
              <a:gd name="connsiteX14" fmla="*/ 1591734 w 4817533"/>
              <a:gd name="connsiteY14" fmla="*/ 5199063 h 6858000"/>
              <a:gd name="connsiteX15" fmla="*/ 1 w 4817533"/>
              <a:gd name="connsiteY15" fmla="*/ 5199063 h 6858000"/>
              <a:gd name="connsiteX16" fmla="*/ 3344333 w 4817533"/>
              <a:gd name="connsiteY16" fmla="*/ 0 h 6858000"/>
              <a:gd name="connsiteX17" fmla="*/ 4817533 w 4817533"/>
              <a:gd name="connsiteY17" fmla="*/ 0 h 6858000"/>
              <a:gd name="connsiteX18" fmla="*/ 4817533 w 4817533"/>
              <a:gd name="connsiteY18" fmla="*/ 5199063 h 6858000"/>
              <a:gd name="connsiteX19" fmla="*/ 3344333 w 4817533"/>
              <a:gd name="connsiteY19" fmla="*/ 5199063 h 6858000"/>
              <a:gd name="connsiteX20" fmla="*/ 1761066 w 4817533"/>
              <a:gd name="connsiteY20" fmla="*/ 0 h 6858000"/>
              <a:gd name="connsiteX21" fmla="*/ 3234266 w 4817533"/>
              <a:gd name="connsiteY21" fmla="*/ 0 h 6858000"/>
              <a:gd name="connsiteX22" fmla="*/ 3234266 w 4817533"/>
              <a:gd name="connsiteY22" fmla="*/ 1456266 h 6858000"/>
              <a:gd name="connsiteX23" fmla="*/ 1761066 w 4817533"/>
              <a:gd name="connsiteY23" fmla="*/ 14562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17533" h="6858000">
                <a:moveTo>
                  <a:pt x="3344333" y="5401734"/>
                </a:moveTo>
                <a:lnTo>
                  <a:pt x="4817533" y="5401734"/>
                </a:lnTo>
                <a:lnTo>
                  <a:pt x="4817533" y="6858000"/>
                </a:lnTo>
                <a:lnTo>
                  <a:pt x="3344333" y="6858000"/>
                </a:lnTo>
                <a:close/>
                <a:moveTo>
                  <a:pt x="0" y="5401734"/>
                </a:moveTo>
                <a:lnTo>
                  <a:pt x="1591733" y="5401734"/>
                </a:lnTo>
                <a:lnTo>
                  <a:pt x="1591733" y="6858000"/>
                </a:lnTo>
                <a:lnTo>
                  <a:pt x="0" y="6858000"/>
                </a:lnTo>
                <a:close/>
                <a:moveTo>
                  <a:pt x="1761067" y="1658937"/>
                </a:moveTo>
                <a:lnTo>
                  <a:pt x="3234267" y="1658937"/>
                </a:lnTo>
                <a:lnTo>
                  <a:pt x="3234267" y="6858000"/>
                </a:lnTo>
                <a:lnTo>
                  <a:pt x="1761067" y="6858000"/>
                </a:lnTo>
                <a:close/>
                <a:moveTo>
                  <a:pt x="1" y="1"/>
                </a:moveTo>
                <a:lnTo>
                  <a:pt x="1591734" y="1"/>
                </a:lnTo>
                <a:lnTo>
                  <a:pt x="1591734" y="5199063"/>
                </a:lnTo>
                <a:lnTo>
                  <a:pt x="1" y="5199063"/>
                </a:lnTo>
                <a:close/>
                <a:moveTo>
                  <a:pt x="3344333" y="0"/>
                </a:moveTo>
                <a:lnTo>
                  <a:pt x="4817533" y="0"/>
                </a:lnTo>
                <a:lnTo>
                  <a:pt x="4817533" y="5199063"/>
                </a:lnTo>
                <a:lnTo>
                  <a:pt x="3344333" y="5199063"/>
                </a:lnTo>
                <a:close/>
                <a:moveTo>
                  <a:pt x="1761066" y="0"/>
                </a:moveTo>
                <a:lnTo>
                  <a:pt x="3234266" y="0"/>
                </a:lnTo>
                <a:lnTo>
                  <a:pt x="3234266" y="1456266"/>
                </a:lnTo>
                <a:lnTo>
                  <a:pt x="1761066" y="1456266"/>
                </a:lnTo>
                <a:close/>
              </a:path>
            </a:pathLst>
          </a:custGeom>
          <a:solidFill>
            <a:schemeClr val="bg1"/>
          </a:solidFill>
        </p:spPr>
        <p:txBody>
          <a:bodyPr wrap="square">
            <a:noAutofit/>
          </a:bodyPr>
          <a:lstStyle/>
          <a:p>
            <a:endParaRPr lang="pt-BR" dirty="0"/>
          </a:p>
        </p:txBody>
      </p:sp>
    </p:spTree>
    <p:extLst>
      <p:ext uri="{BB962C8B-B14F-4D97-AF65-F5344CB8AC3E}">
        <p14:creationId xmlns:p14="http://schemas.microsoft.com/office/powerpoint/2010/main" val="81071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sv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50000"/>
          </a:schemeClr>
        </a:soli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F216A0C-B62E-AA4A-B6E8-2037E4BE22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195B2CE3-2CAB-1B41-A59B-F35F8EA697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pic>
        <p:nvPicPr>
          <p:cNvPr id="8" name="Gráfico 7">
            <a:extLst>
              <a:ext uri="{FF2B5EF4-FFF2-40B4-BE49-F238E27FC236}">
                <a16:creationId xmlns:a16="http://schemas.microsoft.com/office/drawing/2014/main" id="{7EDAA2EF-06AE-BC40-BAF1-DCD07ED80437}"/>
              </a:ext>
            </a:extLst>
          </p:cNvPr>
          <p:cNvPicPr>
            <a:picLocks noChangeAspect="1"/>
          </p:cNvPicPr>
          <p:nvPr userDrawn="1"/>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0991625" y="6361916"/>
            <a:ext cx="1100666" cy="443053"/>
          </a:xfrm>
          <a:prstGeom prst="rect">
            <a:avLst/>
          </a:prstGeom>
        </p:spPr>
      </p:pic>
      <p:pic>
        <p:nvPicPr>
          <p:cNvPr id="18" name="Gráfico 17">
            <a:extLst>
              <a:ext uri="{FF2B5EF4-FFF2-40B4-BE49-F238E27FC236}">
                <a16:creationId xmlns:a16="http://schemas.microsoft.com/office/drawing/2014/main" id="{855A3355-4894-5F43-A864-D0293BE2A95E}"/>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70962" y="53031"/>
            <a:ext cx="13357157" cy="7513401"/>
          </a:xfrm>
          <a:prstGeom prst="rect">
            <a:avLst/>
          </a:prstGeom>
        </p:spPr>
      </p:pic>
      <p:sp>
        <p:nvSpPr>
          <p:cNvPr id="19" name="Oval 18">
            <a:extLst>
              <a:ext uri="{FF2B5EF4-FFF2-40B4-BE49-F238E27FC236}">
                <a16:creationId xmlns:a16="http://schemas.microsoft.com/office/drawing/2014/main" id="{64CBB41D-24A2-5B41-8938-ABCA9998A406}"/>
              </a:ext>
            </a:extLst>
          </p:cNvPr>
          <p:cNvSpPr/>
          <p:nvPr userDrawn="1"/>
        </p:nvSpPr>
        <p:spPr>
          <a:xfrm>
            <a:off x="99709" y="5959252"/>
            <a:ext cx="624191" cy="624191"/>
          </a:xfrm>
          <a:prstGeom prst="ellipse">
            <a:avLst/>
          </a:prstGeom>
          <a:noFill/>
          <a:ln w="317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a:extLst>
              <a:ext uri="{FF2B5EF4-FFF2-40B4-BE49-F238E27FC236}">
                <a16:creationId xmlns:a16="http://schemas.microsoft.com/office/drawing/2014/main" id="{DABFF0D4-44FA-E54D-A434-CCFAA513123A}"/>
              </a:ext>
            </a:extLst>
          </p:cNvPr>
          <p:cNvSpPr/>
          <p:nvPr userDrawn="1"/>
        </p:nvSpPr>
        <p:spPr>
          <a:xfrm>
            <a:off x="11636148" y="5959252"/>
            <a:ext cx="312095" cy="3120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73739232"/>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0" r:id="rId3"/>
    <p:sldLayoutId id="2147483650" r:id="rId4"/>
    <p:sldLayoutId id="2147483661" r:id="rId5"/>
    <p:sldLayoutId id="2147483662" r:id="rId6"/>
    <p:sldLayoutId id="2147483663" r:id="rId7"/>
    <p:sldLayoutId id="2147483664" r:id="rId8"/>
    <p:sldLayoutId id="2147483665"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ctr"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65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D678EA94-CCC6-3E41-AB00-22346F893688}"/>
              </a:ext>
            </a:extLst>
          </p:cNvPr>
          <p:cNvSpPr>
            <a:spLocks noGrp="1"/>
          </p:cNvSpPr>
          <p:nvPr>
            <p:ph idx="14"/>
          </p:nvPr>
        </p:nvSpPr>
        <p:spPr/>
        <p:txBody>
          <a:bodyPr/>
          <a:lstStyle/>
          <a:p>
            <a:r>
              <a:rPr lang="pt-BR" dirty="0"/>
              <a:t>Consciente ou inconscientemente, todos nós exercemos influência.</a:t>
            </a:r>
          </a:p>
        </p:txBody>
      </p:sp>
      <p:pic>
        <p:nvPicPr>
          <p:cNvPr id="13" name="Espaço Reservado para Imagem 12">
            <a:extLst>
              <a:ext uri="{FF2B5EF4-FFF2-40B4-BE49-F238E27FC236}">
                <a16:creationId xmlns:a16="http://schemas.microsoft.com/office/drawing/2014/main" id="{77941381-B269-E546-8A26-DB3C070A541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6492824" y="269445"/>
            <a:ext cx="4972352" cy="5818521"/>
          </a:xfrm>
        </p:spPr>
      </p:pic>
    </p:spTree>
    <p:extLst>
      <p:ext uri="{BB962C8B-B14F-4D97-AF65-F5344CB8AC3E}">
        <p14:creationId xmlns:p14="http://schemas.microsoft.com/office/powerpoint/2010/main" val="305804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66320640-9CD7-9F46-A50B-3C2D495732B7}"/>
              </a:ext>
            </a:extLst>
          </p:cNvPr>
          <p:cNvSpPr>
            <a:spLocks noGrp="1"/>
          </p:cNvSpPr>
          <p:nvPr>
            <p:ph idx="14"/>
          </p:nvPr>
        </p:nvSpPr>
        <p:spPr/>
        <p:txBody>
          <a:bodyPr/>
          <a:lstStyle/>
          <a:p>
            <a:r>
              <a:rPr lang="pt-BR" dirty="0"/>
              <a:t>Sabia, cristão, que você é um sermão com sapatos?</a:t>
            </a:r>
          </a:p>
        </p:txBody>
      </p:sp>
      <p:pic>
        <p:nvPicPr>
          <p:cNvPr id="5" name="Espaço Reservado para Imagem 4">
            <a:extLst>
              <a:ext uri="{FF2B5EF4-FFF2-40B4-BE49-F238E27FC236}">
                <a16:creationId xmlns:a16="http://schemas.microsoft.com/office/drawing/2014/main" id="{6E316AB4-9155-CE41-BC40-4847B85EE0A8}"/>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3971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731B1B6F-E0E5-7F43-92C5-8AB3A5FB87D5}"/>
              </a:ext>
            </a:extLst>
          </p:cNvPr>
          <p:cNvSpPr>
            <a:spLocks noGrp="1"/>
          </p:cNvSpPr>
          <p:nvPr>
            <p:ph idx="14"/>
          </p:nvPr>
        </p:nvSpPr>
        <p:spPr/>
        <p:txBody>
          <a:bodyPr/>
          <a:lstStyle/>
          <a:p>
            <a:r>
              <a:rPr lang="pt-BR" dirty="0"/>
              <a:t>JOSÉ</a:t>
            </a:r>
          </a:p>
        </p:txBody>
      </p:sp>
      <p:pic>
        <p:nvPicPr>
          <p:cNvPr id="9" name="Espaço Reservado para Imagem 8">
            <a:extLst>
              <a:ext uri="{FF2B5EF4-FFF2-40B4-BE49-F238E27FC236}">
                <a16:creationId xmlns:a16="http://schemas.microsoft.com/office/drawing/2014/main" id="{4AF1C781-4EA0-9A43-95F0-3ECBF8BBA037}"/>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372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Imagem 5">
            <a:extLst>
              <a:ext uri="{FF2B5EF4-FFF2-40B4-BE49-F238E27FC236}">
                <a16:creationId xmlns:a16="http://schemas.microsoft.com/office/drawing/2014/main" id="{2A0F2F79-9E51-564B-86C1-9D815522B16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5" name="Espaço Reservado para Conteúdo 4">
            <a:extLst>
              <a:ext uri="{FF2B5EF4-FFF2-40B4-BE49-F238E27FC236}">
                <a16:creationId xmlns:a16="http://schemas.microsoft.com/office/drawing/2014/main" id="{36A9F5BB-34C2-F543-BA35-1D36F6516D39}"/>
              </a:ext>
            </a:extLst>
          </p:cNvPr>
          <p:cNvSpPr>
            <a:spLocks noGrp="1"/>
          </p:cNvSpPr>
          <p:nvPr>
            <p:ph idx="14"/>
          </p:nvPr>
        </p:nvSpPr>
        <p:spPr/>
        <p:txBody>
          <a:bodyPr/>
          <a:lstStyle/>
          <a:p>
            <a:r>
              <a:rPr lang="pt-BR" dirty="0"/>
              <a:t>DANIEL</a:t>
            </a:r>
          </a:p>
        </p:txBody>
      </p:sp>
    </p:spTree>
    <p:extLst>
      <p:ext uri="{BB962C8B-B14F-4D97-AF65-F5344CB8AC3E}">
        <p14:creationId xmlns:p14="http://schemas.microsoft.com/office/powerpoint/2010/main" val="312270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Imagem 6">
            <a:extLst>
              <a:ext uri="{FF2B5EF4-FFF2-40B4-BE49-F238E27FC236}">
                <a16:creationId xmlns:a16="http://schemas.microsoft.com/office/drawing/2014/main" id="{221B116B-5F00-C344-89B9-568D0761C8C8}"/>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5" name="Espaço Reservado para Conteúdo 4">
            <a:extLst>
              <a:ext uri="{FF2B5EF4-FFF2-40B4-BE49-F238E27FC236}">
                <a16:creationId xmlns:a16="http://schemas.microsoft.com/office/drawing/2014/main" id="{8BDFD593-85E0-B54D-A5F3-8FEB518ACB8C}"/>
              </a:ext>
            </a:extLst>
          </p:cNvPr>
          <p:cNvSpPr>
            <a:spLocks noGrp="1"/>
          </p:cNvSpPr>
          <p:nvPr>
            <p:ph idx="14"/>
          </p:nvPr>
        </p:nvSpPr>
        <p:spPr/>
        <p:txBody>
          <a:bodyPr/>
          <a:lstStyle/>
          <a:p>
            <a:r>
              <a:rPr lang="pt-BR" dirty="0"/>
              <a:t>PAULO</a:t>
            </a:r>
          </a:p>
        </p:txBody>
      </p:sp>
    </p:spTree>
    <p:extLst>
      <p:ext uri="{BB962C8B-B14F-4D97-AF65-F5344CB8AC3E}">
        <p14:creationId xmlns:p14="http://schemas.microsoft.com/office/powerpoint/2010/main" val="381256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794ED13A-7301-FE4F-A5EE-1E109A1FD341}"/>
              </a:ext>
            </a:extLst>
          </p:cNvPr>
          <p:cNvSpPr>
            <a:spLocks noGrp="1"/>
          </p:cNvSpPr>
          <p:nvPr>
            <p:ph type="body" sz="half" idx="2"/>
          </p:nvPr>
        </p:nvSpPr>
        <p:spPr/>
        <p:txBody>
          <a:bodyPr/>
          <a:lstStyle/>
          <a:p>
            <a:r>
              <a:rPr lang="pt-BR" dirty="0"/>
              <a:t>2 Timóteo 4:7, 8</a:t>
            </a:r>
          </a:p>
        </p:txBody>
      </p:sp>
      <p:sp>
        <p:nvSpPr>
          <p:cNvPr id="4" name="Espaço Reservado para Conteúdo 3">
            <a:extLst>
              <a:ext uri="{FF2B5EF4-FFF2-40B4-BE49-F238E27FC236}">
                <a16:creationId xmlns:a16="http://schemas.microsoft.com/office/drawing/2014/main" id="{387B392A-2A61-3247-8C57-F6BFEEFF7229}"/>
              </a:ext>
            </a:extLst>
          </p:cNvPr>
          <p:cNvSpPr>
            <a:spLocks noGrp="1"/>
          </p:cNvSpPr>
          <p:nvPr>
            <p:ph idx="1"/>
          </p:nvPr>
        </p:nvSpPr>
        <p:spPr/>
        <p:txBody>
          <a:bodyPr/>
          <a:lstStyle/>
          <a:p>
            <a:r>
              <a:rPr lang="pt-BR" dirty="0"/>
              <a:t>“Combati o bom combate, terminei a corrida, guardei a fé. Agora me está reservada a coroa da justiça, que o Senhor, justo Juiz, me dará naquele dia; e não somente a mim, mas também a todos os que amam a sua vinda”.</a:t>
            </a:r>
          </a:p>
        </p:txBody>
      </p:sp>
    </p:spTree>
    <p:extLst>
      <p:ext uri="{BB962C8B-B14F-4D97-AF65-F5344CB8AC3E}">
        <p14:creationId xmlns:p14="http://schemas.microsoft.com/office/powerpoint/2010/main" val="120639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A76B9A9F-C686-4944-AECB-C8AA4C30FCBE}"/>
              </a:ext>
            </a:extLst>
          </p:cNvPr>
          <p:cNvSpPr>
            <a:spLocks noGrp="1"/>
          </p:cNvSpPr>
          <p:nvPr>
            <p:ph idx="1"/>
          </p:nvPr>
        </p:nvSpPr>
        <p:spPr>
          <a:xfrm>
            <a:off x="2353975" y="274320"/>
            <a:ext cx="8051897" cy="5439928"/>
          </a:xfrm>
        </p:spPr>
        <p:txBody>
          <a:bodyPr>
            <a:normAutofit fontScale="92500" lnSpcReduction="20000"/>
          </a:bodyPr>
          <a:lstStyle/>
          <a:p>
            <a:pPr>
              <a:lnSpc>
                <a:spcPct val="120000"/>
              </a:lnSpc>
            </a:pPr>
            <a:r>
              <a:rPr lang="pt-BR" dirty="0"/>
              <a:t>“Paulo foi levado reservadamente ao lugar da execução. A poucos espectadores se permitiu estar presentes; pois seus perseguidores, alarmados com a extensão da sua influência, temiam que fossem ganhos conversos para o cristianismo por meio das cenas de sua morte. Mas, até os soldados empedernidos que o acompanhavam, ouviram suas palavras, e com espanto o viram animado e mesmo alegre à vista da morte...</a:t>
            </a:r>
          </a:p>
        </p:txBody>
      </p:sp>
    </p:spTree>
    <p:extLst>
      <p:ext uri="{BB962C8B-B14F-4D97-AF65-F5344CB8AC3E}">
        <p14:creationId xmlns:p14="http://schemas.microsoft.com/office/powerpoint/2010/main" val="425173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BCFD1063-D7AC-F240-967D-9E2878A9AC93}"/>
              </a:ext>
            </a:extLst>
          </p:cNvPr>
          <p:cNvSpPr>
            <a:spLocks noGrp="1"/>
          </p:cNvSpPr>
          <p:nvPr>
            <p:ph type="body" sz="half" idx="2"/>
          </p:nvPr>
        </p:nvSpPr>
        <p:spPr/>
        <p:txBody>
          <a:bodyPr/>
          <a:lstStyle/>
          <a:p>
            <a:r>
              <a:rPr lang="pt-BR" i="1" dirty="0"/>
              <a:t>Atos dos Apóstolos, </a:t>
            </a:r>
            <a:r>
              <a:rPr lang="pt-BR" dirty="0"/>
              <a:t>p. 286</a:t>
            </a:r>
          </a:p>
        </p:txBody>
      </p:sp>
      <p:sp>
        <p:nvSpPr>
          <p:cNvPr id="4" name="Espaço Reservado para Conteúdo 3">
            <a:extLst>
              <a:ext uri="{FF2B5EF4-FFF2-40B4-BE49-F238E27FC236}">
                <a16:creationId xmlns:a16="http://schemas.microsoft.com/office/drawing/2014/main" id="{A76B9A9F-C686-4944-AECB-C8AA4C30FCBE}"/>
              </a:ext>
            </a:extLst>
          </p:cNvPr>
          <p:cNvSpPr>
            <a:spLocks noGrp="1"/>
          </p:cNvSpPr>
          <p:nvPr>
            <p:ph idx="1"/>
          </p:nvPr>
        </p:nvSpPr>
        <p:spPr>
          <a:xfrm>
            <a:off x="2335687" y="128016"/>
            <a:ext cx="8051897" cy="5439928"/>
          </a:xfrm>
        </p:spPr>
        <p:txBody>
          <a:bodyPr>
            <a:normAutofit/>
          </a:bodyPr>
          <a:lstStyle/>
          <a:p>
            <a:pPr>
              <a:lnSpc>
                <a:spcPct val="120000"/>
              </a:lnSpc>
            </a:pPr>
            <a:r>
              <a:rPr lang="pt-BR" dirty="0"/>
              <a:t>...Para alguns que testemunharam seu martírio, o espírito de perdão que manifestou para com seus assassinos, e sua inabalável confiança em Cristo até o último momento, mostraram ser um cheiro de vida para vida. Muitos aceitaram o Salvador que Paulo pregava, e sem demora selaram destemidamente com o sangue a sua fé”.</a:t>
            </a:r>
          </a:p>
        </p:txBody>
      </p:sp>
    </p:spTree>
    <p:extLst>
      <p:ext uri="{BB962C8B-B14F-4D97-AF65-F5344CB8AC3E}">
        <p14:creationId xmlns:p14="http://schemas.microsoft.com/office/powerpoint/2010/main" val="317000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2FE82371-EE8F-9244-9955-DE07B3A390B9}"/>
              </a:ext>
            </a:extLst>
          </p:cNvPr>
          <p:cNvSpPr>
            <a:spLocks noGrp="1"/>
          </p:cNvSpPr>
          <p:nvPr>
            <p:ph idx="1"/>
          </p:nvPr>
        </p:nvSpPr>
        <p:spPr/>
        <p:txBody>
          <a:bodyPr/>
          <a:lstStyle/>
          <a:p>
            <a:r>
              <a:rPr lang="pt-BR" dirty="0"/>
              <a:t>Todos nós influenciamos cada pessoa com quem interagimos.</a:t>
            </a:r>
          </a:p>
        </p:txBody>
      </p:sp>
      <p:pic>
        <p:nvPicPr>
          <p:cNvPr id="6" name="Espaço Reservado para Imagem 5">
            <a:extLst>
              <a:ext uri="{FF2B5EF4-FFF2-40B4-BE49-F238E27FC236}">
                <a16:creationId xmlns:a16="http://schemas.microsoft.com/office/drawing/2014/main" id="{50B0FC82-132C-5A4D-B7F1-03AA367653BD}"/>
              </a:ext>
            </a:extLst>
          </p:cNvPr>
          <p:cNvPicPr>
            <a:picLocks noGrp="1" noChangeAspect="1"/>
          </p:cNvPicPr>
          <p:nvPr>
            <p:ph type="pic" sz="quarter" idx="13"/>
          </p:nvPr>
        </p:nvPicPr>
        <p:blipFill>
          <a:blip r:embed="rId2"/>
          <a:srcRect l="21233" r="21233"/>
          <a:stretch>
            <a:fillRect/>
          </a:stretch>
        </p:blipFill>
        <p:spPr/>
      </p:pic>
    </p:spTree>
    <p:extLst>
      <p:ext uri="{BB962C8B-B14F-4D97-AF65-F5344CB8AC3E}">
        <p14:creationId xmlns:p14="http://schemas.microsoft.com/office/powerpoint/2010/main" val="415618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F51B8A44-0BAE-2142-9C44-A8E766F79024}"/>
              </a:ext>
            </a:extLst>
          </p:cNvPr>
          <p:cNvSpPr>
            <a:spLocks noGrp="1"/>
          </p:cNvSpPr>
          <p:nvPr>
            <p:ph type="body" sz="half" idx="2"/>
          </p:nvPr>
        </p:nvSpPr>
        <p:spPr/>
        <p:txBody>
          <a:bodyPr/>
          <a:lstStyle/>
          <a:p>
            <a:r>
              <a:rPr lang="pt-BR" dirty="0"/>
              <a:t>Parábolas de Jesus, p. 181</a:t>
            </a:r>
          </a:p>
        </p:txBody>
      </p:sp>
      <p:sp>
        <p:nvSpPr>
          <p:cNvPr id="4" name="Espaço Reservado para Conteúdo 3">
            <a:extLst>
              <a:ext uri="{FF2B5EF4-FFF2-40B4-BE49-F238E27FC236}">
                <a16:creationId xmlns:a16="http://schemas.microsoft.com/office/drawing/2014/main" id="{158F8492-FEA3-AE4A-B36E-0F128C6D0CC4}"/>
              </a:ext>
            </a:extLst>
          </p:cNvPr>
          <p:cNvSpPr>
            <a:spLocks noGrp="1"/>
          </p:cNvSpPr>
          <p:nvPr>
            <p:ph idx="1"/>
          </p:nvPr>
        </p:nvSpPr>
        <p:spPr>
          <a:xfrm>
            <a:off x="2432304" y="601579"/>
            <a:ext cx="7643720" cy="4966365"/>
          </a:xfrm>
        </p:spPr>
        <p:txBody>
          <a:bodyPr>
            <a:normAutofit fontScale="70000" lnSpcReduction="20000"/>
          </a:bodyPr>
          <a:lstStyle/>
          <a:p>
            <a:pPr>
              <a:lnSpc>
                <a:spcPct val="120000"/>
              </a:lnSpc>
            </a:pPr>
            <a:r>
              <a:rPr lang="pt-BR" dirty="0"/>
              <a:t>“Nossas palavras, nossos atos, nosso traje, nosso procedimento, até a expressão fisionômica tem sua influência. Da impressão assim feita dependem consequências para bem ou para mal, que ninguém pode computar. Todo impulso assim comunicado é uma semente que produzirá sua colheita. É um elo na longa cadeia de eventos humanos que se estende não sabemos até aonde. Se por nosso exemplo ajudamos a outros na formação de bons princípios, estamos-lhes dando a capacidade de fazer o bem. Eles, por sua vez, exercem a mesma influência sobre outros, e estes sobre terceiros. Assim, por nossa influência inconsciente, podem ser abençoados milhares”.</a:t>
            </a:r>
          </a:p>
        </p:txBody>
      </p:sp>
    </p:spTree>
    <p:extLst>
      <p:ext uri="{BB962C8B-B14F-4D97-AF65-F5344CB8AC3E}">
        <p14:creationId xmlns:p14="http://schemas.microsoft.com/office/powerpoint/2010/main" val="153164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8">
            <a:extLst>
              <a:ext uri="{FF2B5EF4-FFF2-40B4-BE49-F238E27FC236}">
                <a16:creationId xmlns:a16="http://schemas.microsoft.com/office/drawing/2014/main" id="{12BDDDC0-2DE5-B348-9533-E719EB8DEE5F}"/>
              </a:ext>
            </a:extLst>
          </p:cNvPr>
          <p:cNvSpPr>
            <a:spLocks noGrp="1"/>
          </p:cNvSpPr>
          <p:nvPr>
            <p:ph type="subTitle" idx="1"/>
          </p:nvPr>
        </p:nvSpPr>
        <p:spPr/>
        <p:txBody>
          <a:bodyPr/>
          <a:lstStyle/>
          <a:p>
            <a:r>
              <a:rPr lang="pt-BR" dirty="0"/>
              <a:t>julho</a:t>
            </a:r>
          </a:p>
        </p:txBody>
      </p:sp>
      <p:pic>
        <p:nvPicPr>
          <p:cNvPr id="17" name="Espaço Reservado para Imagem 16">
            <a:extLst>
              <a:ext uri="{FF2B5EF4-FFF2-40B4-BE49-F238E27FC236}">
                <a16:creationId xmlns:a16="http://schemas.microsoft.com/office/drawing/2014/main" id="{EC39851F-A6AD-8941-85CA-04B82AA6C7B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15" name="Título 14">
            <a:extLst>
              <a:ext uri="{FF2B5EF4-FFF2-40B4-BE49-F238E27FC236}">
                <a16:creationId xmlns:a16="http://schemas.microsoft.com/office/drawing/2014/main" id="{C64D9A71-73FB-E44C-B452-D3ECF80E1D59}"/>
              </a:ext>
            </a:extLst>
          </p:cNvPr>
          <p:cNvSpPr>
            <a:spLocks noGrp="1"/>
          </p:cNvSpPr>
          <p:nvPr>
            <p:ph type="ctrTitle"/>
          </p:nvPr>
        </p:nvSpPr>
        <p:spPr>
          <a:xfrm>
            <a:off x="6170151" y="1749423"/>
            <a:ext cx="5323491" cy="3539066"/>
          </a:xfrm>
        </p:spPr>
        <p:txBody>
          <a:bodyPr/>
          <a:lstStyle/>
          <a:p>
            <a:r>
              <a:rPr lang="pt-BR" dirty="0"/>
              <a:t>O dom da influência</a:t>
            </a:r>
          </a:p>
        </p:txBody>
      </p:sp>
    </p:spTree>
    <p:extLst>
      <p:ext uri="{BB962C8B-B14F-4D97-AF65-F5344CB8AC3E}">
        <p14:creationId xmlns:p14="http://schemas.microsoft.com/office/powerpoint/2010/main" val="228427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F2142816-F0DD-DF49-8107-3C149158E8AB}"/>
              </a:ext>
            </a:extLst>
          </p:cNvPr>
          <p:cNvSpPr>
            <a:spLocks noGrp="1"/>
          </p:cNvSpPr>
          <p:nvPr>
            <p:ph idx="1"/>
          </p:nvPr>
        </p:nvSpPr>
        <p:spPr/>
        <p:txBody>
          <a:bodyPr/>
          <a:lstStyle/>
          <a:p>
            <a:r>
              <a:rPr lang="pt-BR" dirty="0"/>
              <a:t>O que você quer deixar como legado: uma influência positiva ou negativa?</a:t>
            </a:r>
          </a:p>
        </p:txBody>
      </p:sp>
      <p:pic>
        <p:nvPicPr>
          <p:cNvPr id="7" name="Espaço Reservado para Imagem 6">
            <a:extLst>
              <a:ext uri="{FF2B5EF4-FFF2-40B4-BE49-F238E27FC236}">
                <a16:creationId xmlns:a16="http://schemas.microsoft.com/office/drawing/2014/main" id="{90A256CB-07A3-A147-946D-D2BC3AC0EBBD}"/>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2301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84D87B95-1D3A-A24A-80E1-B28FDF34E85A}"/>
              </a:ext>
            </a:extLst>
          </p:cNvPr>
          <p:cNvSpPr>
            <a:spLocks noGrp="1"/>
          </p:cNvSpPr>
          <p:nvPr>
            <p:ph type="body" sz="half" idx="2"/>
          </p:nvPr>
        </p:nvSpPr>
        <p:spPr/>
        <p:txBody>
          <a:bodyPr/>
          <a:lstStyle/>
          <a:p>
            <a:r>
              <a:rPr lang="pt-BR" dirty="0"/>
              <a:t>João 15:1, 2 e 4</a:t>
            </a:r>
          </a:p>
        </p:txBody>
      </p:sp>
      <p:sp>
        <p:nvSpPr>
          <p:cNvPr id="4" name="Espaço Reservado para Conteúdo 3">
            <a:extLst>
              <a:ext uri="{FF2B5EF4-FFF2-40B4-BE49-F238E27FC236}">
                <a16:creationId xmlns:a16="http://schemas.microsoft.com/office/drawing/2014/main" id="{CF00FCB8-B1D7-584C-9671-0F327F933006}"/>
              </a:ext>
            </a:extLst>
          </p:cNvPr>
          <p:cNvSpPr>
            <a:spLocks noGrp="1"/>
          </p:cNvSpPr>
          <p:nvPr>
            <p:ph idx="1"/>
          </p:nvPr>
        </p:nvSpPr>
        <p:spPr>
          <a:xfrm>
            <a:off x="2395728" y="384049"/>
            <a:ext cx="7680296" cy="5183896"/>
          </a:xfrm>
        </p:spPr>
        <p:txBody>
          <a:bodyPr>
            <a:normAutofit/>
          </a:bodyPr>
          <a:lstStyle/>
          <a:p>
            <a:pPr>
              <a:lnSpc>
                <a:spcPct val="100000"/>
              </a:lnSpc>
            </a:pPr>
            <a:r>
              <a:rPr lang="pt-BR" dirty="0"/>
              <a:t>“Eu sou a videira verdadeira, e meu Pai é o agricultor. Todo ramo que, estando em mim, não dá fruto, ele corta; e todo que dá fruto ele poda, para que dê mais fruto ainda. Permaneçam em mim, e eu permanecerei em vocês. Nenhum ramo pode dar fruto por si mesmo, se não permanecer na videira. Vocês também não podem dar fruto, se não permanecerem em mim”.</a:t>
            </a:r>
          </a:p>
        </p:txBody>
      </p:sp>
    </p:spTree>
    <p:extLst>
      <p:ext uri="{BB962C8B-B14F-4D97-AF65-F5344CB8AC3E}">
        <p14:creationId xmlns:p14="http://schemas.microsoft.com/office/powerpoint/2010/main" val="281724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A2801CBB-C1F8-7346-B597-5BAF20176D0D}"/>
              </a:ext>
            </a:extLst>
          </p:cNvPr>
          <p:cNvSpPr>
            <a:spLocks noGrp="1"/>
          </p:cNvSpPr>
          <p:nvPr>
            <p:ph idx="1"/>
          </p:nvPr>
        </p:nvSpPr>
        <p:spPr/>
        <p:txBody>
          <a:bodyPr/>
          <a:lstStyle/>
          <a:p>
            <a:r>
              <a:rPr lang="pt-BR" dirty="0"/>
              <a:t>Jesus é a fonte de influência.</a:t>
            </a:r>
          </a:p>
        </p:txBody>
      </p:sp>
      <p:pic>
        <p:nvPicPr>
          <p:cNvPr id="7" name="Espaço Reservado para Imagem 6">
            <a:extLst>
              <a:ext uri="{FF2B5EF4-FFF2-40B4-BE49-F238E27FC236}">
                <a16:creationId xmlns:a16="http://schemas.microsoft.com/office/drawing/2014/main" id="{AEFCBDAB-1935-8D43-B3EB-07C7F8A06C1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8885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91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8">
            <a:extLst>
              <a:ext uri="{FF2B5EF4-FFF2-40B4-BE49-F238E27FC236}">
                <a16:creationId xmlns:a16="http://schemas.microsoft.com/office/drawing/2014/main" id="{38167847-5DB2-6746-832B-B0FE8D07113D}"/>
              </a:ext>
            </a:extLst>
          </p:cNvPr>
          <p:cNvSpPr>
            <a:spLocks noGrp="1"/>
          </p:cNvSpPr>
          <p:nvPr>
            <p:ph idx="1"/>
          </p:nvPr>
        </p:nvSpPr>
        <p:spPr>
          <a:xfrm>
            <a:off x="2335687" y="365760"/>
            <a:ext cx="8051897" cy="5546984"/>
          </a:xfrm>
        </p:spPr>
        <p:txBody>
          <a:bodyPr>
            <a:normAutofit fontScale="92500" lnSpcReduction="20000"/>
          </a:bodyPr>
          <a:lstStyle/>
          <a:p>
            <a:pPr>
              <a:lnSpc>
                <a:spcPct val="120000"/>
              </a:lnSpc>
            </a:pPr>
            <a:r>
              <a:rPr lang="pt-BR" dirty="0"/>
              <a:t>Pelo contrário, em tudo recomendando-nos a nós mesmos como ministros de Deus: na muita paciência, nas aflições, nas privações, nas angústias, nos açoites, nas prisões, nos tumultos, nos trabalhos, nas vigílias, nos jejuns, na pureza, no saber, na longanimidade, na bondade, no Espírito Santo, no amor não fingido, na palavra da verdade, no poder de Deus, pelas armas da justiça, quer ofensivas, quer defensivas por honra e por desonra, ...</a:t>
            </a:r>
          </a:p>
        </p:txBody>
      </p:sp>
    </p:spTree>
    <p:extLst>
      <p:ext uri="{BB962C8B-B14F-4D97-AF65-F5344CB8AC3E}">
        <p14:creationId xmlns:p14="http://schemas.microsoft.com/office/powerpoint/2010/main" val="4699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8">
            <a:extLst>
              <a:ext uri="{FF2B5EF4-FFF2-40B4-BE49-F238E27FC236}">
                <a16:creationId xmlns:a16="http://schemas.microsoft.com/office/drawing/2014/main" id="{38167847-5DB2-6746-832B-B0FE8D07113D}"/>
              </a:ext>
            </a:extLst>
          </p:cNvPr>
          <p:cNvSpPr>
            <a:spLocks noGrp="1"/>
          </p:cNvSpPr>
          <p:nvPr>
            <p:ph idx="1"/>
          </p:nvPr>
        </p:nvSpPr>
        <p:spPr>
          <a:xfrm>
            <a:off x="2335687" y="365760"/>
            <a:ext cx="8051897" cy="5546984"/>
          </a:xfrm>
        </p:spPr>
        <p:txBody>
          <a:bodyPr>
            <a:normAutofit/>
          </a:bodyPr>
          <a:lstStyle/>
          <a:p>
            <a:pPr>
              <a:lnSpc>
                <a:spcPct val="120000"/>
              </a:lnSpc>
            </a:pPr>
            <a:r>
              <a:rPr lang="pt-BR" dirty="0"/>
              <a:t>... por infâmia e por boa fama, como enganadores e sendo verdadeiros como desconhecidos e, entretanto, bem conhecidos; como se estivéssemos morrendo e, contudo, eis que vivemos; como castigados, porém não mortos entristecidos, mas sempre alegres; pobres, mas enriquecendo a muitos; nada tendo, mas possuindo tudo.</a:t>
            </a:r>
          </a:p>
        </p:txBody>
      </p:sp>
      <p:sp>
        <p:nvSpPr>
          <p:cNvPr id="11" name="Espaço Reservado para Texto 10">
            <a:extLst>
              <a:ext uri="{FF2B5EF4-FFF2-40B4-BE49-F238E27FC236}">
                <a16:creationId xmlns:a16="http://schemas.microsoft.com/office/drawing/2014/main" id="{C2C2162E-F73B-4848-A146-32FC93E3BC1D}"/>
              </a:ext>
            </a:extLst>
          </p:cNvPr>
          <p:cNvSpPr>
            <a:spLocks noGrp="1"/>
          </p:cNvSpPr>
          <p:nvPr>
            <p:ph type="body" sz="half" idx="2"/>
          </p:nvPr>
        </p:nvSpPr>
        <p:spPr/>
        <p:txBody>
          <a:bodyPr/>
          <a:lstStyle/>
          <a:p>
            <a:r>
              <a:rPr lang="pt-BR" dirty="0"/>
              <a:t>2 Coríntios 6:4-10</a:t>
            </a:r>
          </a:p>
        </p:txBody>
      </p:sp>
    </p:spTree>
    <p:extLst>
      <p:ext uri="{BB962C8B-B14F-4D97-AF65-F5344CB8AC3E}">
        <p14:creationId xmlns:p14="http://schemas.microsoft.com/office/powerpoint/2010/main" val="412376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DFD709A-22E1-C845-9FAB-CF00DAD2D29D}"/>
              </a:ext>
            </a:extLst>
          </p:cNvPr>
          <p:cNvSpPr>
            <a:spLocks noGrp="1"/>
          </p:cNvSpPr>
          <p:nvPr>
            <p:ph type="title"/>
          </p:nvPr>
        </p:nvSpPr>
        <p:spPr/>
        <p:txBody>
          <a:bodyPr/>
          <a:lstStyle/>
          <a:p>
            <a:r>
              <a:rPr lang="pt-BR" dirty="0"/>
              <a:t>O que significa “influenciar”?</a:t>
            </a:r>
          </a:p>
        </p:txBody>
      </p:sp>
    </p:spTree>
    <p:extLst>
      <p:ext uri="{BB962C8B-B14F-4D97-AF65-F5344CB8AC3E}">
        <p14:creationId xmlns:p14="http://schemas.microsoft.com/office/powerpoint/2010/main" val="107887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33BE69B6-C6F7-1146-8F31-B1DFC3240847}"/>
              </a:ext>
            </a:extLst>
          </p:cNvPr>
          <p:cNvSpPr>
            <a:spLocks noGrp="1"/>
          </p:cNvSpPr>
          <p:nvPr>
            <p:ph idx="14"/>
          </p:nvPr>
        </p:nvSpPr>
        <p:spPr/>
        <p:txBody>
          <a:bodyPr/>
          <a:lstStyle/>
          <a:p>
            <a:r>
              <a:rPr lang="pt-BR" dirty="0"/>
              <a:t>O dom da influência é muito mais que passar à próxima geração um gosto, uma inclinação ou uma rejeição.</a:t>
            </a:r>
          </a:p>
        </p:txBody>
      </p:sp>
      <p:pic>
        <p:nvPicPr>
          <p:cNvPr id="7" name="Espaço Reservado para Imagem 6">
            <a:extLst>
              <a:ext uri="{FF2B5EF4-FFF2-40B4-BE49-F238E27FC236}">
                <a16:creationId xmlns:a16="http://schemas.microsoft.com/office/drawing/2014/main" id="{DBFDA7E5-2051-524D-97FA-3E91E1E0D21A}"/>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4877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3F86FAE3-1DB1-BE46-B890-50C010FA82C4}"/>
              </a:ext>
            </a:extLst>
          </p:cNvPr>
          <p:cNvSpPr>
            <a:spLocks noGrp="1"/>
          </p:cNvSpPr>
          <p:nvPr>
            <p:ph idx="1"/>
          </p:nvPr>
        </p:nvSpPr>
        <p:spPr>
          <a:xfrm>
            <a:off x="6095999" y="277813"/>
            <a:ext cx="5688013" cy="5707062"/>
          </a:xfrm>
        </p:spPr>
        <p:txBody>
          <a:bodyPr/>
          <a:lstStyle/>
          <a:p>
            <a:r>
              <a:rPr lang="pt-BR" dirty="0"/>
              <a:t>Uma vida santa é um sermão que convence.</a:t>
            </a:r>
          </a:p>
        </p:txBody>
      </p:sp>
      <p:pic>
        <p:nvPicPr>
          <p:cNvPr id="6" name="Espaço Reservado para Imagem 5">
            <a:extLst>
              <a:ext uri="{FF2B5EF4-FFF2-40B4-BE49-F238E27FC236}">
                <a16:creationId xmlns:a16="http://schemas.microsoft.com/office/drawing/2014/main" id="{798C8D0A-46ED-4A4B-BE90-5FEF65A0CE93}"/>
              </a:ext>
            </a:extLst>
          </p:cNvPr>
          <p:cNvPicPr>
            <a:picLocks noGrp="1" noChangeAspect="1"/>
          </p:cNvPicPr>
          <p:nvPr>
            <p:ph type="pic" sz="quarter" idx="13"/>
          </p:nvPr>
        </p:nvPicPr>
        <p:blipFill>
          <a:blip r:embed="rId2"/>
          <a:srcRect l="22431" r="22431"/>
          <a:stretch>
            <a:fillRect/>
          </a:stretch>
        </p:blipFill>
        <p:spPr/>
      </p:pic>
    </p:spTree>
    <p:extLst>
      <p:ext uri="{BB962C8B-B14F-4D97-AF65-F5344CB8AC3E}">
        <p14:creationId xmlns:p14="http://schemas.microsoft.com/office/powerpoint/2010/main" val="148272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7B089D1A-3E76-FA44-9D46-BCE5112F2D17}"/>
              </a:ext>
            </a:extLst>
          </p:cNvPr>
          <p:cNvSpPr>
            <a:spLocks noGrp="1"/>
          </p:cNvSpPr>
          <p:nvPr>
            <p:ph type="body" sz="half" idx="2"/>
          </p:nvPr>
        </p:nvSpPr>
        <p:spPr/>
        <p:txBody>
          <a:bodyPr/>
          <a:lstStyle/>
          <a:p>
            <a:r>
              <a:rPr lang="pt-BR" dirty="0"/>
              <a:t>1 Reis 16:29-33</a:t>
            </a:r>
          </a:p>
        </p:txBody>
      </p:sp>
      <p:sp>
        <p:nvSpPr>
          <p:cNvPr id="4" name="Espaço Reservado para Conteúdo 3">
            <a:extLst>
              <a:ext uri="{FF2B5EF4-FFF2-40B4-BE49-F238E27FC236}">
                <a16:creationId xmlns:a16="http://schemas.microsoft.com/office/drawing/2014/main" id="{8C188A7F-5422-7B4E-B13D-32415D490F70}"/>
              </a:ext>
            </a:extLst>
          </p:cNvPr>
          <p:cNvSpPr>
            <a:spLocks noGrp="1"/>
          </p:cNvSpPr>
          <p:nvPr>
            <p:ph idx="1"/>
          </p:nvPr>
        </p:nvSpPr>
        <p:spPr>
          <a:xfrm>
            <a:off x="2335687" y="274320"/>
            <a:ext cx="7740337" cy="5293624"/>
          </a:xfrm>
        </p:spPr>
        <p:txBody>
          <a:bodyPr>
            <a:normAutofit fontScale="70000" lnSpcReduction="20000"/>
          </a:bodyPr>
          <a:lstStyle/>
          <a:p>
            <a:pPr>
              <a:lnSpc>
                <a:spcPct val="120000"/>
              </a:lnSpc>
            </a:pPr>
            <a:r>
              <a:rPr lang="pt-BR" dirty="0"/>
              <a:t>“No trigésimo oitavo ano do reinado de Asa, rei de Judá, Acabe, filho de </a:t>
            </a:r>
            <a:r>
              <a:rPr lang="pt-BR" dirty="0" err="1"/>
              <a:t>Onri</a:t>
            </a:r>
            <a:r>
              <a:rPr lang="pt-BR" dirty="0"/>
              <a:t>, tornou-se rei de Israel, e reinou vinte e dois anos sobre Israel, em Samaria. Acabe, filho de </a:t>
            </a:r>
            <a:r>
              <a:rPr lang="pt-BR" dirty="0" err="1"/>
              <a:t>Onri</a:t>
            </a:r>
            <a:r>
              <a:rPr lang="pt-BR" dirty="0"/>
              <a:t>, fez o que o Senhor reprova, mais do que qualquer outro antes dele. Ele não apenas achou que não tinha importância cometer os pecados de </a:t>
            </a:r>
            <a:r>
              <a:rPr lang="pt-BR" dirty="0" err="1"/>
              <a:t>Jeroboão</a:t>
            </a:r>
            <a:r>
              <a:rPr lang="pt-BR" dirty="0"/>
              <a:t>, filho de </a:t>
            </a:r>
            <a:r>
              <a:rPr lang="pt-BR" dirty="0" err="1"/>
              <a:t>Nebate</a:t>
            </a:r>
            <a:r>
              <a:rPr lang="pt-BR" dirty="0"/>
              <a:t>, mas também se casou com </a:t>
            </a:r>
            <a:r>
              <a:rPr lang="pt-BR" dirty="0" err="1"/>
              <a:t>Jezabel</a:t>
            </a:r>
            <a:r>
              <a:rPr lang="pt-BR" dirty="0"/>
              <a:t>, filha de </a:t>
            </a:r>
            <a:r>
              <a:rPr lang="pt-BR" dirty="0" err="1"/>
              <a:t>Etbaal</a:t>
            </a:r>
            <a:r>
              <a:rPr lang="pt-BR" dirty="0"/>
              <a:t>, rei dos </a:t>
            </a:r>
            <a:r>
              <a:rPr lang="pt-BR" dirty="0" err="1"/>
              <a:t>sidônios</a:t>
            </a:r>
            <a:r>
              <a:rPr lang="pt-BR" dirty="0"/>
              <a:t>, e passou a prestar culto a Baal e adorá-lo. No templo de Baal, que ele mesmo tinha construído em Samaria, Acabe ergueu um altar para Baal. Fez também um poste sagrado. Ele provocou a ira do Senhor, o Deus de Israel, mais do que todos os reis de Israel antes dele”.</a:t>
            </a:r>
          </a:p>
        </p:txBody>
      </p:sp>
    </p:spTree>
    <p:extLst>
      <p:ext uri="{BB962C8B-B14F-4D97-AF65-F5344CB8AC3E}">
        <p14:creationId xmlns:p14="http://schemas.microsoft.com/office/powerpoint/2010/main" val="48138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Imagem 3">
            <a:extLst>
              <a:ext uri="{FF2B5EF4-FFF2-40B4-BE49-F238E27FC236}">
                <a16:creationId xmlns:a16="http://schemas.microsoft.com/office/drawing/2014/main" id="{B8DD08F9-61DD-954F-B6E7-D1F08681EC6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Conteúdo 2">
            <a:extLst>
              <a:ext uri="{FF2B5EF4-FFF2-40B4-BE49-F238E27FC236}">
                <a16:creationId xmlns:a16="http://schemas.microsoft.com/office/drawing/2014/main" id="{B659DA22-F685-7F4B-8975-DFC5C6B031EF}"/>
              </a:ext>
            </a:extLst>
          </p:cNvPr>
          <p:cNvSpPr>
            <a:spLocks noGrp="1"/>
          </p:cNvSpPr>
          <p:nvPr>
            <p:ph idx="14"/>
          </p:nvPr>
        </p:nvSpPr>
        <p:spPr/>
        <p:txBody>
          <a:bodyPr/>
          <a:lstStyle/>
          <a:p>
            <a:r>
              <a:rPr lang="pt-BR" dirty="0"/>
              <a:t>ACABE E JEZABEL</a:t>
            </a:r>
          </a:p>
        </p:txBody>
      </p:sp>
    </p:spTree>
    <p:extLst>
      <p:ext uri="{BB962C8B-B14F-4D97-AF65-F5344CB8AC3E}">
        <p14:creationId xmlns:p14="http://schemas.microsoft.com/office/powerpoint/2010/main" val="386609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o Offic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7DE0D30-37F2-4F41-97AA-825B9C8E7053}">
  <we:reference id="wa104379997" version="2.0.0.0" store="pt-BR"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2591</TotalTime>
  <Words>818</Words>
  <Application>Microsoft Office PowerPoint</Application>
  <PresentationFormat>Widescreen</PresentationFormat>
  <Paragraphs>28</Paragraphs>
  <Slides>23</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23</vt:i4>
      </vt:variant>
    </vt:vector>
  </HeadingPairs>
  <TitlesOfParts>
    <vt:vector size="26" baseType="lpstr">
      <vt:lpstr>Arial</vt:lpstr>
      <vt:lpstr>Trebuchet MS</vt:lpstr>
      <vt:lpstr>Tema do Office</vt:lpstr>
      <vt:lpstr>Apresentação do PowerPoint</vt:lpstr>
      <vt:lpstr>O dom da influência</vt:lpstr>
      <vt:lpstr>Apresentação do PowerPoint</vt:lpstr>
      <vt:lpstr>Apresentação do PowerPoint</vt:lpstr>
      <vt:lpstr>O que significa “influenciar”?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marcos aurelio gularte de castro</dc:creator>
  <cp:lastModifiedBy>DSA - Juninha Barboza</cp:lastModifiedBy>
  <cp:revision>10</cp:revision>
  <dcterms:created xsi:type="dcterms:W3CDTF">2020-11-08T20:47:22Z</dcterms:created>
  <dcterms:modified xsi:type="dcterms:W3CDTF">2020-11-19T20:09:17Z</dcterms:modified>
</cp:coreProperties>
</file>