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comments/comment1.xml" ContentType="application/vnd.openxmlformats-officedocument.presentationml.comments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8" r:id="rId2"/>
    <p:sldId id="256" r:id="rId3"/>
    <p:sldId id="259" r:id="rId4"/>
    <p:sldId id="279" r:id="rId5"/>
    <p:sldId id="280" r:id="rId6"/>
    <p:sldId id="281" r:id="rId7"/>
    <p:sldId id="282" r:id="rId8"/>
    <p:sldId id="283" r:id="rId9"/>
    <p:sldId id="284" r:id="rId10"/>
    <p:sldId id="285" r:id="rId11"/>
    <p:sldId id="286" r:id="rId12"/>
    <p:sldId id="287" r:id="rId13"/>
    <p:sldId id="288" r:id="rId14"/>
    <p:sldId id="289" r:id="rId15"/>
    <p:sldId id="290" r:id="rId16"/>
    <p:sldId id="291" r:id="rId17"/>
    <p:sldId id="292" r:id="rId18"/>
    <p:sldId id="293" r:id="rId19"/>
    <p:sldId id="294" r:id="rId20"/>
    <p:sldId id="295" r:id="rId21"/>
    <p:sldId id="296" r:id="rId22"/>
    <p:sldId id="298" r:id="rId23"/>
    <p:sldId id="297" r:id="rId24"/>
    <p:sldId id="299" r:id="rId25"/>
    <p:sldId id="300" r:id="rId26"/>
    <p:sldId id="301" r:id="rId27"/>
    <p:sldId id="278" r:id="rId28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cos aurelio gularte de castro" initials="magdc" lastIdx="1" clrIdx="0">
    <p:extLst>
      <p:ext uri="{19B8F6BF-5375-455C-9EA6-DF929625EA0E}">
        <p15:presenceInfo xmlns:p15="http://schemas.microsoft.com/office/powerpoint/2012/main" userId="67f50566e2aee3b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0EBF9"/>
    <a:srgbClr val="ADE0EC"/>
    <a:srgbClr val="1B85B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6CDF739-37F8-FE41-94AD-64E89D9ACFC0}" v="91" dt="2020-11-13T16:55:25.53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824"/>
    <p:restoredTop sz="94608"/>
  </p:normalViewPr>
  <p:slideViewPr>
    <p:cSldViewPr snapToGrid="0" snapToObjects="1">
      <p:cViewPr varScale="1">
        <p:scale>
          <a:sx n="105" d="100"/>
          <a:sy n="105" d="100"/>
        </p:scale>
        <p:origin x="156" y="11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11-11T00:20:23.552" idx="1">
    <p:pos x="3120" y="4320"/>
    <p:text/>
    <p:extLst>
      <p:ext uri="{C676402C-5697-4E1C-873F-D02D1690AC5C}">
        <p15:threadingInfo xmlns:p15="http://schemas.microsoft.com/office/powerpoint/2012/main" timeZoneBias="18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7.svg"/><Relationship Id="rId7" Type="http://schemas.openxmlformats.org/officeDocument/2006/relationships/image" Target="../media/image8.sv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11" Type="http://schemas.openxmlformats.org/officeDocument/2006/relationships/image" Target="../media/image41.svg"/><Relationship Id="rId5" Type="http://schemas.openxmlformats.org/officeDocument/2006/relationships/image" Target="../media/image6.svg"/><Relationship Id="rId10" Type="http://schemas.openxmlformats.org/officeDocument/2006/relationships/image" Target="../media/image40.png"/><Relationship Id="rId4" Type="http://schemas.openxmlformats.org/officeDocument/2006/relationships/image" Target="../media/image5.png"/><Relationship Id="rId9" Type="http://schemas.openxmlformats.org/officeDocument/2006/relationships/image" Target="../media/image39.sv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6.svg"/><Relationship Id="rId7" Type="http://schemas.openxmlformats.org/officeDocument/2006/relationships/image" Target="../media/image12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10.svg"/><Relationship Id="rId10" Type="http://schemas.openxmlformats.org/officeDocument/2006/relationships/image" Target="../media/image2.svg"/><Relationship Id="rId4" Type="http://schemas.openxmlformats.org/officeDocument/2006/relationships/image" Target="../media/image9.png"/><Relationship Id="rId9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7" Type="http://schemas.openxmlformats.org/officeDocument/2006/relationships/image" Target="../media/image4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7" Type="http://schemas.openxmlformats.org/officeDocument/2006/relationships/image" Target="../media/image4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3.svg"/><Relationship Id="rId7" Type="http://schemas.openxmlformats.org/officeDocument/2006/relationships/image" Target="../media/image27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25.svg"/><Relationship Id="rId4" Type="http://schemas.openxmlformats.org/officeDocument/2006/relationships/image" Target="../media/image24.png"/><Relationship Id="rId9" Type="http://schemas.openxmlformats.org/officeDocument/2006/relationships/image" Target="../media/image10.svg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svg"/><Relationship Id="rId7" Type="http://schemas.openxmlformats.org/officeDocument/2006/relationships/image" Target="../media/image33.sv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5" Type="http://schemas.openxmlformats.org/officeDocument/2006/relationships/image" Target="../media/image31.svg"/><Relationship Id="rId4" Type="http://schemas.openxmlformats.org/officeDocument/2006/relationships/image" Target="../media/image30.png"/><Relationship Id="rId9" Type="http://schemas.openxmlformats.org/officeDocument/2006/relationships/image" Target="../media/image35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áfico 16">
            <a:extLst>
              <a:ext uri="{FF2B5EF4-FFF2-40B4-BE49-F238E27FC236}">
                <a16:creationId xmlns:a16="http://schemas.microsoft.com/office/drawing/2014/main" id="{E9EFCDA6-8011-A548-AEC8-D2D52A0B400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14880" y="47120"/>
            <a:ext cx="7843838" cy="6858000"/>
          </a:xfrm>
          <a:prstGeom prst="rect">
            <a:avLst/>
          </a:prstGeom>
          <a:effectLst>
            <a:outerShdw blurRad="419100" dist="342900" dir="6600000" algn="t" rotWithShape="0">
              <a:schemeClr val="tx2">
                <a:lumMod val="50000"/>
                <a:alpha val="40000"/>
              </a:schemeClr>
            </a:outerShdw>
          </a:effectLst>
        </p:spPr>
      </p:pic>
      <p:pic>
        <p:nvPicPr>
          <p:cNvPr id="18" name="Gráfico 17">
            <a:extLst>
              <a:ext uri="{FF2B5EF4-FFF2-40B4-BE49-F238E27FC236}">
                <a16:creationId xmlns:a16="http://schemas.microsoft.com/office/drawing/2014/main" id="{8D9C6CB2-EA6E-6D40-895E-B951008072F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559791" flipV="1">
            <a:off x="5127275" y="-312570"/>
            <a:ext cx="7843838" cy="6858000"/>
          </a:xfrm>
          <a:prstGeom prst="rect">
            <a:avLst/>
          </a:prstGeom>
        </p:spPr>
      </p:pic>
      <p:sp>
        <p:nvSpPr>
          <p:cNvPr id="20" name="CaixaDeTexto 19">
            <a:extLst>
              <a:ext uri="{FF2B5EF4-FFF2-40B4-BE49-F238E27FC236}">
                <a16:creationId xmlns:a16="http://schemas.microsoft.com/office/drawing/2014/main" id="{6DD3A588-B089-9945-BF4A-366CA4852C5A}"/>
              </a:ext>
            </a:extLst>
          </p:cNvPr>
          <p:cNvSpPr txBox="1"/>
          <p:nvPr userDrawn="1"/>
        </p:nvSpPr>
        <p:spPr>
          <a:xfrm>
            <a:off x="3729863" y="65233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t-BR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78031237-3E5F-FC40-8134-1FE243442EC0}"/>
              </a:ext>
            </a:extLst>
          </p:cNvPr>
          <p:cNvSpPr/>
          <p:nvPr userDrawn="1"/>
        </p:nvSpPr>
        <p:spPr>
          <a:xfrm>
            <a:off x="11358151" y="2326829"/>
            <a:ext cx="624191" cy="624191"/>
          </a:xfrm>
          <a:prstGeom prst="ellipse">
            <a:avLst/>
          </a:prstGeom>
          <a:noFill/>
          <a:ln w="31750">
            <a:solidFill>
              <a:schemeClr val="bg1">
                <a:alpha val="74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1F9A429-EE1D-554C-A76A-3558356B11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09706" y="2167467"/>
            <a:ext cx="5323491" cy="3539066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5400"/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B209A9B-12B9-D243-84BA-F1CAB34931C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09706" y="936622"/>
            <a:ext cx="5323491" cy="812801"/>
          </a:xfrm>
        </p:spPr>
        <p:txBody>
          <a:bodyPr/>
          <a:lstStyle>
            <a:lvl1pPr marL="0" indent="0" algn="ctr">
              <a:buNone/>
              <a:defRPr sz="4800" cap="all" spc="800" baseline="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dirty="0"/>
              <a:t>Mestre</a:t>
            </a:r>
          </a:p>
        </p:txBody>
      </p:sp>
      <p:sp>
        <p:nvSpPr>
          <p:cNvPr id="14" name="Espaço Reservado para Imagem 13">
            <a:extLst>
              <a:ext uri="{FF2B5EF4-FFF2-40B4-BE49-F238E27FC236}">
                <a16:creationId xmlns:a16="http://schemas.microsoft.com/office/drawing/2014/main" id="{2EC10866-B356-7443-A268-EAEBEC59E1E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41361" y="149226"/>
            <a:ext cx="5880490" cy="6498334"/>
          </a:xfrm>
          <a:custGeom>
            <a:avLst/>
            <a:gdLst>
              <a:gd name="connsiteX0" fmla="*/ 4716353 w 5880490"/>
              <a:gd name="connsiteY0" fmla="*/ 637463 h 6498334"/>
              <a:gd name="connsiteX1" fmla="*/ 5880490 w 5880490"/>
              <a:gd name="connsiteY1" fmla="*/ 637463 h 6498334"/>
              <a:gd name="connsiteX2" fmla="*/ 5628643 w 5880490"/>
              <a:gd name="connsiteY2" fmla="*/ 5860871 h 6498334"/>
              <a:gd name="connsiteX3" fmla="*/ 4464506 w 5880490"/>
              <a:gd name="connsiteY3" fmla="*/ 5860871 h 6498334"/>
              <a:gd name="connsiteX4" fmla="*/ 292235 w 5880490"/>
              <a:gd name="connsiteY4" fmla="*/ 469465 h 6498334"/>
              <a:gd name="connsiteX5" fmla="*/ 1643062 w 5880490"/>
              <a:gd name="connsiteY5" fmla="*/ 469465 h 6498334"/>
              <a:gd name="connsiteX6" fmla="*/ 1350827 w 5880490"/>
              <a:gd name="connsiteY6" fmla="*/ 6028869 h 6498334"/>
              <a:gd name="connsiteX7" fmla="*/ 0 w 5880490"/>
              <a:gd name="connsiteY7" fmla="*/ 6028869 h 6498334"/>
              <a:gd name="connsiteX8" fmla="*/ 1725147 w 5880490"/>
              <a:gd name="connsiteY8" fmla="*/ 337954 h 6498334"/>
              <a:gd name="connsiteX9" fmla="*/ 3075974 w 5880490"/>
              <a:gd name="connsiteY9" fmla="*/ 337954 h 6498334"/>
              <a:gd name="connsiteX10" fmla="*/ 2783739 w 5880490"/>
              <a:gd name="connsiteY10" fmla="*/ 6399029 h 6498334"/>
              <a:gd name="connsiteX11" fmla="*/ 1432912 w 5880490"/>
              <a:gd name="connsiteY11" fmla="*/ 6399029 h 6498334"/>
              <a:gd name="connsiteX12" fmla="*/ 3185560 w 5880490"/>
              <a:gd name="connsiteY12" fmla="*/ 0 h 6498334"/>
              <a:gd name="connsiteX13" fmla="*/ 4633839 w 5880490"/>
              <a:gd name="connsiteY13" fmla="*/ 0 h 6498334"/>
              <a:gd name="connsiteX14" fmla="*/ 4320522 w 5880490"/>
              <a:gd name="connsiteY14" fmla="*/ 6498334 h 6498334"/>
              <a:gd name="connsiteX15" fmla="*/ 2872243 w 5880490"/>
              <a:gd name="connsiteY15" fmla="*/ 6498334 h 6498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880490" h="6498334">
                <a:moveTo>
                  <a:pt x="4716353" y="637463"/>
                </a:moveTo>
                <a:lnTo>
                  <a:pt x="5880490" y="637463"/>
                </a:lnTo>
                <a:lnTo>
                  <a:pt x="5628643" y="5860871"/>
                </a:lnTo>
                <a:lnTo>
                  <a:pt x="4464506" y="5860871"/>
                </a:lnTo>
                <a:close/>
                <a:moveTo>
                  <a:pt x="292235" y="469465"/>
                </a:moveTo>
                <a:lnTo>
                  <a:pt x="1643062" y="469465"/>
                </a:lnTo>
                <a:lnTo>
                  <a:pt x="1350827" y="6028869"/>
                </a:lnTo>
                <a:lnTo>
                  <a:pt x="0" y="6028869"/>
                </a:lnTo>
                <a:close/>
                <a:moveTo>
                  <a:pt x="1725147" y="337954"/>
                </a:moveTo>
                <a:lnTo>
                  <a:pt x="3075974" y="337954"/>
                </a:lnTo>
                <a:lnTo>
                  <a:pt x="2783739" y="6399029"/>
                </a:lnTo>
                <a:lnTo>
                  <a:pt x="1432912" y="6399029"/>
                </a:lnTo>
                <a:close/>
                <a:moveTo>
                  <a:pt x="3185560" y="0"/>
                </a:moveTo>
                <a:lnTo>
                  <a:pt x="4633839" y="0"/>
                </a:lnTo>
                <a:lnTo>
                  <a:pt x="4320522" y="6498334"/>
                </a:lnTo>
                <a:lnTo>
                  <a:pt x="2872243" y="6498334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905657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A030622-8584-794C-B428-9A6C89889E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30785ED-FE12-E342-B622-AA03B8ACB0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6D82CD63-7812-7444-B92C-B1F2C64A4D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26337300-C5F1-5747-9580-148FC1F3AA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08A740-5A74-F443-B1EB-4529D0CBD52F}" type="datetimeFigureOut">
              <a:rPr lang="pt-BR" smtClean="0"/>
              <a:t>19/11/2020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68D466B0-DCC1-8542-B7F6-DE5B6B6A06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F752BAA2-E965-3247-AA2C-F9B17C2539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E82812-C85D-5747-AC46-3F7ADAFB110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547364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65AFAE-7B00-5E45-943D-C8DBC6334C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BF2A20C1-CF33-9049-BD5D-FF82512A2E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F922A818-0258-0E4C-B656-4E17ADD92D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7F2E87F0-4929-DC43-8844-8DC5AB908F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14C4FD98-810D-0541-9D4A-BCA81E1CC1C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220DB1A2-4309-FD49-B985-A73D6518AF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08A740-5A74-F443-B1EB-4529D0CBD52F}" type="datetimeFigureOut">
              <a:rPr lang="pt-BR" smtClean="0"/>
              <a:t>19/11/2020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DD191FAD-3961-404F-9649-AA35F62529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879DFA75-F386-D74C-8C4B-3BE40FF2C2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E82812-C85D-5747-AC46-3F7ADAFB110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121882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991EA14-FD76-1243-A0C7-06A22EED26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9DC24FAA-BFBB-F94D-8255-E53EAADC9D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08A740-5A74-F443-B1EB-4529D0CBD52F}" type="datetimeFigureOut">
              <a:rPr lang="pt-BR" smtClean="0"/>
              <a:t>19/11/2020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355898A7-3AC0-C04B-B838-3EFD352272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D8553E50-BAC1-D042-9ABA-4752FB44B8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E82812-C85D-5747-AC46-3F7ADAFB110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025177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65C26D0B-371A-A44E-8813-D714114751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08A740-5A74-F443-B1EB-4529D0CBD52F}" type="datetimeFigureOut">
              <a:rPr lang="pt-BR" smtClean="0"/>
              <a:t>19/11/2020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C00779B8-7DB0-C74B-A4AB-65505C862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56EEE449-DDCD-FB4E-BA65-53EC39FABE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E82812-C85D-5747-AC46-3F7ADAFB110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649376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áfico 10">
            <a:extLst>
              <a:ext uri="{FF2B5EF4-FFF2-40B4-BE49-F238E27FC236}">
                <a16:creationId xmlns:a16="http://schemas.microsoft.com/office/drawing/2014/main" id="{53872743-8BBC-004E-A82A-6378060B3DD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0087385">
            <a:off x="-760009" y="-398331"/>
            <a:ext cx="13853380" cy="7792526"/>
          </a:xfrm>
          <a:prstGeom prst="rect">
            <a:avLst/>
          </a:prstGeom>
        </p:spPr>
      </p:pic>
      <p:pic>
        <p:nvPicPr>
          <p:cNvPr id="8" name="Gráfico 7">
            <a:extLst>
              <a:ext uri="{FF2B5EF4-FFF2-40B4-BE49-F238E27FC236}">
                <a16:creationId xmlns:a16="http://schemas.microsoft.com/office/drawing/2014/main" id="{19D157FD-3C9D-C14F-A5E4-9C681F2D069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69980" y="-448360"/>
            <a:ext cx="10058224" cy="7476094"/>
          </a:xfrm>
          <a:prstGeom prst="rect">
            <a:avLst/>
          </a:prstGeom>
          <a:effectLst>
            <a:outerShdw blurRad="419100" dist="342900" dir="6600000" algn="t" rotWithShape="0">
              <a:schemeClr val="tx2">
                <a:lumMod val="50000"/>
                <a:alpha val="40000"/>
              </a:schemeClr>
            </a:outerShdw>
          </a:effectLst>
        </p:spPr>
      </p:pic>
      <p:pic>
        <p:nvPicPr>
          <p:cNvPr id="9" name="Gráfico 8">
            <a:extLst>
              <a:ext uri="{FF2B5EF4-FFF2-40B4-BE49-F238E27FC236}">
                <a16:creationId xmlns:a16="http://schemas.microsoft.com/office/drawing/2014/main" id="{D805F4B0-2F30-5E48-9560-4A19E37BC20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0559791" flipV="1">
            <a:off x="1910355" y="-1838466"/>
            <a:ext cx="9988958" cy="8733515"/>
          </a:xfrm>
          <a:prstGeom prst="rect">
            <a:avLst/>
          </a:prstGeom>
        </p:spPr>
      </p:pic>
      <p:pic>
        <p:nvPicPr>
          <p:cNvPr id="13" name="Gráfico 12">
            <a:extLst>
              <a:ext uri="{FF2B5EF4-FFF2-40B4-BE49-F238E27FC236}">
                <a16:creationId xmlns:a16="http://schemas.microsoft.com/office/drawing/2014/main" id="{45000F20-681B-5A42-8263-7D106799E29E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0559791" flipV="1">
            <a:off x="1789917" y="-880405"/>
            <a:ext cx="10785174" cy="7337974"/>
          </a:xfrm>
          <a:prstGeom prst="rect">
            <a:avLst/>
          </a:prstGeom>
        </p:spPr>
      </p:pic>
      <p:pic>
        <p:nvPicPr>
          <p:cNvPr id="15" name="Gráfico 14">
            <a:extLst>
              <a:ext uri="{FF2B5EF4-FFF2-40B4-BE49-F238E27FC236}">
                <a16:creationId xmlns:a16="http://schemas.microsoft.com/office/drawing/2014/main" id="{64D6FB45-7F55-5B4F-8EA0-F84D7DB6BCF3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50293" y="2242034"/>
            <a:ext cx="1885394" cy="1781229"/>
          </a:xfrm>
          <a:prstGeom prst="rect">
            <a:avLst/>
          </a:prstGeom>
          <a:effectLst>
            <a:outerShdw blurRad="279400" dist="304800" dir="5220000" algn="t" rotWithShape="0">
              <a:schemeClr val="tx2">
                <a:alpha val="58000"/>
              </a:schemeClr>
            </a:outerShdw>
          </a:effectLst>
        </p:spPr>
      </p:pic>
      <p:pic>
        <p:nvPicPr>
          <p:cNvPr id="16" name="Gráfico 15">
            <a:extLst>
              <a:ext uri="{FF2B5EF4-FFF2-40B4-BE49-F238E27FC236}">
                <a16:creationId xmlns:a16="http://schemas.microsoft.com/office/drawing/2014/main" id="{61CC8429-B4C9-4445-8947-2C56EB1A4466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10800000">
            <a:off x="10306606" y="3786713"/>
            <a:ext cx="1885394" cy="1781229"/>
          </a:xfrm>
          <a:prstGeom prst="rect">
            <a:avLst/>
          </a:prstGeom>
          <a:effectLst>
            <a:outerShdw blurRad="279400" dist="304800" dir="5220000" algn="t" rotWithShape="0">
              <a:schemeClr val="tx2">
                <a:alpha val="58000"/>
              </a:schemeClr>
            </a:outerShdw>
          </a:effectLst>
        </p:spPr>
      </p:pic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4E8F288E-D0D5-4942-B383-AC37B37ED1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587867" y="5912744"/>
            <a:ext cx="5016263" cy="343677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5F22EA9-DA7F-3B40-B211-10518D77D3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35687" y="1273996"/>
            <a:ext cx="7740337" cy="4293948"/>
          </a:xfrm>
        </p:spPr>
        <p:txBody>
          <a:bodyPr anchor="ctr"/>
          <a:lstStyle>
            <a:lvl1pPr algn="ctr">
              <a:buNone/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</p:spTree>
    <p:extLst>
      <p:ext uri="{BB962C8B-B14F-4D97-AF65-F5344CB8AC3E}">
        <p14:creationId xmlns:p14="http://schemas.microsoft.com/office/powerpoint/2010/main" val="31387669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DC6AF50-27AD-AA4F-969B-07B70C258A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13593F04-4759-D74D-91C0-BAA955BF5F6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4445C518-3050-3F43-919E-9DBE2829A4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2959BE16-A1ED-5F4E-ABDA-ECB746C212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08A740-5A74-F443-B1EB-4529D0CBD52F}" type="datetimeFigureOut">
              <a:rPr lang="pt-BR" smtClean="0"/>
              <a:t>19/11/2020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3E1FCB92-158F-AD49-943C-8728DA3B9B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941C4018-CA8F-A349-B556-F289F7900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E82812-C85D-5747-AC46-3F7ADAFB110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44546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8997096-9CCB-3942-A105-A7AA2B4BF5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2DF670E1-80B6-FD45-AD59-EA773F9C9E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43ACF90-CD8B-614B-9FCE-4C9127CF42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08A740-5A74-F443-B1EB-4529D0CBD52F}" type="datetimeFigureOut">
              <a:rPr lang="pt-BR" smtClean="0"/>
              <a:t>19/11/2020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24F5C97-3052-9340-8155-7DC23EC45E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20B616A-58E4-E144-A979-790505F5C7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E82812-C85D-5747-AC46-3F7ADAFB110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562611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C49435B2-7064-534B-A810-50A5FA271D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495123E2-07C5-4940-9D50-ED98A3E583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5DBD606-FFDF-EC4E-B2EA-1292E75E16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08A740-5A74-F443-B1EB-4529D0CBD52F}" type="datetimeFigureOut">
              <a:rPr lang="pt-BR" smtClean="0"/>
              <a:t>19/11/2020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F6F99E7-6055-EE42-B5B8-3C1DD60837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4471578-09BF-8649-83FC-980F1A3510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E82812-C85D-5747-AC46-3F7ADAFB110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096737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_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ráfico 19">
            <a:extLst>
              <a:ext uri="{FF2B5EF4-FFF2-40B4-BE49-F238E27FC236}">
                <a16:creationId xmlns:a16="http://schemas.microsoft.com/office/drawing/2014/main" id="{70C3A03B-1125-5140-83A8-A4E71ED73B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517712" y="-223627"/>
            <a:ext cx="7843838" cy="6858000"/>
          </a:xfrm>
          <a:prstGeom prst="rect">
            <a:avLst/>
          </a:prstGeom>
          <a:effectLst>
            <a:outerShdw blurRad="419100" dist="342900" dir="6600000" algn="t" rotWithShape="0">
              <a:schemeClr val="tx2">
                <a:lumMod val="50000"/>
                <a:alpha val="40000"/>
              </a:schemeClr>
            </a:outerShdw>
          </a:effectLst>
        </p:spPr>
      </p:pic>
      <p:pic>
        <p:nvPicPr>
          <p:cNvPr id="14" name="Gráfico 13">
            <a:extLst>
              <a:ext uri="{FF2B5EF4-FFF2-40B4-BE49-F238E27FC236}">
                <a16:creationId xmlns:a16="http://schemas.microsoft.com/office/drawing/2014/main" id="{BE5F2457-DD8E-E147-A918-A40CFE5EB6C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1391614" y="-63359"/>
            <a:ext cx="13357157" cy="7513401"/>
          </a:xfrm>
          <a:prstGeom prst="rect">
            <a:avLst/>
          </a:prstGeom>
        </p:spPr>
      </p:pic>
      <p:pic>
        <p:nvPicPr>
          <p:cNvPr id="16" name="Gráfico 15">
            <a:extLst>
              <a:ext uri="{FF2B5EF4-FFF2-40B4-BE49-F238E27FC236}">
                <a16:creationId xmlns:a16="http://schemas.microsoft.com/office/drawing/2014/main" id="{3BD76816-9929-EB4C-8F0A-263C8B73ADB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450107" y="-843530"/>
            <a:ext cx="9444164" cy="8257192"/>
          </a:xfrm>
          <a:prstGeom prst="rect">
            <a:avLst/>
          </a:prstGeom>
          <a:effectLst/>
        </p:spPr>
      </p:pic>
      <p:sp>
        <p:nvSpPr>
          <p:cNvPr id="17" name="Triângulo 16">
            <a:extLst>
              <a:ext uri="{FF2B5EF4-FFF2-40B4-BE49-F238E27FC236}">
                <a16:creationId xmlns:a16="http://schemas.microsoft.com/office/drawing/2014/main" id="{2ECE5C94-EE67-614D-AD2F-922016A9B996}"/>
              </a:ext>
            </a:extLst>
          </p:cNvPr>
          <p:cNvSpPr/>
          <p:nvPr userDrawn="1"/>
        </p:nvSpPr>
        <p:spPr>
          <a:xfrm>
            <a:off x="4073372" y="5915966"/>
            <a:ext cx="952500" cy="821121"/>
          </a:xfrm>
          <a:prstGeom prst="triangl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DD590AB4-EF5D-2943-9C67-30685C15438B}"/>
              </a:ext>
            </a:extLst>
          </p:cNvPr>
          <p:cNvSpPr/>
          <p:nvPr userDrawn="1"/>
        </p:nvSpPr>
        <p:spPr>
          <a:xfrm>
            <a:off x="3883533" y="5291404"/>
            <a:ext cx="933450" cy="93345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Mais 18">
            <a:extLst>
              <a:ext uri="{FF2B5EF4-FFF2-40B4-BE49-F238E27FC236}">
                <a16:creationId xmlns:a16="http://schemas.microsoft.com/office/drawing/2014/main" id="{54320816-D94F-8C48-A36A-99B58710393A}"/>
              </a:ext>
            </a:extLst>
          </p:cNvPr>
          <p:cNvSpPr/>
          <p:nvPr userDrawn="1"/>
        </p:nvSpPr>
        <p:spPr>
          <a:xfrm>
            <a:off x="4694432" y="5567573"/>
            <a:ext cx="1066800" cy="1066800"/>
          </a:xfrm>
          <a:prstGeom prst="mathPlus">
            <a:avLst>
              <a:gd name="adj1" fmla="val 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69D0163F-0748-DB4D-98F3-5C1B9B97C942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0131" y="931333"/>
            <a:ext cx="5975869" cy="4707468"/>
          </a:xfrm>
          <a:prstGeom prst="rect">
            <a:avLst/>
          </a:prstGeom>
        </p:spPr>
      </p:pic>
      <p:pic>
        <p:nvPicPr>
          <p:cNvPr id="8" name="Gráfico 7">
            <a:extLst>
              <a:ext uri="{FF2B5EF4-FFF2-40B4-BE49-F238E27FC236}">
                <a16:creationId xmlns:a16="http://schemas.microsoft.com/office/drawing/2014/main" id="{83C6D60C-9AA8-7945-94F3-5DA164612296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825067" y="2058150"/>
            <a:ext cx="6096000" cy="2453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8275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5270D44-3173-AD4D-8AD4-C87374AFA7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17E5643-6232-DA47-BD71-5A348E3A25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F20E61D-BE76-F246-B2CE-2BFC66B043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08A740-5A74-F443-B1EB-4529D0CBD52F}" type="datetimeFigureOut">
              <a:rPr lang="pt-BR" smtClean="0"/>
              <a:t>19/11/2020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7F8C006-B26F-0840-AFA9-DE1CBCCA43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DBDD620-3032-8E47-BBDE-12B3676E2A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E82812-C85D-5747-AC46-3F7ADAFB110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287189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áfico 16">
            <a:extLst>
              <a:ext uri="{FF2B5EF4-FFF2-40B4-BE49-F238E27FC236}">
                <a16:creationId xmlns:a16="http://schemas.microsoft.com/office/drawing/2014/main" id="{0C382D06-EE56-F54B-8787-F39EB7920D1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158241" y="-651511"/>
            <a:ext cx="14258295" cy="8020291"/>
          </a:xfrm>
          <a:prstGeom prst="rect">
            <a:avLst/>
          </a:prstGeom>
        </p:spPr>
      </p:pic>
      <p:pic>
        <p:nvPicPr>
          <p:cNvPr id="15" name="Gráfico 14">
            <a:extLst>
              <a:ext uri="{FF2B5EF4-FFF2-40B4-BE49-F238E27FC236}">
                <a16:creationId xmlns:a16="http://schemas.microsoft.com/office/drawing/2014/main" id="{7B78FE07-19F9-3D4E-A71C-83A23074309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0870090" flipV="1">
            <a:off x="4572138" y="-238687"/>
            <a:ext cx="7843838" cy="6858000"/>
          </a:xfrm>
          <a:prstGeom prst="rect">
            <a:avLst/>
          </a:prstGeom>
          <a:effectLst>
            <a:outerShdw blurRad="317500" dist="317500" dir="7140000" algn="tl" rotWithShape="0">
              <a:prstClr val="black">
                <a:alpha val="11000"/>
              </a:prstClr>
            </a:outerShdw>
          </a:effec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D5270D44-3173-AD4D-8AD4-C87374AFA7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8532" y="365125"/>
            <a:ext cx="6155267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17E5643-6232-DA47-BD71-5A348E3A25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98533" y="1825625"/>
            <a:ext cx="6155266" cy="4351338"/>
          </a:xfrm>
        </p:spPr>
        <p:txBody>
          <a:bodyPr/>
          <a:lstStyle/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14" name="Espaço Reservado para Imagem 13">
            <a:extLst>
              <a:ext uri="{FF2B5EF4-FFF2-40B4-BE49-F238E27FC236}">
                <a16:creationId xmlns:a16="http://schemas.microsoft.com/office/drawing/2014/main" id="{BA2200C0-0A55-8540-BFA7-190DF6830B6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35467" y="0"/>
            <a:ext cx="4817533" cy="6858000"/>
          </a:xfrm>
          <a:custGeom>
            <a:avLst/>
            <a:gdLst>
              <a:gd name="connsiteX0" fmla="*/ 3344333 w 4817533"/>
              <a:gd name="connsiteY0" fmla="*/ 5401734 h 6858000"/>
              <a:gd name="connsiteX1" fmla="*/ 4817533 w 4817533"/>
              <a:gd name="connsiteY1" fmla="*/ 5401734 h 6858000"/>
              <a:gd name="connsiteX2" fmla="*/ 4817533 w 4817533"/>
              <a:gd name="connsiteY2" fmla="*/ 6858000 h 6858000"/>
              <a:gd name="connsiteX3" fmla="*/ 3344333 w 4817533"/>
              <a:gd name="connsiteY3" fmla="*/ 6858000 h 6858000"/>
              <a:gd name="connsiteX4" fmla="*/ 0 w 4817533"/>
              <a:gd name="connsiteY4" fmla="*/ 5401734 h 6858000"/>
              <a:gd name="connsiteX5" fmla="*/ 1591733 w 4817533"/>
              <a:gd name="connsiteY5" fmla="*/ 5401734 h 6858000"/>
              <a:gd name="connsiteX6" fmla="*/ 1591733 w 4817533"/>
              <a:gd name="connsiteY6" fmla="*/ 6858000 h 6858000"/>
              <a:gd name="connsiteX7" fmla="*/ 0 w 4817533"/>
              <a:gd name="connsiteY7" fmla="*/ 6858000 h 6858000"/>
              <a:gd name="connsiteX8" fmla="*/ 1761067 w 4817533"/>
              <a:gd name="connsiteY8" fmla="*/ 1658937 h 6858000"/>
              <a:gd name="connsiteX9" fmla="*/ 3234267 w 4817533"/>
              <a:gd name="connsiteY9" fmla="*/ 1658937 h 6858000"/>
              <a:gd name="connsiteX10" fmla="*/ 3234267 w 4817533"/>
              <a:gd name="connsiteY10" fmla="*/ 6858000 h 6858000"/>
              <a:gd name="connsiteX11" fmla="*/ 1761067 w 4817533"/>
              <a:gd name="connsiteY11" fmla="*/ 6858000 h 6858000"/>
              <a:gd name="connsiteX12" fmla="*/ 1 w 4817533"/>
              <a:gd name="connsiteY12" fmla="*/ 1 h 6858000"/>
              <a:gd name="connsiteX13" fmla="*/ 1591734 w 4817533"/>
              <a:gd name="connsiteY13" fmla="*/ 1 h 6858000"/>
              <a:gd name="connsiteX14" fmla="*/ 1591734 w 4817533"/>
              <a:gd name="connsiteY14" fmla="*/ 5199063 h 6858000"/>
              <a:gd name="connsiteX15" fmla="*/ 1 w 4817533"/>
              <a:gd name="connsiteY15" fmla="*/ 5199063 h 6858000"/>
              <a:gd name="connsiteX16" fmla="*/ 3344333 w 4817533"/>
              <a:gd name="connsiteY16" fmla="*/ 0 h 6858000"/>
              <a:gd name="connsiteX17" fmla="*/ 4817533 w 4817533"/>
              <a:gd name="connsiteY17" fmla="*/ 0 h 6858000"/>
              <a:gd name="connsiteX18" fmla="*/ 4817533 w 4817533"/>
              <a:gd name="connsiteY18" fmla="*/ 5199063 h 6858000"/>
              <a:gd name="connsiteX19" fmla="*/ 3344333 w 4817533"/>
              <a:gd name="connsiteY19" fmla="*/ 5199063 h 6858000"/>
              <a:gd name="connsiteX20" fmla="*/ 1761066 w 4817533"/>
              <a:gd name="connsiteY20" fmla="*/ 0 h 6858000"/>
              <a:gd name="connsiteX21" fmla="*/ 3234266 w 4817533"/>
              <a:gd name="connsiteY21" fmla="*/ 0 h 6858000"/>
              <a:gd name="connsiteX22" fmla="*/ 3234266 w 4817533"/>
              <a:gd name="connsiteY22" fmla="*/ 1456266 h 6858000"/>
              <a:gd name="connsiteX23" fmla="*/ 1761066 w 4817533"/>
              <a:gd name="connsiteY23" fmla="*/ 145626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4817533" h="6858000">
                <a:moveTo>
                  <a:pt x="3344333" y="5401734"/>
                </a:moveTo>
                <a:lnTo>
                  <a:pt x="4817533" y="5401734"/>
                </a:lnTo>
                <a:lnTo>
                  <a:pt x="4817533" y="6858000"/>
                </a:lnTo>
                <a:lnTo>
                  <a:pt x="3344333" y="6858000"/>
                </a:lnTo>
                <a:close/>
                <a:moveTo>
                  <a:pt x="0" y="5401734"/>
                </a:moveTo>
                <a:lnTo>
                  <a:pt x="1591733" y="5401734"/>
                </a:lnTo>
                <a:lnTo>
                  <a:pt x="1591733" y="6858000"/>
                </a:lnTo>
                <a:lnTo>
                  <a:pt x="0" y="6858000"/>
                </a:lnTo>
                <a:close/>
                <a:moveTo>
                  <a:pt x="1761067" y="1658937"/>
                </a:moveTo>
                <a:lnTo>
                  <a:pt x="3234267" y="1658937"/>
                </a:lnTo>
                <a:lnTo>
                  <a:pt x="3234267" y="6858000"/>
                </a:lnTo>
                <a:lnTo>
                  <a:pt x="1761067" y="6858000"/>
                </a:lnTo>
                <a:close/>
                <a:moveTo>
                  <a:pt x="1" y="1"/>
                </a:moveTo>
                <a:lnTo>
                  <a:pt x="1591734" y="1"/>
                </a:lnTo>
                <a:lnTo>
                  <a:pt x="1591734" y="5199063"/>
                </a:lnTo>
                <a:lnTo>
                  <a:pt x="1" y="5199063"/>
                </a:lnTo>
                <a:close/>
                <a:moveTo>
                  <a:pt x="3344333" y="0"/>
                </a:moveTo>
                <a:lnTo>
                  <a:pt x="4817533" y="0"/>
                </a:lnTo>
                <a:lnTo>
                  <a:pt x="4817533" y="5199063"/>
                </a:lnTo>
                <a:lnTo>
                  <a:pt x="3344333" y="5199063"/>
                </a:lnTo>
                <a:close/>
                <a:moveTo>
                  <a:pt x="1761066" y="0"/>
                </a:moveTo>
                <a:lnTo>
                  <a:pt x="3234266" y="0"/>
                </a:lnTo>
                <a:lnTo>
                  <a:pt x="3234266" y="1456266"/>
                </a:lnTo>
                <a:lnTo>
                  <a:pt x="1761066" y="1456266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/>
          <a:p>
            <a:endParaRPr lang="pt-BR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362F08F9-4831-9C4F-A9EC-A59F5705AD79}"/>
              </a:ext>
            </a:extLst>
          </p:cNvPr>
          <p:cNvSpPr/>
          <p:nvPr userDrawn="1"/>
        </p:nvSpPr>
        <p:spPr>
          <a:xfrm>
            <a:off x="6876557" y="6311900"/>
            <a:ext cx="1191817" cy="1191817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9" name="Gráfico 18">
            <a:extLst>
              <a:ext uri="{FF2B5EF4-FFF2-40B4-BE49-F238E27FC236}">
                <a16:creationId xmlns:a16="http://schemas.microsoft.com/office/drawing/2014/main" id="{9A6154EA-0335-6948-B751-A76C30DB3F0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994010" y="547922"/>
            <a:ext cx="13357157" cy="7513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9712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áfico 4">
            <a:extLst>
              <a:ext uri="{FF2B5EF4-FFF2-40B4-BE49-F238E27FC236}">
                <a16:creationId xmlns:a16="http://schemas.microsoft.com/office/drawing/2014/main" id="{5D467F40-E2C1-3B4A-A2CB-7252353C265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14880" y="47120"/>
            <a:ext cx="7843838" cy="6858000"/>
          </a:xfrm>
          <a:prstGeom prst="rect">
            <a:avLst/>
          </a:prstGeom>
          <a:effectLst>
            <a:outerShdw blurRad="419100" dist="342900" dir="6600000" algn="t" rotWithShape="0">
              <a:schemeClr val="tx2">
                <a:lumMod val="50000"/>
                <a:alpha val="40000"/>
              </a:schemeClr>
            </a:outerShdw>
          </a:effectLst>
        </p:spPr>
      </p:pic>
      <p:pic>
        <p:nvPicPr>
          <p:cNvPr id="6" name="Gráfico 5">
            <a:extLst>
              <a:ext uri="{FF2B5EF4-FFF2-40B4-BE49-F238E27FC236}">
                <a16:creationId xmlns:a16="http://schemas.microsoft.com/office/drawing/2014/main" id="{306CBD33-C40B-CB40-B780-31E397B4424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559791" flipV="1">
            <a:off x="4814879" y="-397824"/>
            <a:ext cx="7843838" cy="6858000"/>
          </a:xfrm>
          <a:prstGeom prst="rect">
            <a:avLst/>
          </a:prstGeom>
        </p:spPr>
      </p:pic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17E5643-6232-DA47-BD71-5A348E3A25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1732" y="355599"/>
            <a:ext cx="6333067" cy="5706534"/>
          </a:xfrm>
        </p:spPr>
        <p:txBody>
          <a:bodyPr anchor="ctr">
            <a:normAutofit/>
          </a:bodyPr>
          <a:lstStyle>
            <a:lvl1pPr algn="ctr">
              <a:buNone/>
              <a:defRPr sz="4000"/>
            </a:lvl1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  <p:sp>
        <p:nvSpPr>
          <p:cNvPr id="14" name="Espaço Reservado para Imagem 13">
            <a:extLst>
              <a:ext uri="{FF2B5EF4-FFF2-40B4-BE49-F238E27FC236}">
                <a16:creationId xmlns:a16="http://schemas.microsoft.com/office/drawing/2014/main" id="{BA2200C0-0A55-8540-BFA7-190DF6830B6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35467" y="0"/>
            <a:ext cx="4817533" cy="6858000"/>
          </a:xfrm>
          <a:custGeom>
            <a:avLst/>
            <a:gdLst>
              <a:gd name="connsiteX0" fmla="*/ 3344333 w 4817533"/>
              <a:gd name="connsiteY0" fmla="*/ 5401734 h 6858000"/>
              <a:gd name="connsiteX1" fmla="*/ 4817533 w 4817533"/>
              <a:gd name="connsiteY1" fmla="*/ 5401734 h 6858000"/>
              <a:gd name="connsiteX2" fmla="*/ 4817533 w 4817533"/>
              <a:gd name="connsiteY2" fmla="*/ 6858000 h 6858000"/>
              <a:gd name="connsiteX3" fmla="*/ 3344333 w 4817533"/>
              <a:gd name="connsiteY3" fmla="*/ 6858000 h 6858000"/>
              <a:gd name="connsiteX4" fmla="*/ 0 w 4817533"/>
              <a:gd name="connsiteY4" fmla="*/ 5401734 h 6858000"/>
              <a:gd name="connsiteX5" fmla="*/ 1591733 w 4817533"/>
              <a:gd name="connsiteY5" fmla="*/ 5401734 h 6858000"/>
              <a:gd name="connsiteX6" fmla="*/ 1591733 w 4817533"/>
              <a:gd name="connsiteY6" fmla="*/ 6858000 h 6858000"/>
              <a:gd name="connsiteX7" fmla="*/ 0 w 4817533"/>
              <a:gd name="connsiteY7" fmla="*/ 6858000 h 6858000"/>
              <a:gd name="connsiteX8" fmla="*/ 1761067 w 4817533"/>
              <a:gd name="connsiteY8" fmla="*/ 1658937 h 6858000"/>
              <a:gd name="connsiteX9" fmla="*/ 3234267 w 4817533"/>
              <a:gd name="connsiteY9" fmla="*/ 1658937 h 6858000"/>
              <a:gd name="connsiteX10" fmla="*/ 3234267 w 4817533"/>
              <a:gd name="connsiteY10" fmla="*/ 6858000 h 6858000"/>
              <a:gd name="connsiteX11" fmla="*/ 1761067 w 4817533"/>
              <a:gd name="connsiteY11" fmla="*/ 6858000 h 6858000"/>
              <a:gd name="connsiteX12" fmla="*/ 1 w 4817533"/>
              <a:gd name="connsiteY12" fmla="*/ 1 h 6858000"/>
              <a:gd name="connsiteX13" fmla="*/ 1591734 w 4817533"/>
              <a:gd name="connsiteY13" fmla="*/ 1 h 6858000"/>
              <a:gd name="connsiteX14" fmla="*/ 1591734 w 4817533"/>
              <a:gd name="connsiteY14" fmla="*/ 5199063 h 6858000"/>
              <a:gd name="connsiteX15" fmla="*/ 1 w 4817533"/>
              <a:gd name="connsiteY15" fmla="*/ 5199063 h 6858000"/>
              <a:gd name="connsiteX16" fmla="*/ 3344333 w 4817533"/>
              <a:gd name="connsiteY16" fmla="*/ 0 h 6858000"/>
              <a:gd name="connsiteX17" fmla="*/ 4817533 w 4817533"/>
              <a:gd name="connsiteY17" fmla="*/ 0 h 6858000"/>
              <a:gd name="connsiteX18" fmla="*/ 4817533 w 4817533"/>
              <a:gd name="connsiteY18" fmla="*/ 5199063 h 6858000"/>
              <a:gd name="connsiteX19" fmla="*/ 3344333 w 4817533"/>
              <a:gd name="connsiteY19" fmla="*/ 5199063 h 6858000"/>
              <a:gd name="connsiteX20" fmla="*/ 1761066 w 4817533"/>
              <a:gd name="connsiteY20" fmla="*/ 0 h 6858000"/>
              <a:gd name="connsiteX21" fmla="*/ 3234266 w 4817533"/>
              <a:gd name="connsiteY21" fmla="*/ 0 h 6858000"/>
              <a:gd name="connsiteX22" fmla="*/ 3234266 w 4817533"/>
              <a:gd name="connsiteY22" fmla="*/ 1456266 h 6858000"/>
              <a:gd name="connsiteX23" fmla="*/ 1761066 w 4817533"/>
              <a:gd name="connsiteY23" fmla="*/ 145626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4817533" h="6858000">
                <a:moveTo>
                  <a:pt x="3344333" y="5401734"/>
                </a:moveTo>
                <a:lnTo>
                  <a:pt x="4817533" y="5401734"/>
                </a:lnTo>
                <a:lnTo>
                  <a:pt x="4817533" y="6858000"/>
                </a:lnTo>
                <a:lnTo>
                  <a:pt x="3344333" y="6858000"/>
                </a:lnTo>
                <a:close/>
                <a:moveTo>
                  <a:pt x="0" y="5401734"/>
                </a:moveTo>
                <a:lnTo>
                  <a:pt x="1591733" y="5401734"/>
                </a:lnTo>
                <a:lnTo>
                  <a:pt x="1591733" y="6858000"/>
                </a:lnTo>
                <a:lnTo>
                  <a:pt x="0" y="6858000"/>
                </a:lnTo>
                <a:close/>
                <a:moveTo>
                  <a:pt x="1761067" y="1658937"/>
                </a:moveTo>
                <a:lnTo>
                  <a:pt x="3234267" y="1658937"/>
                </a:lnTo>
                <a:lnTo>
                  <a:pt x="3234267" y="6858000"/>
                </a:lnTo>
                <a:lnTo>
                  <a:pt x="1761067" y="6858000"/>
                </a:lnTo>
                <a:close/>
                <a:moveTo>
                  <a:pt x="1" y="1"/>
                </a:moveTo>
                <a:lnTo>
                  <a:pt x="1591734" y="1"/>
                </a:lnTo>
                <a:lnTo>
                  <a:pt x="1591734" y="5199063"/>
                </a:lnTo>
                <a:lnTo>
                  <a:pt x="1" y="5199063"/>
                </a:lnTo>
                <a:close/>
                <a:moveTo>
                  <a:pt x="3344333" y="0"/>
                </a:moveTo>
                <a:lnTo>
                  <a:pt x="4817533" y="0"/>
                </a:lnTo>
                <a:lnTo>
                  <a:pt x="4817533" y="5199063"/>
                </a:lnTo>
                <a:lnTo>
                  <a:pt x="3344333" y="5199063"/>
                </a:lnTo>
                <a:close/>
                <a:moveTo>
                  <a:pt x="1761066" y="0"/>
                </a:moveTo>
                <a:lnTo>
                  <a:pt x="3234266" y="0"/>
                </a:lnTo>
                <a:lnTo>
                  <a:pt x="3234266" y="1456266"/>
                </a:lnTo>
                <a:lnTo>
                  <a:pt x="1761066" y="1456266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760402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áfico 4">
            <a:extLst>
              <a:ext uri="{FF2B5EF4-FFF2-40B4-BE49-F238E27FC236}">
                <a16:creationId xmlns:a16="http://schemas.microsoft.com/office/drawing/2014/main" id="{6CF15BB8-D4F3-8B4C-B678-57FE7FDDA5C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14880" y="-817123"/>
            <a:ext cx="8832316" cy="7722243"/>
          </a:xfrm>
          <a:prstGeom prst="rect">
            <a:avLst/>
          </a:prstGeom>
          <a:effectLst>
            <a:outerShdw blurRad="419100" dist="342900" dir="6600000" algn="t" rotWithShape="0">
              <a:schemeClr val="tx2">
                <a:lumMod val="50000"/>
                <a:alpha val="40000"/>
              </a:schemeClr>
            </a:outerShdw>
          </a:effectLst>
        </p:spPr>
      </p:pic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17E5643-6232-DA47-BD71-5A348E3A25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88799" y="277778"/>
            <a:ext cx="6095999" cy="5706534"/>
          </a:xfrm>
        </p:spPr>
        <p:txBody>
          <a:bodyPr anchor="ctr">
            <a:normAutofit/>
          </a:bodyPr>
          <a:lstStyle>
            <a:lvl1pPr algn="ctr">
              <a:buNone/>
              <a:defRPr sz="4800">
                <a:solidFill>
                  <a:schemeClr val="bg1"/>
                </a:solidFill>
              </a:defRPr>
            </a:lvl1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  <p:sp>
        <p:nvSpPr>
          <p:cNvPr id="4" name="Espaço Reservado para Imagem 3">
            <a:extLst>
              <a:ext uri="{FF2B5EF4-FFF2-40B4-BE49-F238E27FC236}">
                <a16:creationId xmlns:a16="http://schemas.microsoft.com/office/drawing/2014/main" id="{65C1E918-6BB0-E541-A85D-38C64BD41B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41361" y="0"/>
            <a:ext cx="5260371" cy="6858000"/>
          </a:xfrm>
          <a:custGeom>
            <a:avLst/>
            <a:gdLst>
              <a:gd name="connsiteX0" fmla="*/ 4716353 w 5880490"/>
              <a:gd name="connsiteY0" fmla="*/ 637463 h 6498334"/>
              <a:gd name="connsiteX1" fmla="*/ 5880490 w 5880490"/>
              <a:gd name="connsiteY1" fmla="*/ 637463 h 6498334"/>
              <a:gd name="connsiteX2" fmla="*/ 5628643 w 5880490"/>
              <a:gd name="connsiteY2" fmla="*/ 5860871 h 6498334"/>
              <a:gd name="connsiteX3" fmla="*/ 4464506 w 5880490"/>
              <a:gd name="connsiteY3" fmla="*/ 5860871 h 6498334"/>
              <a:gd name="connsiteX4" fmla="*/ 292235 w 5880490"/>
              <a:gd name="connsiteY4" fmla="*/ 469465 h 6498334"/>
              <a:gd name="connsiteX5" fmla="*/ 1643062 w 5880490"/>
              <a:gd name="connsiteY5" fmla="*/ 469465 h 6498334"/>
              <a:gd name="connsiteX6" fmla="*/ 1350827 w 5880490"/>
              <a:gd name="connsiteY6" fmla="*/ 6028869 h 6498334"/>
              <a:gd name="connsiteX7" fmla="*/ 0 w 5880490"/>
              <a:gd name="connsiteY7" fmla="*/ 6028869 h 6498334"/>
              <a:gd name="connsiteX8" fmla="*/ 1725147 w 5880490"/>
              <a:gd name="connsiteY8" fmla="*/ 337954 h 6498334"/>
              <a:gd name="connsiteX9" fmla="*/ 3075974 w 5880490"/>
              <a:gd name="connsiteY9" fmla="*/ 337954 h 6498334"/>
              <a:gd name="connsiteX10" fmla="*/ 2783739 w 5880490"/>
              <a:gd name="connsiteY10" fmla="*/ 6399029 h 6498334"/>
              <a:gd name="connsiteX11" fmla="*/ 1432912 w 5880490"/>
              <a:gd name="connsiteY11" fmla="*/ 6399029 h 6498334"/>
              <a:gd name="connsiteX12" fmla="*/ 3185560 w 5880490"/>
              <a:gd name="connsiteY12" fmla="*/ 0 h 6498334"/>
              <a:gd name="connsiteX13" fmla="*/ 4633839 w 5880490"/>
              <a:gd name="connsiteY13" fmla="*/ 0 h 6498334"/>
              <a:gd name="connsiteX14" fmla="*/ 4320522 w 5880490"/>
              <a:gd name="connsiteY14" fmla="*/ 6498334 h 6498334"/>
              <a:gd name="connsiteX15" fmla="*/ 2872243 w 5880490"/>
              <a:gd name="connsiteY15" fmla="*/ 6498334 h 6498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880490" h="6498334">
                <a:moveTo>
                  <a:pt x="4716353" y="637463"/>
                </a:moveTo>
                <a:lnTo>
                  <a:pt x="5880490" y="637463"/>
                </a:lnTo>
                <a:lnTo>
                  <a:pt x="5628643" y="5860871"/>
                </a:lnTo>
                <a:lnTo>
                  <a:pt x="4464506" y="5860871"/>
                </a:lnTo>
                <a:close/>
                <a:moveTo>
                  <a:pt x="292235" y="469465"/>
                </a:moveTo>
                <a:lnTo>
                  <a:pt x="1643062" y="469465"/>
                </a:lnTo>
                <a:lnTo>
                  <a:pt x="1350827" y="6028869"/>
                </a:lnTo>
                <a:lnTo>
                  <a:pt x="0" y="6028869"/>
                </a:lnTo>
                <a:close/>
                <a:moveTo>
                  <a:pt x="1725147" y="337954"/>
                </a:moveTo>
                <a:lnTo>
                  <a:pt x="3075974" y="337954"/>
                </a:lnTo>
                <a:lnTo>
                  <a:pt x="2783739" y="6399029"/>
                </a:lnTo>
                <a:lnTo>
                  <a:pt x="1432912" y="6399029"/>
                </a:lnTo>
                <a:close/>
                <a:moveTo>
                  <a:pt x="3185560" y="0"/>
                </a:moveTo>
                <a:lnTo>
                  <a:pt x="4633839" y="0"/>
                </a:lnTo>
                <a:lnTo>
                  <a:pt x="4320522" y="6498334"/>
                </a:lnTo>
                <a:lnTo>
                  <a:pt x="2872243" y="6498334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/>
          <a:p>
            <a:endParaRPr lang="pt-BR"/>
          </a:p>
        </p:txBody>
      </p:sp>
      <p:pic>
        <p:nvPicPr>
          <p:cNvPr id="6" name="Gráfico 5">
            <a:extLst>
              <a:ext uri="{FF2B5EF4-FFF2-40B4-BE49-F238E27FC236}">
                <a16:creationId xmlns:a16="http://schemas.microsoft.com/office/drawing/2014/main" id="{81FD3247-3920-C943-8E30-E7963D1347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559791" flipV="1">
            <a:off x="5039588" y="-551673"/>
            <a:ext cx="7843838" cy="6858000"/>
          </a:xfrm>
          <a:prstGeom prst="rect">
            <a:avLst/>
          </a:prstGeom>
        </p:spPr>
      </p:pic>
      <p:pic>
        <p:nvPicPr>
          <p:cNvPr id="7" name="Gráfico 6">
            <a:extLst>
              <a:ext uri="{FF2B5EF4-FFF2-40B4-BE49-F238E27FC236}">
                <a16:creationId xmlns:a16="http://schemas.microsoft.com/office/drawing/2014/main" id="{FFF6EC92-268F-1041-AA6E-DB7136FD04F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994010" y="547922"/>
            <a:ext cx="13357157" cy="7513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0592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áfico 6">
            <a:extLst>
              <a:ext uri="{FF2B5EF4-FFF2-40B4-BE49-F238E27FC236}">
                <a16:creationId xmlns:a16="http://schemas.microsoft.com/office/drawing/2014/main" id="{FFF6EC92-268F-1041-AA6E-DB7136FD04F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049323" y="-637945"/>
            <a:ext cx="13357157" cy="7513401"/>
          </a:xfrm>
          <a:prstGeom prst="rect">
            <a:avLst/>
          </a:prstGeom>
        </p:spPr>
      </p:pic>
      <p:pic>
        <p:nvPicPr>
          <p:cNvPr id="8" name="Gráfico 7">
            <a:extLst>
              <a:ext uri="{FF2B5EF4-FFF2-40B4-BE49-F238E27FC236}">
                <a16:creationId xmlns:a16="http://schemas.microsoft.com/office/drawing/2014/main" id="{8F8CC6ED-1DBC-024E-811E-28659CEEEA0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575308" y="-896900"/>
            <a:ext cx="8832316" cy="7722243"/>
          </a:xfrm>
          <a:prstGeom prst="rect">
            <a:avLst/>
          </a:prstGeom>
          <a:effectLst>
            <a:outerShdw blurRad="419100" dist="342900" dir="6600000" algn="t" rotWithShape="0">
              <a:schemeClr val="tx2">
                <a:lumMod val="50000"/>
                <a:alpha val="40000"/>
              </a:schemeClr>
            </a:outerShdw>
          </a:effectLst>
        </p:spPr>
      </p:pic>
      <p:pic>
        <p:nvPicPr>
          <p:cNvPr id="10" name="Gráfico 9">
            <a:extLst>
              <a:ext uri="{FF2B5EF4-FFF2-40B4-BE49-F238E27FC236}">
                <a16:creationId xmlns:a16="http://schemas.microsoft.com/office/drawing/2014/main" id="{728B91B5-A62B-1B4E-870B-B1C0179F688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0559791" flipV="1">
            <a:off x="-819490" y="-1035484"/>
            <a:ext cx="7843838" cy="6858000"/>
          </a:xfrm>
          <a:prstGeom prst="rect">
            <a:avLst/>
          </a:prstGeom>
        </p:spPr>
      </p:pic>
      <p:sp>
        <p:nvSpPr>
          <p:cNvPr id="4" name="Espaço Reservado para Imagem 3">
            <a:extLst>
              <a:ext uri="{FF2B5EF4-FFF2-40B4-BE49-F238E27FC236}">
                <a16:creationId xmlns:a16="http://schemas.microsoft.com/office/drawing/2014/main" id="{65C1E918-6BB0-E541-A85D-38C64BD41B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32657"/>
            <a:ext cx="6096000" cy="6314264"/>
          </a:xfrm>
          <a:custGeom>
            <a:avLst/>
            <a:gdLst>
              <a:gd name="connsiteX0" fmla="*/ 4716353 w 5880490"/>
              <a:gd name="connsiteY0" fmla="*/ 637463 h 6498334"/>
              <a:gd name="connsiteX1" fmla="*/ 5880490 w 5880490"/>
              <a:gd name="connsiteY1" fmla="*/ 637463 h 6498334"/>
              <a:gd name="connsiteX2" fmla="*/ 5628643 w 5880490"/>
              <a:gd name="connsiteY2" fmla="*/ 5860871 h 6498334"/>
              <a:gd name="connsiteX3" fmla="*/ 4464506 w 5880490"/>
              <a:gd name="connsiteY3" fmla="*/ 5860871 h 6498334"/>
              <a:gd name="connsiteX4" fmla="*/ 292235 w 5880490"/>
              <a:gd name="connsiteY4" fmla="*/ 469465 h 6498334"/>
              <a:gd name="connsiteX5" fmla="*/ 1643062 w 5880490"/>
              <a:gd name="connsiteY5" fmla="*/ 469465 h 6498334"/>
              <a:gd name="connsiteX6" fmla="*/ 1350827 w 5880490"/>
              <a:gd name="connsiteY6" fmla="*/ 6028869 h 6498334"/>
              <a:gd name="connsiteX7" fmla="*/ 0 w 5880490"/>
              <a:gd name="connsiteY7" fmla="*/ 6028869 h 6498334"/>
              <a:gd name="connsiteX8" fmla="*/ 1725147 w 5880490"/>
              <a:gd name="connsiteY8" fmla="*/ 337954 h 6498334"/>
              <a:gd name="connsiteX9" fmla="*/ 3075974 w 5880490"/>
              <a:gd name="connsiteY9" fmla="*/ 337954 h 6498334"/>
              <a:gd name="connsiteX10" fmla="*/ 2783739 w 5880490"/>
              <a:gd name="connsiteY10" fmla="*/ 6399029 h 6498334"/>
              <a:gd name="connsiteX11" fmla="*/ 1432912 w 5880490"/>
              <a:gd name="connsiteY11" fmla="*/ 6399029 h 6498334"/>
              <a:gd name="connsiteX12" fmla="*/ 3185560 w 5880490"/>
              <a:gd name="connsiteY12" fmla="*/ 0 h 6498334"/>
              <a:gd name="connsiteX13" fmla="*/ 4633839 w 5880490"/>
              <a:gd name="connsiteY13" fmla="*/ 0 h 6498334"/>
              <a:gd name="connsiteX14" fmla="*/ 4320522 w 5880490"/>
              <a:gd name="connsiteY14" fmla="*/ 6498334 h 6498334"/>
              <a:gd name="connsiteX15" fmla="*/ 2872243 w 5880490"/>
              <a:gd name="connsiteY15" fmla="*/ 6498334 h 6498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880490" h="6498334">
                <a:moveTo>
                  <a:pt x="4716353" y="637463"/>
                </a:moveTo>
                <a:lnTo>
                  <a:pt x="5880490" y="637463"/>
                </a:lnTo>
                <a:lnTo>
                  <a:pt x="5628643" y="5860871"/>
                </a:lnTo>
                <a:lnTo>
                  <a:pt x="4464506" y="5860871"/>
                </a:lnTo>
                <a:close/>
                <a:moveTo>
                  <a:pt x="292235" y="469465"/>
                </a:moveTo>
                <a:lnTo>
                  <a:pt x="1643062" y="469465"/>
                </a:lnTo>
                <a:lnTo>
                  <a:pt x="1350827" y="6028869"/>
                </a:lnTo>
                <a:lnTo>
                  <a:pt x="0" y="6028869"/>
                </a:lnTo>
                <a:close/>
                <a:moveTo>
                  <a:pt x="1725147" y="337954"/>
                </a:moveTo>
                <a:lnTo>
                  <a:pt x="3075974" y="337954"/>
                </a:lnTo>
                <a:lnTo>
                  <a:pt x="2783739" y="6399029"/>
                </a:lnTo>
                <a:lnTo>
                  <a:pt x="1432912" y="6399029"/>
                </a:lnTo>
                <a:close/>
                <a:moveTo>
                  <a:pt x="3185560" y="0"/>
                </a:moveTo>
                <a:lnTo>
                  <a:pt x="4633839" y="0"/>
                </a:lnTo>
                <a:lnTo>
                  <a:pt x="4320522" y="6498334"/>
                </a:lnTo>
                <a:lnTo>
                  <a:pt x="2872243" y="6498334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/>
          <a:p>
            <a:endParaRPr lang="pt-BR"/>
          </a:p>
        </p:txBody>
      </p:sp>
      <p:sp>
        <p:nvSpPr>
          <p:cNvPr id="9" name="Espaço Reservado para Conteúdo 2">
            <a:extLst>
              <a:ext uri="{FF2B5EF4-FFF2-40B4-BE49-F238E27FC236}">
                <a16:creationId xmlns:a16="http://schemas.microsoft.com/office/drawing/2014/main" id="{5A60785D-9DE8-D847-BC20-B7630FD799CD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56903" y="111523"/>
            <a:ext cx="4972352" cy="6014464"/>
          </a:xfrm>
        </p:spPr>
        <p:txBody>
          <a:bodyPr anchor="ctr">
            <a:normAutofit/>
          </a:bodyPr>
          <a:lstStyle>
            <a:lvl1pPr algn="ctr">
              <a:buNone/>
              <a:defRPr sz="480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</p:spTree>
    <p:extLst>
      <p:ext uri="{BB962C8B-B14F-4D97-AF65-F5344CB8AC3E}">
        <p14:creationId xmlns:p14="http://schemas.microsoft.com/office/powerpoint/2010/main" val="10399295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áfico 11">
            <a:extLst>
              <a:ext uri="{FF2B5EF4-FFF2-40B4-BE49-F238E27FC236}">
                <a16:creationId xmlns:a16="http://schemas.microsoft.com/office/drawing/2014/main" id="{6BCEF9F3-6465-1A44-8E5C-1CCA6D82FBC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V="1">
            <a:off x="3421819" y="-1270176"/>
            <a:ext cx="9671409" cy="8455876"/>
          </a:xfrm>
          <a:prstGeom prst="rect">
            <a:avLst/>
          </a:prstGeom>
        </p:spPr>
      </p:pic>
      <p:pic>
        <p:nvPicPr>
          <p:cNvPr id="8" name="Gráfico 7">
            <a:extLst>
              <a:ext uri="{FF2B5EF4-FFF2-40B4-BE49-F238E27FC236}">
                <a16:creationId xmlns:a16="http://schemas.microsoft.com/office/drawing/2014/main" id="{8F8CC6ED-1DBC-024E-811E-28659CEEEA0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1500698" y="-1691223"/>
            <a:ext cx="9778174" cy="8549223"/>
          </a:xfrm>
          <a:prstGeom prst="rect">
            <a:avLst/>
          </a:prstGeom>
          <a:effectLst>
            <a:outerShdw blurRad="419100" dist="342900" dir="6600000" algn="t" rotWithShape="0">
              <a:schemeClr val="tx2">
                <a:lumMod val="50000"/>
                <a:alpha val="40000"/>
              </a:schemeClr>
            </a:outerShdw>
          </a:effectLst>
        </p:spPr>
      </p:pic>
      <p:pic>
        <p:nvPicPr>
          <p:cNvPr id="10" name="Gráfico 9">
            <a:extLst>
              <a:ext uri="{FF2B5EF4-FFF2-40B4-BE49-F238E27FC236}">
                <a16:creationId xmlns:a16="http://schemas.microsoft.com/office/drawing/2014/main" id="{728B91B5-A62B-1B4E-870B-B1C0179F688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0559791" flipV="1">
            <a:off x="-481648" y="-1243053"/>
            <a:ext cx="9609364" cy="8401629"/>
          </a:xfrm>
          <a:prstGeom prst="rect">
            <a:avLst/>
          </a:prstGeom>
        </p:spPr>
      </p:pic>
      <p:pic>
        <p:nvPicPr>
          <p:cNvPr id="7" name="Gráfico 6">
            <a:extLst>
              <a:ext uri="{FF2B5EF4-FFF2-40B4-BE49-F238E27FC236}">
                <a16:creationId xmlns:a16="http://schemas.microsoft.com/office/drawing/2014/main" id="{FFF6EC92-268F-1041-AA6E-DB7136FD04F4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-917762" y="-327701"/>
            <a:ext cx="13357157" cy="7513401"/>
          </a:xfrm>
          <a:prstGeom prst="rect">
            <a:avLst/>
          </a:prstGeom>
        </p:spPr>
      </p:pic>
      <p:sp>
        <p:nvSpPr>
          <p:cNvPr id="9" name="Espaço Reservado para Conteúdo 2">
            <a:extLst>
              <a:ext uri="{FF2B5EF4-FFF2-40B4-BE49-F238E27FC236}">
                <a16:creationId xmlns:a16="http://schemas.microsoft.com/office/drawing/2014/main" id="{5A60785D-9DE8-D847-BC20-B7630FD799CD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546252" y="269445"/>
            <a:ext cx="5549747" cy="6112694"/>
          </a:xfrm>
        </p:spPr>
        <p:txBody>
          <a:bodyPr anchor="ctr">
            <a:normAutofit/>
          </a:bodyPr>
          <a:lstStyle>
            <a:lvl1pPr algn="ctr">
              <a:buNone/>
              <a:defRPr sz="400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  <p:sp>
        <p:nvSpPr>
          <p:cNvPr id="11" name="Espaço Reservado para Imagem 10">
            <a:extLst>
              <a:ext uri="{FF2B5EF4-FFF2-40B4-BE49-F238E27FC236}">
                <a16:creationId xmlns:a16="http://schemas.microsoft.com/office/drawing/2014/main" id="{B8371620-4DF6-694C-A3BC-1BF4402BB4F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492824" y="269445"/>
            <a:ext cx="4972352" cy="5818521"/>
          </a:xfrm>
          <a:custGeom>
            <a:avLst/>
            <a:gdLst>
              <a:gd name="connsiteX0" fmla="*/ 3344333 w 4817533"/>
              <a:gd name="connsiteY0" fmla="*/ 5401734 h 6858000"/>
              <a:gd name="connsiteX1" fmla="*/ 4817533 w 4817533"/>
              <a:gd name="connsiteY1" fmla="*/ 5401734 h 6858000"/>
              <a:gd name="connsiteX2" fmla="*/ 4817533 w 4817533"/>
              <a:gd name="connsiteY2" fmla="*/ 6858000 h 6858000"/>
              <a:gd name="connsiteX3" fmla="*/ 3344333 w 4817533"/>
              <a:gd name="connsiteY3" fmla="*/ 6858000 h 6858000"/>
              <a:gd name="connsiteX4" fmla="*/ 0 w 4817533"/>
              <a:gd name="connsiteY4" fmla="*/ 5401734 h 6858000"/>
              <a:gd name="connsiteX5" fmla="*/ 1591733 w 4817533"/>
              <a:gd name="connsiteY5" fmla="*/ 5401734 h 6858000"/>
              <a:gd name="connsiteX6" fmla="*/ 1591733 w 4817533"/>
              <a:gd name="connsiteY6" fmla="*/ 6858000 h 6858000"/>
              <a:gd name="connsiteX7" fmla="*/ 0 w 4817533"/>
              <a:gd name="connsiteY7" fmla="*/ 6858000 h 6858000"/>
              <a:gd name="connsiteX8" fmla="*/ 1761067 w 4817533"/>
              <a:gd name="connsiteY8" fmla="*/ 1658937 h 6858000"/>
              <a:gd name="connsiteX9" fmla="*/ 3234267 w 4817533"/>
              <a:gd name="connsiteY9" fmla="*/ 1658937 h 6858000"/>
              <a:gd name="connsiteX10" fmla="*/ 3234267 w 4817533"/>
              <a:gd name="connsiteY10" fmla="*/ 6858000 h 6858000"/>
              <a:gd name="connsiteX11" fmla="*/ 1761067 w 4817533"/>
              <a:gd name="connsiteY11" fmla="*/ 6858000 h 6858000"/>
              <a:gd name="connsiteX12" fmla="*/ 1 w 4817533"/>
              <a:gd name="connsiteY12" fmla="*/ 1 h 6858000"/>
              <a:gd name="connsiteX13" fmla="*/ 1591734 w 4817533"/>
              <a:gd name="connsiteY13" fmla="*/ 1 h 6858000"/>
              <a:gd name="connsiteX14" fmla="*/ 1591734 w 4817533"/>
              <a:gd name="connsiteY14" fmla="*/ 5199063 h 6858000"/>
              <a:gd name="connsiteX15" fmla="*/ 1 w 4817533"/>
              <a:gd name="connsiteY15" fmla="*/ 5199063 h 6858000"/>
              <a:gd name="connsiteX16" fmla="*/ 3344333 w 4817533"/>
              <a:gd name="connsiteY16" fmla="*/ 0 h 6858000"/>
              <a:gd name="connsiteX17" fmla="*/ 4817533 w 4817533"/>
              <a:gd name="connsiteY17" fmla="*/ 0 h 6858000"/>
              <a:gd name="connsiteX18" fmla="*/ 4817533 w 4817533"/>
              <a:gd name="connsiteY18" fmla="*/ 5199063 h 6858000"/>
              <a:gd name="connsiteX19" fmla="*/ 3344333 w 4817533"/>
              <a:gd name="connsiteY19" fmla="*/ 5199063 h 6858000"/>
              <a:gd name="connsiteX20" fmla="*/ 1761066 w 4817533"/>
              <a:gd name="connsiteY20" fmla="*/ 0 h 6858000"/>
              <a:gd name="connsiteX21" fmla="*/ 3234266 w 4817533"/>
              <a:gd name="connsiteY21" fmla="*/ 0 h 6858000"/>
              <a:gd name="connsiteX22" fmla="*/ 3234266 w 4817533"/>
              <a:gd name="connsiteY22" fmla="*/ 1456266 h 6858000"/>
              <a:gd name="connsiteX23" fmla="*/ 1761066 w 4817533"/>
              <a:gd name="connsiteY23" fmla="*/ 145626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4817533" h="6858000">
                <a:moveTo>
                  <a:pt x="3344333" y="5401734"/>
                </a:moveTo>
                <a:lnTo>
                  <a:pt x="4817533" y="5401734"/>
                </a:lnTo>
                <a:lnTo>
                  <a:pt x="4817533" y="6858000"/>
                </a:lnTo>
                <a:lnTo>
                  <a:pt x="3344333" y="6858000"/>
                </a:lnTo>
                <a:close/>
                <a:moveTo>
                  <a:pt x="0" y="5401734"/>
                </a:moveTo>
                <a:lnTo>
                  <a:pt x="1591733" y="5401734"/>
                </a:lnTo>
                <a:lnTo>
                  <a:pt x="1591733" y="6858000"/>
                </a:lnTo>
                <a:lnTo>
                  <a:pt x="0" y="6858000"/>
                </a:lnTo>
                <a:close/>
                <a:moveTo>
                  <a:pt x="1761067" y="1658937"/>
                </a:moveTo>
                <a:lnTo>
                  <a:pt x="3234267" y="1658937"/>
                </a:lnTo>
                <a:lnTo>
                  <a:pt x="3234267" y="6858000"/>
                </a:lnTo>
                <a:lnTo>
                  <a:pt x="1761067" y="6858000"/>
                </a:lnTo>
                <a:close/>
                <a:moveTo>
                  <a:pt x="1" y="1"/>
                </a:moveTo>
                <a:lnTo>
                  <a:pt x="1591734" y="1"/>
                </a:lnTo>
                <a:lnTo>
                  <a:pt x="1591734" y="5199063"/>
                </a:lnTo>
                <a:lnTo>
                  <a:pt x="1" y="5199063"/>
                </a:lnTo>
                <a:close/>
                <a:moveTo>
                  <a:pt x="3344333" y="0"/>
                </a:moveTo>
                <a:lnTo>
                  <a:pt x="4817533" y="0"/>
                </a:lnTo>
                <a:lnTo>
                  <a:pt x="4817533" y="5199063"/>
                </a:lnTo>
                <a:lnTo>
                  <a:pt x="3344333" y="5199063"/>
                </a:lnTo>
                <a:close/>
                <a:moveTo>
                  <a:pt x="1761066" y="0"/>
                </a:moveTo>
                <a:lnTo>
                  <a:pt x="3234266" y="0"/>
                </a:lnTo>
                <a:lnTo>
                  <a:pt x="3234266" y="1456266"/>
                </a:lnTo>
                <a:lnTo>
                  <a:pt x="1761066" y="1456266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8107175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áfico 13">
            <a:extLst>
              <a:ext uri="{FF2B5EF4-FFF2-40B4-BE49-F238E27FC236}">
                <a16:creationId xmlns:a16="http://schemas.microsoft.com/office/drawing/2014/main" id="{5630AD49-05EE-D84F-BC55-3E9A0417277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0299285">
            <a:off x="-570330" y="-301530"/>
            <a:ext cx="12765074" cy="7180354"/>
          </a:xfrm>
          <a:prstGeom prst="rect">
            <a:avLst/>
          </a:prstGeom>
        </p:spPr>
      </p:pic>
      <p:pic>
        <p:nvPicPr>
          <p:cNvPr id="11" name="Gráfico 10">
            <a:extLst>
              <a:ext uri="{FF2B5EF4-FFF2-40B4-BE49-F238E27FC236}">
                <a16:creationId xmlns:a16="http://schemas.microsoft.com/office/drawing/2014/main" id="{14E1F500-11BB-3D47-9717-3F9E1A2D147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449115" y="-184282"/>
            <a:ext cx="7843838" cy="6858000"/>
          </a:xfrm>
          <a:prstGeom prst="rect">
            <a:avLst/>
          </a:prstGeom>
        </p:spPr>
      </p:pic>
      <p:pic>
        <p:nvPicPr>
          <p:cNvPr id="9" name="Gráfico 8">
            <a:extLst>
              <a:ext uri="{FF2B5EF4-FFF2-40B4-BE49-F238E27FC236}">
                <a16:creationId xmlns:a16="http://schemas.microsoft.com/office/drawing/2014/main" id="{8D2CF9C5-E5F8-6342-92AA-86D38C1ADE0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174081" y="0"/>
            <a:ext cx="7843838" cy="6858000"/>
          </a:xfrm>
          <a:prstGeom prst="rect">
            <a:avLst/>
          </a:prstGeom>
        </p:spPr>
      </p:pic>
      <p:pic>
        <p:nvPicPr>
          <p:cNvPr id="12" name="Gráfico 11">
            <a:extLst>
              <a:ext uri="{FF2B5EF4-FFF2-40B4-BE49-F238E27FC236}">
                <a16:creationId xmlns:a16="http://schemas.microsoft.com/office/drawing/2014/main" id="{9C58D1B2-09FA-884A-9235-411EBB74BCC1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311598" y="-184282"/>
            <a:ext cx="7843838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AF7BA72B-4FF8-FC44-A67A-F51CED9413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8154" y="1773503"/>
            <a:ext cx="7070725" cy="2569897"/>
          </a:xfrm>
          <a:prstGeom prst="rect">
            <a:avLst/>
          </a:prstGeom>
        </p:spPr>
        <p:txBody>
          <a:bodyPr anchor="b"/>
          <a:lstStyle>
            <a:lvl1pPr>
              <a:defRPr sz="60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</p:spTree>
    <p:extLst>
      <p:ext uri="{BB962C8B-B14F-4D97-AF65-F5344CB8AC3E}">
        <p14:creationId xmlns:p14="http://schemas.microsoft.com/office/powerpoint/2010/main" val="28968200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sv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4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AF216A0C-B62E-AA4A-B6E8-2037E4BE22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195B2CE3-2CAB-1B41-A59B-F35F8EA697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pic>
        <p:nvPicPr>
          <p:cNvPr id="8" name="Gráfico 7">
            <a:extLst>
              <a:ext uri="{FF2B5EF4-FFF2-40B4-BE49-F238E27FC236}">
                <a16:creationId xmlns:a16="http://schemas.microsoft.com/office/drawing/2014/main" id="{7EDAA2EF-06AE-BC40-BAF1-DCD07ED80437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10991625" y="6361916"/>
            <a:ext cx="1100666" cy="443053"/>
          </a:xfrm>
          <a:prstGeom prst="rect">
            <a:avLst/>
          </a:prstGeom>
        </p:spPr>
      </p:pic>
      <p:pic>
        <p:nvPicPr>
          <p:cNvPr id="18" name="Gráfico 17">
            <a:extLst>
              <a:ext uri="{FF2B5EF4-FFF2-40B4-BE49-F238E27FC236}">
                <a16:creationId xmlns:a16="http://schemas.microsoft.com/office/drawing/2014/main" id="{855A3355-4894-5F43-A864-D0293BE2A95E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-770962" y="53031"/>
            <a:ext cx="13357157" cy="7513401"/>
          </a:xfrm>
          <a:prstGeom prst="rect">
            <a:avLst/>
          </a:prstGeom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id="{64CBB41D-24A2-5B41-8938-ABCA9998A406}"/>
              </a:ext>
            </a:extLst>
          </p:cNvPr>
          <p:cNvSpPr/>
          <p:nvPr userDrawn="1"/>
        </p:nvSpPr>
        <p:spPr>
          <a:xfrm>
            <a:off x="99709" y="5959252"/>
            <a:ext cx="624191" cy="624191"/>
          </a:xfrm>
          <a:prstGeom prst="ellipse">
            <a:avLst/>
          </a:prstGeom>
          <a:noFill/>
          <a:ln w="31750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DABFF0D4-44FA-E54D-A434-CCFAA513123A}"/>
              </a:ext>
            </a:extLst>
          </p:cNvPr>
          <p:cNvSpPr/>
          <p:nvPr userDrawn="1"/>
        </p:nvSpPr>
        <p:spPr>
          <a:xfrm>
            <a:off x="11636148" y="5959252"/>
            <a:ext cx="312095" cy="31209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73739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51" r:id="rId9"/>
    <p:sldLayoutId id="2147483652" r:id="rId10"/>
    <p:sldLayoutId id="2147483653" r:id="rId11"/>
    <p:sldLayoutId id="2147483654" r:id="rId12"/>
    <p:sldLayoutId id="2147483655" r:id="rId13"/>
    <p:sldLayoutId id="2147483656" r:id="rId14"/>
    <p:sldLayoutId id="2147483657" r:id="rId15"/>
    <p:sldLayoutId id="2147483658" r:id="rId16"/>
    <p:sldLayoutId id="214748365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comedonchisciotte.org/guarite-il-cancro-poi-svegliatemi/" TargetMode="External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5.xml"/><Relationship Id="rId5" Type="http://schemas.openxmlformats.org/officeDocument/2006/relationships/comments" Target="../comments/comment1.xml"/><Relationship Id="rId4" Type="http://schemas.openxmlformats.org/officeDocument/2006/relationships/hyperlink" Target="https://creativecommons.org/licenses/by-nc-sa/3.0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ackthematrix.it/?p=18294" TargetMode="External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5654507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C69A9F51-FF66-F341-AE12-53D3CC66E49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0322CF2-D400-7F4D-B5EC-6B009E3E62AA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r>
              <a:rPr lang="pt-BR" dirty="0"/>
              <a:t>Se você escolher seu destino com o Salvador, não importa o que aconteça Ele irá lhe salvar.</a:t>
            </a:r>
          </a:p>
        </p:txBody>
      </p:sp>
    </p:spTree>
    <p:extLst>
      <p:ext uri="{BB962C8B-B14F-4D97-AF65-F5344CB8AC3E}">
        <p14:creationId xmlns:p14="http://schemas.microsoft.com/office/powerpoint/2010/main" val="236412981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F8DEB63-7A4E-DC46-8C01-778FFF94EF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24427" y="277778"/>
            <a:ext cx="5260371" cy="5706534"/>
          </a:xfrm>
        </p:spPr>
        <p:txBody>
          <a:bodyPr/>
          <a:lstStyle/>
          <a:p>
            <a:r>
              <a:rPr lang="pt-BR" dirty="0"/>
              <a:t>Jesus é o foco desse fim glorioso.</a:t>
            </a:r>
          </a:p>
        </p:txBody>
      </p:sp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3DDCEFA6-FBCE-FA46-AE68-43C37DFC9A5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00342082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4DA3A5F-1B87-3946-A51A-D111BE880481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r>
              <a:rPr lang="pt-BR" dirty="0"/>
              <a:t>Um está vivo e o outro “congelado”.</a:t>
            </a:r>
          </a:p>
        </p:txBody>
      </p:sp>
      <p:pic>
        <p:nvPicPr>
          <p:cNvPr id="11" name="Espaço Reservado para Imagem 10">
            <a:extLst>
              <a:ext uri="{FF2B5EF4-FFF2-40B4-BE49-F238E27FC236}">
                <a16:creationId xmlns:a16="http://schemas.microsoft.com/office/drawing/2014/main" id="{E8BAE255-909E-9943-8D93-2BF697F77F2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22884" r="2288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622175366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B82D30B0-3D9C-2545-9363-579EA267A4D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D6D0EE0-06D0-DE45-A158-E39171019DE0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>
            <a:normAutofit/>
          </a:bodyPr>
          <a:lstStyle/>
          <a:p>
            <a:r>
              <a:rPr lang="pt-BR" dirty="0"/>
              <a:t>SABEDORIA, AMOR E SERVIÇO.</a:t>
            </a:r>
          </a:p>
        </p:txBody>
      </p:sp>
    </p:spTree>
    <p:extLst>
      <p:ext uri="{BB962C8B-B14F-4D97-AF65-F5344CB8AC3E}">
        <p14:creationId xmlns:p14="http://schemas.microsoft.com/office/powerpoint/2010/main" val="3420659114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4BA3683F-0029-E84A-BD73-0F7A08A5BA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88799" y="277778"/>
            <a:ext cx="6095999" cy="5706534"/>
          </a:xfrm>
        </p:spPr>
        <p:txBody>
          <a:bodyPr/>
          <a:lstStyle/>
          <a:p>
            <a:r>
              <a:rPr lang="pt-BR" b="1" dirty="0"/>
              <a:t>1º SABEDORIA </a:t>
            </a:r>
          </a:p>
          <a:p>
            <a:r>
              <a:rPr lang="pt-BR" dirty="0"/>
              <a:t>A parábola das dez virgens.</a:t>
            </a:r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id="{ADB425A6-75F8-A74D-A244-C28A42E483FA}"/>
              </a:ext>
            </a:extLst>
          </p:cNvPr>
          <p:cNvPicPr>
            <a:picLocks noGrp="1" noChangeAspect="1" noChangeArrowheads="1"/>
          </p:cNvPicPr>
          <p:nvPr>
            <p:ph type="pic" sz="quarter" idx="13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1361" y="0"/>
            <a:ext cx="5260371" cy="6858000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58739573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5D438AA0-3060-8942-B7E0-138C9F844B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b="1" dirty="0"/>
              <a:t>2º AMOR</a:t>
            </a:r>
          </a:p>
          <a:p>
            <a:r>
              <a:rPr lang="pt-BR" dirty="0"/>
              <a:t>A parábola dos talentos.</a:t>
            </a:r>
          </a:p>
        </p:txBody>
      </p:sp>
      <p:pic>
        <p:nvPicPr>
          <p:cNvPr id="3" name="Espaço Reservado para Imagem 2">
            <a:extLst>
              <a:ext uri="{FF2B5EF4-FFF2-40B4-BE49-F238E27FC236}">
                <a16:creationId xmlns:a16="http://schemas.microsoft.com/office/drawing/2014/main" id="{8511639F-3A3C-8E47-AC50-3F3F50DB48E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22066262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F3AD8835-745B-5344-AEBA-5FA70C381D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b="1" dirty="0"/>
              <a:t>3º SERVIÇO </a:t>
            </a:r>
          </a:p>
          <a:p>
            <a:r>
              <a:rPr lang="pt-BR" dirty="0"/>
              <a:t>A parábola das ovelhas e das cabras.</a:t>
            </a:r>
          </a:p>
        </p:txBody>
      </p:sp>
      <p:pic>
        <p:nvPicPr>
          <p:cNvPr id="2" name="Espaço Reservado para Imagem 1">
            <a:extLst>
              <a:ext uri="{FF2B5EF4-FFF2-40B4-BE49-F238E27FC236}">
                <a16:creationId xmlns:a16="http://schemas.microsoft.com/office/drawing/2014/main" id="{31877898-13A2-2947-A50A-C8C8A511626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129405055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B1C162BF-95A8-1E4A-AF47-822A464FD0C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99D7E11-DDD2-C54A-8BDE-F6FC0EADF2B0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r>
              <a:rPr lang="pt-BR" dirty="0"/>
              <a:t>O oposto do cristianismo “</a:t>
            </a:r>
            <a:r>
              <a:rPr lang="pt-BR" dirty="0" err="1"/>
              <a:t>criônico</a:t>
            </a:r>
            <a:r>
              <a:rPr lang="pt-BR" dirty="0"/>
              <a:t>” é fé, sabedoria cheia de espírito e amor pelos perdidos.</a:t>
            </a:r>
          </a:p>
        </p:txBody>
      </p:sp>
    </p:spTree>
    <p:extLst>
      <p:ext uri="{BB962C8B-B14F-4D97-AF65-F5344CB8AC3E}">
        <p14:creationId xmlns:p14="http://schemas.microsoft.com/office/powerpoint/2010/main" val="2769947037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0C4510FD-0F26-1340-A1D6-C187E4AAC9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277778"/>
            <a:ext cx="5688798" cy="5706534"/>
          </a:xfrm>
        </p:spPr>
        <p:txBody>
          <a:bodyPr/>
          <a:lstStyle/>
          <a:p>
            <a:r>
              <a:rPr lang="pt-BR" dirty="0"/>
              <a:t>NÃO HAVERÁ LUGAR NO CÉU PARA OS CONGELADOS.</a:t>
            </a:r>
          </a:p>
        </p:txBody>
      </p:sp>
      <p:pic>
        <p:nvPicPr>
          <p:cNvPr id="10" name="Espaço Reservado para Imagem 9">
            <a:extLst>
              <a:ext uri="{FF2B5EF4-FFF2-40B4-BE49-F238E27FC236}">
                <a16:creationId xmlns:a16="http://schemas.microsoft.com/office/drawing/2014/main" id="{FA02BD43-7DE7-A748-A663-C8E6A71CB7F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47082434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B1F949D-99FB-4C47-9324-279B641BA8B5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r>
              <a:rPr lang="pt-BR" dirty="0"/>
              <a:t>Ele estará procurando pessoas que sejam totalmente </a:t>
            </a:r>
            <a:r>
              <a:rPr lang="pt-BR" dirty="0" err="1"/>
              <a:t>dEle.</a:t>
            </a:r>
            <a:endParaRPr lang="pt-BR" dirty="0"/>
          </a:p>
        </p:txBody>
      </p:sp>
      <p:pic>
        <p:nvPicPr>
          <p:cNvPr id="8" name="Espaço Reservado para Imagem 7">
            <a:extLst>
              <a:ext uri="{FF2B5EF4-FFF2-40B4-BE49-F238E27FC236}">
                <a16:creationId xmlns:a16="http://schemas.microsoft.com/office/drawing/2014/main" id="{6231F9A2-BF74-B545-9254-9882D6CAECD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l="5291" t="8119" b="13411"/>
          <a:stretch/>
        </p:blipFill>
        <p:spPr>
          <a:xfrm>
            <a:off x="6096000" y="32657"/>
            <a:ext cx="6096000" cy="6314264"/>
          </a:xfrm>
        </p:spPr>
      </p:pic>
    </p:spTree>
    <p:extLst>
      <p:ext uri="{BB962C8B-B14F-4D97-AF65-F5344CB8AC3E}">
        <p14:creationId xmlns:p14="http://schemas.microsoft.com/office/powerpoint/2010/main" val="4087795820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EEB75F32-1BE0-D243-961F-FA1CA4DC68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70151" y="1948130"/>
            <a:ext cx="5486404" cy="3160448"/>
          </a:xfrm>
        </p:spPr>
        <p:txBody>
          <a:bodyPr/>
          <a:lstStyle/>
          <a:p>
            <a:r>
              <a:rPr lang="pt-BR" dirty="0"/>
              <a:t>Cristãos </a:t>
            </a:r>
            <a:r>
              <a:rPr lang="pt-BR" dirty="0" err="1"/>
              <a:t>Criônicos</a:t>
            </a:r>
            <a:endParaRPr lang="pt-BR" dirty="0"/>
          </a:p>
        </p:txBody>
      </p:sp>
      <p:sp>
        <p:nvSpPr>
          <p:cNvPr id="5" name="Subtítulo 4">
            <a:extLst>
              <a:ext uri="{FF2B5EF4-FFF2-40B4-BE49-F238E27FC236}">
                <a16:creationId xmlns:a16="http://schemas.microsoft.com/office/drawing/2014/main" id="{E980620B-B895-2747-A047-E65E07FB196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t-BR" dirty="0"/>
              <a:t>abril</a:t>
            </a:r>
          </a:p>
        </p:txBody>
      </p:sp>
      <p:pic>
        <p:nvPicPr>
          <p:cNvPr id="12" name="Espaço Reservado para Imagem 11">
            <a:extLst>
              <a:ext uri="{FF2B5EF4-FFF2-40B4-BE49-F238E27FC236}">
                <a16:creationId xmlns:a16="http://schemas.microsoft.com/office/drawing/2014/main" id="{1D0AE8A5-B549-2943-8429-EC17B8AA71D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84277826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59129422-78EF-6746-8464-F69EB473510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4A7A336-2910-1549-9330-06897E4A24B7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r>
              <a:rPr lang="pt-BR" dirty="0"/>
              <a:t>“Você está disposta a fazer qualquer coisa que o Senhor desejar?” </a:t>
            </a:r>
          </a:p>
        </p:txBody>
      </p:sp>
    </p:spTree>
    <p:extLst>
      <p:ext uri="{BB962C8B-B14F-4D97-AF65-F5344CB8AC3E}">
        <p14:creationId xmlns:p14="http://schemas.microsoft.com/office/powerpoint/2010/main" val="950569889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4AF80C31-8038-5448-81C7-95DB2766DC60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r>
              <a:rPr lang="pt-BR" dirty="0"/>
              <a:t>“Ó, Senhor Jesus, Eu O amo, sim, O amo. Mas não posso fazer uma entrega completa com minhas próprias forças. Contudo, Jesus, eu desejo que o Senhor faça isso por mim”. </a:t>
            </a:r>
          </a:p>
        </p:txBody>
      </p:sp>
      <p:pic>
        <p:nvPicPr>
          <p:cNvPr id="3" name="Espaço Reservado para Imagem 2">
            <a:extLst>
              <a:ext uri="{FF2B5EF4-FFF2-40B4-BE49-F238E27FC236}">
                <a16:creationId xmlns:a16="http://schemas.microsoft.com/office/drawing/2014/main" id="{9A6428A7-83F4-174B-A4C1-BBF4D3B54AC7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15914810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98196FB4-2482-FF4F-A00E-D86C1DB5B0F3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r>
              <a:rPr lang="pt-BR" dirty="0"/>
              <a:t>Talvez Deus esteja tentando lhe fazer um chamado para uma entrega completa. Que tal agir como Maude?</a:t>
            </a:r>
          </a:p>
        </p:txBody>
      </p:sp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C1B123CE-F0F8-A045-9ABA-5CDE6FA211D1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63438285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4942C2F4-FD32-6C4D-A303-49DD87D927D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i="1" dirty="0"/>
              <a:t>A Ciência do Bom Viver</a:t>
            </a:r>
            <a:r>
              <a:rPr lang="pt-BR" dirty="0"/>
              <a:t>, p. 159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4D39ECEC-CE5B-C84A-8486-0F598D9996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03418" y="1273996"/>
            <a:ext cx="6972606" cy="4293948"/>
          </a:xfrm>
        </p:spPr>
        <p:txBody>
          <a:bodyPr/>
          <a:lstStyle/>
          <a:p>
            <a:r>
              <a:rPr lang="pt-BR" dirty="0"/>
              <a:t>“Não pode haver limite à utilidade de uma pessoa que, pondo de parte o eu, oferece margem à operação do Espírito Santo em seu coração, e vive uma vida inteiramente consagrada a Deus”.</a:t>
            </a:r>
          </a:p>
        </p:txBody>
      </p:sp>
    </p:spTree>
    <p:extLst>
      <p:ext uri="{BB962C8B-B14F-4D97-AF65-F5344CB8AC3E}">
        <p14:creationId xmlns:p14="http://schemas.microsoft.com/office/powerpoint/2010/main" val="626829028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id="{FD142F67-E781-A04A-8A33-847A869C07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1" y="-201168"/>
            <a:ext cx="5077968" cy="6437376"/>
          </a:xfrm>
        </p:spPr>
        <p:txBody>
          <a:bodyPr/>
          <a:lstStyle/>
          <a:p>
            <a:r>
              <a:rPr lang="pt-BR" dirty="0"/>
              <a:t>Senhor me desperta desse estado de frieza em que me encontro?</a:t>
            </a:r>
          </a:p>
        </p:txBody>
      </p:sp>
      <p:pic>
        <p:nvPicPr>
          <p:cNvPr id="7" name="Espaço Reservado para Imagem 6">
            <a:extLst>
              <a:ext uri="{FF2B5EF4-FFF2-40B4-BE49-F238E27FC236}">
                <a16:creationId xmlns:a16="http://schemas.microsoft.com/office/drawing/2014/main" id="{D137D587-7782-4F46-B6B2-B11F5FCEBD45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/>
          <a:srcRect l="26779" r="2677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47406565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BE8FFC09-3BED-CF42-AFD5-66C7A86E40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373887"/>
            <a:ext cx="5462015" cy="5706534"/>
          </a:xfrm>
        </p:spPr>
        <p:txBody>
          <a:bodyPr/>
          <a:lstStyle/>
          <a:p>
            <a:r>
              <a:rPr lang="pt-BR" dirty="0"/>
              <a:t>Senhor coloca em mim um forte desejo de conhecê-Lo.</a:t>
            </a:r>
          </a:p>
        </p:txBody>
      </p:sp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51768AD9-6D4A-B947-BCC8-DE55F5F271DC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26588542"/>
      </p:ext>
    </p:extLst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35F0BBE6-3901-0B47-B7A0-767FE50E15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355599"/>
            <a:ext cx="5638799" cy="5706534"/>
          </a:xfrm>
        </p:spPr>
        <p:txBody>
          <a:bodyPr/>
          <a:lstStyle/>
          <a:p>
            <a:r>
              <a:rPr lang="pt-BR" dirty="0"/>
              <a:t>Que eu possa amá-Lo profundamente e servi-Lo completamente”.</a:t>
            </a:r>
          </a:p>
        </p:txBody>
      </p:sp>
      <p:pic>
        <p:nvPicPr>
          <p:cNvPr id="7" name="Espaço Reservado para Imagem 6">
            <a:extLst>
              <a:ext uri="{FF2B5EF4-FFF2-40B4-BE49-F238E27FC236}">
                <a16:creationId xmlns:a16="http://schemas.microsoft.com/office/drawing/2014/main" id="{A8734CCC-A1B1-B840-838A-C2B617AC211D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/>
          <a:srcRect l="3319" r="331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5190545"/>
      </p:ext>
    </p:extLst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1913405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id="{7F38F69A-4DF1-094F-A8D7-C359201D6A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E, por se multiplicar a iniquidade, o amor se esfriará de quase todos.</a:t>
            </a:r>
            <a:br>
              <a:rPr lang="pt-BR" dirty="0"/>
            </a:br>
            <a:r>
              <a:rPr lang="pt-BR" dirty="0"/>
              <a:t>Aquele, porém, que perseverar até o fim, esse será salvo.</a:t>
            </a:r>
            <a:br>
              <a:rPr lang="pt-BR" dirty="0"/>
            </a:br>
            <a:r>
              <a:rPr lang="pt-BR" dirty="0"/>
              <a:t>E será pregado este evangelho do reino por todo o mundo, para testemunho a todas as nações. Então, virá o fim.</a:t>
            </a:r>
          </a:p>
        </p:txBody>
      </p:sp>
      <p:sp>
        <p:nvSpPr>
          <p:cNvPr id="7" name="Espaço Reservado para Texto 6">
            <a:extLst>
              <a:ext uri="{FF2B5EF4-FFF2-40B4-BE49-F238E27FC236}">
                <a16:creationId xmlns:a16="http://schemas.microsoft.com/office/drawing/2014/main" id="{F72AD8A0-0E4A-8C40-B02B-E558DEA57B7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Mateus 24:12-14</a:t>
            </a:r>
          </a:p>
        </p:txBody>
      </p:sp>
    </p:spTree>
    <p:extLst>
      <p:ext uri="{BB962C8B-B14F-4D97-AF65-F5344CB8AC3E}">
        <p14:creationId xmlns:p14="http://schemas.microsoft.com/office/powerpoint/2010/main" val="469911247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5ECBC2A2-E898-2444-BC32-8C8C5801363E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Mateus 24:45-51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24652F9-8F9F-3C4D-A3B5-5B361D227F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35687" y="219456"/>
            <a:ext cx="7740337" cy="5504688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20000"/>
              </a:lnSpc>
            </a:pPr>
            <a:r>
              <a:rPr lang="pt-BR" dirty="0"/>
              <a:t>Quem é, pois, o servo fiel e prudente, a quem o senhor confiou os seus </a:t>
            </a:r>
            <a:r>
              <a:rPr lang="pt-BR" dirty="0" err="1"/>
              <a:t>conservos</a:t>
            </a:r>
            <a:r>
              <a:rPr lang="pt-BR" dirty="0"/>
              <a:t> para dar-lhes o sustento a seu tempo? Bem-aventurado aquele servo a quem seu senhor, quando vier, achar fazendo assim. Em verdade vos digo que lhe confiará todos os seus bens. Mas, se aquele servo, sendo mau, disser consigo mesmo: Meu senhor demora-se, e passar a espancar os seus companheiros e a comer e beber com ébrios, virá o senhor daquele servo em dia em que não o espera e em hora que não sabe e castigá-lo-á, lançando lhe a sorte com os hipócritas; ali haverá choro e ranger de dentes.</a:t>
            </a:r>
          </a:p>
        </p:txBody>
      </p:sp>
    </p:spTree>
    <p:extLst>
      <p:ext uri="{BB962C8B-B14F-4D97-AF65-F5344CB8AC3E}">
        <p14:creationId xmlns:p14="http://schemas.microsoft.com/office/powerpoint/2010/main" val="2118478278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6A980DA-EB9A-8943-B848-168BBBB23D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err="1"/>
              <a:t>Criônica</a:t>
            </a:r>
            <a:r>
              <a:rPr lang="pt-BR" dirty="0"/>
              <a:t> é o processo de preservação em baixas temperaturas de humanos e animais.</a:t>
            </a:r>
          </a:p>
        </p:txBody>
      </p:sp>
      <p:pic>
        <p:nvPicPr>
          <p:cNvPr id="11" name="Espaço Reservado para Imagem 10" descr="&quot;Guarite il cancro, poi svegliatemi&quot; - Come Don Chisciotte ...">
            <a:extLst>
              <a:ext uri="{FF2B5EF4-FFF2-40B4-BE49-F238E27FC236}">
                <a16:creationId xmlns:a16="http://schemas.microsoft.com/office/drawing/2014/main" id="{BAD47F84-0CA7-E340-94F0-135AF7094761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/>
        </p:blipFill>
        <p:spPr>
          <a:xfrm>
            <a:off x="135467" y="0"/>
            <a:ext cx="4817533" cy="6858000"/>
          </a:xfr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D36B7BAB-45D1-BB4A-8A5C-EB630402084E}"/>
              </a:ext>
            </a:extLst>
          </p:cNvPr>
          <p:cNvSpPr txBox="1"/>
          <p:nvPr/>
        </p:nvSpPr>
        <p:spPr>
          <a:xfrm>
            <a:off x="135467" y="6858000"/>
            <a:ext cx="481753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>
                <a:hlinkClick r:id="rId3" tooltip="https://comedonchisciotte.org/guarite-il-cancro-poi-svegliatemi/"/>
              </a:rPr>
              <a:t>Esta Foto</a:t>
            </a:r>
            <a:r>
              <a:rPr lang="pt-BR" sz="900"/>
              <a:t> de Autor Desconhecido está licenciado em </a:t>
            </a:r>
            <a:r>
              <a:rPr lang="pt-BR" sz="900">
                <a:hlinkClick r:id="rId4" tooltip="https://creativecommons.org/licenses/by-nc-sa/3.0/"/>
              </a:rPr>
              <a:t>CC BY-SA-NC</a:t>
            </a:r>
            <a:endParaRPr lang="pt-BR" sz="900"/>
          </a:p>
        </p:txBody>
      </p:sp>
    </p:spTree>
    <p:extLst>
      <p:ext uri="{BB962C8B-B14F-4D97-AF65-F5344CB8AC3E}">
        <p14:creationId xmlns:p14="http://schemas.microsoft.com/office/powerpoint/2010/main" val="740095942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82ACC186-E54D-3741-A9FE-93B44F6F9090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r>
              <a:rPr lang="pt-BR" dirty="0"/>
              <a:t>As pessoas que procuram essa prática acreditam que a pessoa congelada não está nem totalmente viva nem totalmente morta, apenas congelada. </a:t>
            </a:r>
          </a:p>
        </p:txBody>
      </p:sp>
      <p:pic>
        <p:nvPicPr>
          <p:cNvPr id="18" name="Espaço Reservado para Imagem 17" descr="Il primo uomo congelato dalla crionica 'sarà riportato in ...">
            <a:extLst>
              <a:ext uri="{FF2B5EF4-FFF2-40B4-BE49-F238E27FC236}">
                <a16:creationId xmlns:a16="http://schemas.microsoft.com/office/drawing/2014/main" id="{CDB0E0F2-D6C7-0449-A5B1-554369BC90CB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60010734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CD3B6C6E-B3C0-7C42-9894-8770E2C32C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63640" y="277778"/>
            <a:ext cx="5521158" cy="5706534"/>
          </a:xfrm>
        </p:spPr>
        <p:txBody>
          <a:bodyPr/>
          <a:lstStyle/>
          <a:p>
            <a:r>
              <a:rPr lang="pt-BR" dirty="0"/>
              <a:t>Será que você não é assim na vida espiritual?</a:t>
            </a:r>
          </a:p>
        </p:txBody>
      </p:sp>
      <p:pic>
        <p:nvPicPr>
          <p:cNvPr id="9" name="Espaço Reservado para Imagem 8">
            <a:extLst>
              <a:ext uri="{FF2B5EF4-FFF2-40B4-BE49-F238E27FC236}">
                <a16:creationId xmlns:a16="http://schemas.microsoft.com/office/drawing/2014/main" id="{D3311B45-918C-1841-92A7-2777E61C4CE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45992545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03EC488-E2D9-9A44-821D-9B7D952812DF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r>
              <a:rPr lang="pt-BR" dirty="0"/>
              <a:t>Você é um cristão “</a:t>
            </a:r>
            <a:r>
              <a:rPr lang="pt-BR" dirty="0" err="1"/>
              <a:t>criônico</a:t>
            </a:r>
            <a:r>
              <a:rPr lang="pt-BR" dirty="0"/>
              <a:t>”, nem totalmente vivo nem totalmente morto, apenas congelado?</a:t>
            </a:r>
          </a:p>
        </p:txBody>
      </p:sp>
      <p:pic>
        <p:nvPicPr>
          <p:cNvPr id="7" name="Espaço Reservado para Imagem 6">
            <a:extLst>
              <a:ext uri="{FF2B5EF4-FFF2-40B4-BE49-F238E27FC236}">
                <a16:creationId xmlns:a16="http://schemas.microsoft.com/office/drawing/2014/main" id="{13D5DF40-5C30-F049-BB79-CF9E29D8135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11204" b="1120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96521316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8CB76C8-A938-5243-9926-BEDE8B0C4F1D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>
            <a:normAutofit/>
          </a:bodyPr>
          <a:lstStyle/>
          <a:p>
            <a:r>
              <a:rPr lang="pt-BR" dirty="0"/>
              <a:t>Pouco antes do evangelho ir ao mundo, que haverá uma frieza no amor e isso será verdade também no mundo cristão.</a:t>
            </a:r>
          </a:p>
        </p:txBody>
      </p:sp>
      <p:pic>
        <p:nvPicPr>
          <p:cNvPr id="2" name="Espaço Reservado para Imagem 1">
            <a:extLst>
              <a:ext uri="{FF2B5EF4-FFF2-40B4-BE49-F238E27FC236}">
                <a16:creationId xmlns:a16="http://schemas.microsoft.com/office/drawing/2014/main" id="{3AC1ABD1-FE59-C649-B458-9D442B80843D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67636136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Tema do Office">
  <a:themeElements>
    <a:clrScheme name="Azul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Trebuchet MS">
      <a:maj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97DE0D30-37F2-4F41-97AA-825B9C8E7053}">
  <we:reference id="wa104379997" version="2.0.0.0" store="pt-BR" storeType="OMEX"/>
  <we:alternateReferences>
    <we:reference id="WA104379997" version="2.0.0.0" store="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2418</TotalTime>
  <Words>539</Words>
  <Application>Microsoft Office PowerPoint</Application>
  <PresentationFormat>Widescreen</PresentationFormat>
  <Paragraphs>33</Paragraphs>
  <Slides>27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27</vt:i4>
      </vt:variant>
    </vt:vector>
  </HeadingPairs>
  <TitlesOfParts>
    <vt:vector size="30" baseType="lpstr">
      <vt:lpstr>Arial</vt:lpstr>
      <vt:lpstr>Trebuchet MS</vt:lpstr>
      <vt:lpstr>Tema do Office</vt:lpstr>
      <vt:lpstr>Apresentação do PowerPoint</vt:lpstr>
      <vt:lpstr>Cristãos Criônicos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marcos aurelio gularte de castro</dc:creator>
  <cp:lastModifiedBy>DSA - Juninha Barboza</cp:lastModifiedBy>
  <cp:revision>7</cp:revision>
  <dcterms:created xsi:type="dcterms:W3CDTF">2020-11-08T20:47:22Z</dcterms:created>
  <dcterms:modified xsi:type="dcterms:W3CDTF">2020-11-19T20:07:37Z</dcterms:modified>
</cp:coreProperties>
</file>