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9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78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BF9"/>
    <a:srgbClr val="ADE0EC"/>
    <a:srgbClr val="1B8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6F6CD0-9094-BE48-A430-E874C26FCDB1}" v="46" dt="2020-11-13T16:48:36.7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71"/>
    <p:restoredTop sz="94608"/>
  </p:normalViewPr>
  <p:slideViewPr>
    <p:cSldViewPr snapToGrid="0" snapToObjects="1">
      <p:cViewPr varScale="1">
        <p:scale>
          <a:sx n="105" d="100"/>
          <a:sy n="105" d="100"/>
        </p:scale>
        <p:origin x="52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svg"/><Relationship Id="rId7" Type="http://schemas.openxmlformats.org/officeDocument/2006/relationships/image" Target="../media/image8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41.svg"/><Relationship Id="rId5" Type="http://schemas.openxmlformats.org/officeDocument/2006/relationships/image" Target="../media/image6.svg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39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2.svg"/><Relationship Id="rId4" Type="http://schemas.openxmlformats.org/officeDocument/2006/relationships/image" Target="../media/image9.png"/><Relationship Id="rId9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4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E9EFCDA6-8011-A548-AEC8-D2D52A0B4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D9C6CB2-EA6E-6D40-895E-B951008072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127275" y="-312570"/>
            <a:ext cx="7843838" cy="68580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DD3A588-B089-9945-BF4A-366CA4852C5A}"/>
              </a:ext>
            </a:extLst>
          </p:cNvPr>
          <p:cNvSpPr txBox="1"/>
          <p:nvPr userDrawn="1"/>
        </p:nvSpPr>
        <p:spPr>
          <a:xfrm>
            <a:off x="3729863" y="652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031237-3E5F-FC40-8134-1FE243442EC0}"/>
              </a:ext>
            </a:extLst>
          </p:cNvPr>
          <p:cNvSpPr/>
          <p:nvPr userDrawn="1"/>
        </p:nvSpPr>
        <p:spPr>
          <a:xfrm>
            <a:off x="11358151" y="2326829"/>
            <a:ext cx="624191" cy="624191"/>
          </a:xfrm>
          <a:prstGeom prst="ellipse">
            <a:avLst/>
          </a:prstGeom>
          <a:noFill/>
          <a:ln w="31750">
            <a:solidFill>
              <a:schemeClr val="bg1">
                <a:alpha val="7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F9A429-EE1D-554C-A76A-3558356B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706" y="2167467"/>
            <a:ext cx="5323491" cy="353906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209A9B-12B9-D243-84BA-F1CAB34931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9706" y="936622"/>
            <a:ext cx="5323491" cy="812801"/>
          </a:xfrm>
        </p:spPr>
        <p:txBody>
          <a:bodyPr/>
          <a:lstStyle>
            <a:lvl1pPr marL="0" indent="0" algn="ctr">
              <a:buNone/>
              <a:defRPr sz="4800" cap="all" spc="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Mestre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2EC10866-B356-7443-A268-EAEBEC59E1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149226"/>
            <a:ext cx="5880490" cy="649833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056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30622-8584-794C-B428-9A6C8988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0785ED-FE12-E342-B622-AA03B8ACB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82CD63-7812-7444-B92C-B1F2C64A4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6337300-C5F1-5747-9580-148FC1F3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8D466B0-DCC1-8542-B7F6-DE5B6B6A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752BAA2-E965-3247-AA2C-F9B17C253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73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5AFAE-7B00-5E45-943D-C8DBC6334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2A20C1-CF33-9049-BD5D-FF82512A2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22A818-0258-0E4C-B656-4E17ADD92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F2E87F0-4929-DC43-8844-8DC5AB908F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4C4FD98-810D-0541-9D4A-BCA81E1CC1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0DB1A2-4309-FD49-B985-A73D6518A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D191FAD-3961-404F-9649-AA35F6252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79DFA75-F386-D74C-8C4B-3BE40FF2C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188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1EA14-FD76-1243-A0C7-06A22EED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DC24FAA-BFBB-F94D-8255-E53EAADC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5898A7-3AC0-C04B-B838-3EFD35227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8553E50-BAC1-D042-9ABA-4752FB44B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517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5C26D0B-371A-A44E-8813-D71411475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00779B8-7DB0-C74B-A4AB-65505C862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EEE449-DDCD-FB4E-BA65-53EC39FAB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4937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53872743-8BBC-004E-A82A-6378060B3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087385">
            <a:off x="-760009" y="-398331"/>
            <a:ext cx="13853380" cy="779252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19D157FD-3C9D-C14F-A5E4-9C681F2D06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9980" y="-448360"/>
            <a:ext cx="10058224" cy="7476094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805F4B0-2F30-5E48-9560-4A19E37BC20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1910355" y="-1838466"/>
            <a:ext cx="9988958" cy="873351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45000F20-681B-5A42-8263-7D106799E29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559791" flipV="1">
            <a:off x="1789917" y="-880405"/>
            <a:ext cx="10785174" cy="7337974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64D6FB45-7F55-5B4F-8EA0-F84D7DB6BCF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0293" y="2242034"/>
            <a:ext cx="1885394" cy="1781229"/>
          </a:xfrm>
          <a:prstGeom prst="rect">
            <a:avLst/>
          </a:prstGeom>
          <a:effectLst>
            <a:outerShdw blurRad="279400" dist="304800" dir="5220000" algn="t" rotWithShape="0">
              <a:schemeClr val="tx2">
                <a:alpha val="58000"/>
              </a:schemeClr>
            </a:outerShdw>
          </a:effectLst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61CC8429-B4C9-4445-8947-2C56EB1A446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10306606" y="3786713"/>
            <a:ext cx="1885394" cy="1781229"/>
          </a:xfrm>
          <a:prstGeom prst="rect">
            <a:avLst/>
          </a:prstGeom>
          <a:effectLst>
            <a:outerShdw blurRad="279400" dist="304800" dir="5220000" algn="t" rotWithShape="0">
              <a:schemeClr val="tx2">
                <a:alpha val="58000"/>
              </a:schemeClr>
            </a:outerShdw>
          </a:effectLst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E8F288E-D0D5-4942-B383-AC37B37E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7867" y="5912744"/>
            <a:ext cx="5016263" cy="34367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F22EA9-DA7F-3B40-B211-10518D77D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687" y="1273996"/>
            <a:ext cx="7740337" cy="4293948"/>
          </a:xfrm>
        </p:spPr>
        <p:txBody>
          <a:bodyPr anchor="ctr"/>
          <a:lstStyle>
            <a:lvl1pPr algn="ctr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38766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6AF50-27AD-AA4F-969B-07B70C258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3593F04-4759-D74D-91C0-BAA955BF5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445C518-3050-3F43-919E-9DBE2829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59BE16-A1ED-5F4E-ABDA-ECB746C2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E1FCB92-158F-AD49-943C-8728DA3B9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41C4018-CA8F-A349-B556-F289F790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54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997096-9CCB-3942-A105-A7AA2B4B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DF670E1-80B6-FD45-AD59-EA773F9C9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3ACF90-CD8B-614B-9FCE-4C9127CF4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4F5C97-3052-9340-8155-7DC23EC45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0B616A-58E4-E144-A979-790505F5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6261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9435B2-7064-534B-A810-50A5FA271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95123E2-07C5-4940-9D50-ED98A3E58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DBD606-FFDF-EC4E-B2EA-1292E75E1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6F99E7-6055-EE42-B5B8-3C1DD6083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471578-09BF-8649-83FC-980F1A35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967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áfico 19">
            <a:extLst>
              <a:ext uri="{FF2B5EF4-FFF2-40B4-BE49-F238E27FC236}">
                <a16:creationId xmlns:a16="http://schemas.microsoft.com/office/drawing/2014/main" id="{70C3A03B-1125-5140-83A8-A4E71ED73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17712" y="-223627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BE5F2457-DD8E-E147-A918-A40CFE5EB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91614" y="-63359"/>
            <a:ext cx="13357157" cy="7513401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3BD76816-9929-EB4C-8F0A-263C8B73AD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0107" y="-843530"/>
            <a:ext cx="9444164" cy="8257192"/>
          </a:xfrm>
          <a:prstGeom prst="rect">
            <a:avLst/>
          </a:prstGeom>
          <a:effectLst/>
        </p:spPr>
      </p:pic>
      <p:sp>
        <p:nvSpPr>
          <p:cNvPr id="17" name="Triângulo 16">
            <a:extLst>
              <a:ext uri="{FF2B5EF4-FFF2-40B4-BE49-F238E27FC236}">
                <a16:creationId xmlns:a16="http://schemas.microsoft.com/office/drawing/2014/main" id="{2ECE5C94-EE67-614D-AD2F-922016A9B996}"/>
              </a:ext>
            </a:extLst>
          </p:cNvPr>
          <p:cNvSpPr/>
          <p:nvPr userDrawn="1"/>
        </p:nvSpPr>
        <p:spPr>
          <a:xfrm>
            <a:off x="4073372" y="5915966"/>
            <a:ext cx="952500" cy="821121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590AB4-EF5D-2943-9C67-30685C15438B}"/>
              </a:ext>
            </a:extLst>
          </p:cNvPr>
          <p:cNvSpPr/>
          <p:nvPr userDrawn="1"/>
        </p:nvSpPr>
        <p:spPr>
          <a:xfrm>
            <a:off x="3883533" y="5291404"/>
            <a:ext cx="933450" cy="9334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Mais 18">
            <a:extLst>
              <a:ext uri="{FF2B5EF4-FFF2-40B4-BE49-F238E27FC236}">
                <a16:creationId xmlns:a16="http://schemas.microsoft.com/office/drawing/2014/main" id="{54320816-D94F-8C48-A36A-99B58710393A}"/>
              </a:ext>
            </a:extLst>
          </p:cNvPr>
          <p:cNvSpPr/>
          <p:nvPr userDrawn="1"/>
        </p:nvSpPr>
        <p:spPr>
          <a:xfrm>
            <a:off x="4694432" y="5567573"/>
            <a:ext cx="1066800" cy="1066800"/>
          </a:xfrm>
          <a:prstGeom prst="mathPlus">
            <a:avLst>
              <a:gd name="adj1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D0163F-0748-DB4D-98F3-5C1B9B97C94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131" y="931333"/>
            <a:ext cx="5975869" cy="4707468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3C6D60C-9AA8-7945-94F3-5DA16461229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25067" y="2058150"/>
            <a:ext cx="6096000" cy="245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27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270D44-3173-AD4D-8AD4-C87374AF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20E61D-BE76-F246-B2CE-2BFC66B043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F8C006-B26F-0840-AFA9-DE1CBCCA4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BDD620-3032-8E47-BBDE-12B3676E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718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0C382D06-EE56-F54B-8787-F39EB7920D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58241" y="-651511"/>
            <a:ext cx="14258295" cy="8020291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7B78FE07-19F9-3D4E-A71C-83A2307430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70090" flipV="1">
            <a:off x="4572138" y="-238687"/>
            <a:ext cx="7843838" cy="6858000"/>
          </a:xfrm>
          <a:prstGeom prst="rect">
            <a:avLst/>
          </a:prstGeom>
          <a:effectLst>
            <a:outerShdw blurRad="317500" dist="317500" dir="7140000" algn="tl" rotWithShape="0">
              <a:prstClr val="black">
                <a:alpha val="11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5270D44-3173-AD4D-8AD4-C87374AF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8532" y="365125"/>
            <a:ext cx="6155267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533" y="1825625"/>
            <a:ext cx="6155266" cy="4351338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BA2200C0-0A55-8540-BFA7-190DF6830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467" y="0"/>
            <a:ext cx="4817533" cy="6858000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62F08F9-4831-9C4F-A9EC-A59F5705AD79}"/>
              </a:ext>
            </a:extLst>
          </p:cNvPr>
          <p:cNvSpPr/>
          <p:nvPr userDrawn="1"/>
        </p:nvSpPr>
        <p:spPr>
          <a:xfrm>
            <a:off x="6876557" y="6311900"/>
            <a:ext cx="1191817" cy="119181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9A6154EA-0335-6948-B751-A76C30DB3F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94010" y="547922"/>
            <a:ext cx="13357157" cy="75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71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5D467F40-E2C1-3B4A-A2CB-7252353C26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06CBD33-C40B-CB40-B780-31E397B442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4814879" y="-397824"/>
            <a:ext cx="7843838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732" y="355599"/>
            <a:ext cx="6333067" cy="5706534"/>
          </a:xfrm>
        </p:spPr>
        <p:txBody>
          <a:bodyPr anchor="ctr">
            <a:normAutofit/>
          </a:bodyPr>
          <a:lstStyle>
            <a:lvl1pPr algn="ctr">
              <a:buNone/>
              <a:defRPr sz="40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BA2200C0-0A55-8540-BFA7-190DF6830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467" y="0"/>
            <a:ext cx="4817533" cy="6858000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040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6CF15BB8-D4F3-8B4C-B678-57FE7FDDA5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-817123"/>
            <a:ext cx="8832316" cy="772224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8799" y="277778"/>
            <a:ext cx="6095999" cy="5706534"/>
          </a:xfrm>
        </p:spPr>
        <p:txBody>
          <a:bodyPr anchor="ctr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5C1E918-6BB0-E541-A85D-38C64BD41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0"/>
            <a:ext cx="5260371" cy="6858000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1FD3247-3920-C943-8E30-E7963D1347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039588" y="-551673"/>
            <a:ext cx="7843838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94010" y="547922"/>
            <a:ext cx="13357157" cy="75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9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49323" y="-637945"/>
            <a:ext cx="13357157" cy="751340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F8CC6ED-1DBC-024E-811E-28659CEEE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75308" y="-896900"/>
            <a:ext cx="8832316" cy="772224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28B91B5-A62B-1B4E-870B-B1C0179F68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-819490" y="-1035484"/>
            <a:ext cx="7843838" cy="6858000"/>
          </a:xfrm>
          <a:prstGeom prst="rect">
            <a:avLst/>
          </a:prstGeom>
        </p:spPr>
      </p:pic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5C1E918-6BB0-E541-A85D-38C64BD41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2657"/>
            <a:ext cx="6096000" cy="631426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A60785D-9DE8-D847-BC20-B7630FD799C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6903" y="111523"/>
            <a:ext cx="4972352" cy="6014464"/>
          </a:xfrm>
        </p:spPr>
        <p:txBody>
          <a:bodyPr anchor="ctr">
            <a:normAutofit/>
          </a:bodyPr>
          <a:lstStyle>
            <a:lvl1pPr algn="ctr">
              <a:buNone/>
              <a:defRPr sz="4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039929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6BCEF9F3-6465-1A44-8E5C-1CCA6D82FB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3421819" y="-1270176"/>
            <a:ext cx="9671409" cy="845587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F8CC6ED-1DBC-024E-811E-28659CEEE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00698" y="-1691223"/>
            <a:ext cx="9778174" cy="854922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28B91B5-A62B-1B4E-870B-B1C0179F68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-481648" y="-1243053"/>
            <a:ext cx="9609364" cy="840162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17762" y="-327701"/>
            <a:ext cx="13357157" cy="7513401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A60785D-9DE8-D847-BC20-B7630FD799C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46252" y="269445"/>
            <a:ext cx="5549747" cy="6112694"/>
          </a:xfrm>
        </p:spPr>
        <p:txBody>
          <a:bodyPr anchor="ctr">
            <a:normAutofit/>
          </a:bodyPr>
          <a:lstStyle>
            <a:lvl1pPr algn="ctr">
              <a:buNone/>
              <a:defRPr sz="4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B8371620-4DF6-694C-A3BC-1BF4402BB4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92824" y="269445"/>
            <a:ext cx="4972352" cy="5818521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0717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5630AD49-05EE-D84F-BC55-3E9A04172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99285">
            <a:off x="-570330" y="-301530"/>
            <a:ext cx="12765074" cy="7180354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14E1F500-11BB-3D47-9717-3F9E1A2D14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49115" y="-184282"/>
            <a:ext cx="7843838" cy="68580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D2CF9C5-E5F8-6342-92AA-86D38C1ADE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4081" y="0"/>
            <a:ext cx="7843838" cy="685800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9C58D1B2-09FA-884A-9235-411EBB74BC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1598" y="-184282"/>
            <a:ext cx="784383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BA72B-4FF8-FC44-A67A-F51CED941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154" y="1773503"/>
            <a:ext cx="7070725" cy="256989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89682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F216A0C-B62E-AA4A-B6E8-2037E4BE2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5B2CE3-2CAB-1B41-A59B-F35F8EA6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EDAA2EF-06AE-BC40-BAF1-DCD07ED8043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91625" y="6361916"/>
            <a:ext cx="1100666" cy="443053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55A3355-4894-5F43-A864-D0293BE2A95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770962" y="53031"/>
            <a:ext cx="13357157" cy="751340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4CBB41D-24A2-5B41-8938-ABCA9998A406}"/>
              </a:ext>
            </a:extLst>
          </p:cNvPr>
          <p:cNvSpPr/>
          <p:nvPr userDrawn="1"/>
        </p:nvSpPr>
        <p:spPr>
          <a:xfrm>
            <a:off x="99709" y="5959252"/>
            <a:ext cx="624191" cy="624191"/>
          </a:xfrm>
          <a:prstGeom prst="ellipse">
            <a:avLst/>
          </a:prstGeom>
          <a:noFill/>
          <a:ln w="317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ABFF0D4-44FA-E54D-A434-CCFAA513123A}"/>
              </a:ext>
            </a:extLst>
          </p:cNvPr>
          <p:cNvSpPr/>
          <p:nvPr userDrawn="1"/>
        </p:nvSpPr>
        <p:spPr>
          <a:xfrm>
            <a:off x="11636148" y="5959252"/>
            <a:ext cx="312095" cy="3120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73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65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E3FD8B2-3BE1-D147-AB2C-2287A7E3A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736" y="292608"/>
            <a:ext cx="5846063" cy="5769525"/>
          </a:xfrm>
        </p:spPr>
        <p:txBody>
          <a:bodyPr/>
          <a:lstStyle/>
          <a:p>
            <a:r>
              <a:rPr lang="pt-BR" dirty="0"/>
              <a:t>Uma má conduta financeira muito comum é não elaborar um orçamento.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F068FAA-7BDA-0449-A31B-D9AE09A354B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59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51727E4-07F3-FE44-886A-66BD94548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Passo 1: </a:t>
            </a:r>
            <a:br>
              <a:rPr lang="pt-BR" dirty="0"/>
            </a:br>
            <a:r>
              <a:rPr lang="pt-BR" dirty="0"/>
              <a:t>Reunir os fatos.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D8EEBA1B-9DCB-A741-B0FC-5CB5B0CE5E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6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AE76C9C-0E1E-1D46-9F0E-F384C7F41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Passo 2: </a:t>
            </a:r>
            <a:br>
              <a:rPr lang="pt-BR" dirty="0"/>
            </a:br>
            <a:r>
              <a:rPr lang="pt-BR" dirty="0"/>
              <a:t>Necessidade </a:t>
            </a:r>
            <a:r>
              <a:rPr lang="pt-BR" i="1" dirty="0"/>
              <a:t>versus</a:t>
            </a:r>
            <a:r>
              <a:rPr lang="pt-BR" dirty="0"/>
              <a:t> desejo.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8A91150-FB85-2E49-87FB-E813B893BF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450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F94E1F7-CAE0-2F48-9F73-112384C6C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Passo 3: </a:t>
            </a:r>
          </a:p>
          <a:p>
            <a:r>
              <a:rPr lang="pt-BR" dirty="0"/>
              <a:t>Conhecer os valores.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FDBC1AAE-20F6-274E-B739-C3F3D4A88D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6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21CB906-6D58-8046-AE7C-FCE7EC175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Passo 4: </a:t>
            </a:r>
          </a:p>
          <a:p>
            <a:r>
              <a:rPr lang="pt-BR" dirty="0"/>
              <a:t>Conhecidos </a:t>
            </a:r>
            <a:r>
              <a:rPr lang="pt-BR" i="1" dirty="0"/>
              <a:t>versus</a:t>
            </a:r>
            <a:r>
              <a:rPr lang="pt-BR" dirty="0"/>
              <a:t> desconhecidos. 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010C0904-8111-0348-966F-B6238DD12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20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AA93EA7-3A21-B74E-B00C-4271BBC22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7200" b="1" dirty="0"/>
              <a:t>O PIOR CENÁRIO </a:t>
            </a:r>
          </a:p>
          <a:p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625467B-78A9-9843-8B7A-65D3201F3A5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67" y="0"/>
            <a:ext cx="4817533" cy="6858000"/>
          </a:xfrm>
        </p:spPr>
      </p:pic>
    </p:spTree>
    <p:extLst>
      <p:ext uri="{BB962C8B-B14F-4D97-AF65-F5344CB8AC3E}">
        <p14:creationId xmlns:p14="http://schemas.microsoft.com/office/powerpoint/2010/main" val="172530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B931CA-4A0E-064B-A9CD-8014DA268BD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A elaboração do orçamento não apenas nos livrará de ficarmos financeiramente estressados, mas também nos ajudará a permanecer fieis a Deus e apoiando Sua missão por meio dos dízimos e ofertas com os recursos com os quais nos </a:t>
            </a:r>
            <a:r>
              <a:rPr lang="pt-BR" dirty="0" err="1"/>
              <a:t>abençoou</a:t>
            </a:r>
            <a:r>
              <a:rPr lang="pt-BR" dirty="0"/>
              <a:t>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055DEDAA-CC2F-944B-B918-BA20C19BDD7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245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0672226-7951-E041-A330-472AFEF7B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Quantos gostariam de estabelecer ou continuar com o hábito de ter e seguir um orçamento familiar para dar mais segurança e tranquilidade à vida familiar?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0E3302A-22A2-A94C-B892-626066DFD10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89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91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EB75F32-1BE0-D243-961F-FA1CA4DC6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0151" y="1948130"/>
            <a:ext cx="5486404" cy="3160448"/>
          </a:xfrm>
        </p:spPr>
        <p:txBody>
          <a:bodyPr/>
          <a:lstStyle/>
          <a:p>
            <a:r>
              <a:rPr lang="pt-BR" dirty="0"/>
              <a:t>VOCÊ REALMENTE NECESSITA DO QUE DESEJA?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E980620B-B895-2747-A047-E65E07FB19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março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DFF08208-7D9B-D244-9D31-5D5CC2EE8A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42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5A50FC9-0FA2-264B-BBE0-C77605BCB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8450" y="601579"/>
            <a:ext cx="7219950" cy="5311165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Pois qual de vós, pretendendo construir uma torre, não se assenta primeiro para calcular a despesa e verificar se tem os meios para a concluir?</a:t>
            </a:r>
            <a:br>
              <a:rPr lang="pt-BR" dirty="0"/>
            </a:br>
            <a:r>
              <a:rPr lang="pt-BR" dirty="0"/>
              <a:t>Para não suceder que, tendo lançado os alicerces e não a podendo acabar, todos os que a virem zombem dele,</a:t>
            </a:r>
            <a:br>
              <a:rPr lang="pt-BR" dirty="0"/>
            </a:br>
            <a:r>
              <a:rPr lang="pt-BR" dirty="0"/>
              <a:t>dizendo: Este homem começou a construir e não pôde acabar.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E6B7F1-C042-4845-8F98-55F28B1D9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Lucas 14:28-30</a:t>
            </a:r>
          </a:p>
        </p:txBody>
      </p:sp>
    </p:spTree>
    <p:extLst>
      <p:ext uri="{BB962C8B-B14F-4D97-AF65-F5344CB8AC3E}">
        <p14:creationId xmlns:p14="http://schemas.microsoft.com/office/powerpoint/2010/main" val="4699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16EE802-56E5-C449-909C-408D94F3E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“Não se preocupem com sua própria vida”.</a:t>
            </a:r>
          </a:p>
          <a:p>
            <a:r>
              <a:rPr lang="pt-BR" dirty="0"/>
              <a:t>(</a:t>
            </a:r>
            <a:r>
              <a:rPr lang="pt-BR" dirty="0" err="1"/>
              <a:t>Mt</a:t>
            </a:r>
            <a:r>
              <a:rPr lang="pt-BR" dirty="0"/>
              <a:t> 6:25, NVI)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5F601BA-64D3-554D-82A5-B48E573230E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609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D8D7BE9-99A8-D84C-AF76-39A3C1062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2914"/>
            <a:ext cx="5530302" cy="5706534"/>
          </a:xfrm>
        </p:spPr>
        <p:txBody>
          <a:bodyPr/>
          <a:lstStyle/>
          <a:p>
            <a:r>
              <a:rPr lang="pt-BR" dirty="0"/>
              <a:t>Uma ordem divina é também uma promessa divina.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118AF061-9F5B-4347-AD03-434E1A2D14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361" y="0"/>
            <a:ext cx="5260371" cy="6858000"/>
          </a:xfrm>
        </p:spPr>
      </p:pic>
    </p:spTree>
    <p:extLst>
      <p:ext uri="{BB962C8B-B14F-4D97-AF65-F5344CB8AC3E}">
        <p14:creationId xmlns:p14="http://schemas.microsoft.com/office/powerpoint/2010/main" val="33489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4F89A85-E2C6-DB49-B6C3-8F22730C8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55599"/>
            <a:ext cx="5638799" cy="5706534"/>
          </a:xfrm>
        </p:spPr>
        <p:txBody>
          <a:bodyPr/>
          <a:lstStyle/>
          <a:p>
            <a:r>
              <a:rPr lang="pt-BR" dirty="0"/>
              <a:t>Para permanecer fiel a Sua promessa, Deus nos provê recursos financeiros.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42E78B4-D55A-604E-8545-1FB9701AAA4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51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D1313A4-9930-B64F-8066-6C68F6234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5584" y="355599"/>
            <a:ext cx="5919215" cy="5706534"/>
          </a:xfrm>
        </p:spPr>
        <p:txBody>
          <a:bodyPr/>
          <a:lstStyle/>
          <a:p>
            <a:r>
              <a:rPr lang="pt-BR" dirty="0"/>
              <a:t>Entre as orientações de Jesus está a necessidade de organização e planejamento na vida de um cristão.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A99D34C-EEA1-154A-9071-37B06F38B3C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096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070A865-7C81-AA4B-B55F-EEE01E14899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O estresse financeiro é o sentimento negativo quando não se tem recursos suficientes para satisfazer as necessidades da vida.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97DC22C9-4A3B-7641-AA57-3435861BB56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5902" r="37164"/>
          <a:stretch/>
        </p:blipFill>
        <p:spPr>
          <a:xfrm>
            <a:off x="6492824" y="269445"/>
            <a:ext cx="4972352" cy="5818521"/>
          </a:xfrm>
        </p:spPr>
      </p:pic>
    </p:spTree>
    <p:extLst>
      <p:ext uri="{BB962C8B-B14F-4D97-AF65-F5344CB8AC3E}">
        <p14:creationId xmlns:p14="http://schemas.microsoft.com/office/powerpoint/2010/main" val="283719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576933C-8103-6745-A767-62F53E853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6304"/>
            <a:ext cx="5638799" cy="5915829"/>
          </a:xfrm>
        </p:spPr>
        <p:txBody>
          <a:bodyPr/>
          <a:lstStyle/>
          <a:p>
            <a:r>
              <a:rPr lang="pt-BR" dirty="0"/>
              <a:t>É a falta de boas condutas financeiras que impedem alguém de desfrutar das bênçãos de Deus.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FD97F12-1DE7-5C42-8182-4D2E1729D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844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7DE0D30-37F2-4F41-97AA-825B9C8E7053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2369</TotalTime>
  <Words>281</Words>
  <Application>Microsoft Office PowerPoint</Application>
  <PresentationFormat>Widescreen</PresentationFormat>
  <Paragraphs>21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1" baseType="lpstr">
      <vt:lpstr>Arial</vt:lpstr>
      <vt:lpstr>Trebuchet MS</vt:lpstr>
      <vt:lpstr>Tema do Office</vt:lpstr>
      <vt:lpstr>Apresentação do PowerPoint</vt:lpstr>
      <vt:lpstr>VOCÊ REALMENTE NECESSITA DO QUE DESEJA?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DSA - Juninha Barboza</cp:lastModifiedBy>
  <cp:revision>6</cp:revision>
  <dcterms:created xsi:type="dcterms:W3CDTF">2020-11-08T20:47:22Z</dcterms:created>
  <dcterms:modified xsi:type="dcterms:W3CDTF">2020-11-19T20:07:07Z</dcterms:modified>
</cp:coreProperties>
</file>