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80" r:id="rId4"/>
    <p:sldId id="309" r:id="rId5"/>
    <p:sldId id="257" r:id="rId6"/>
    <p:sldId id="310" r:id="rId7"/>
    <p:sldId id="311" r:id="rId8"/>
    <p:sldId id="312" r:id="rId9"/>
    <p:sldId id="313" r:id="rId10"/>
    <p:sldId id="314" r:id="rId11"/>
    <p:sldId id="315" r:id="rId12"/>
    <p:sldId id="290" r:id="rId13"/>
    <p:sldId id="316" r:id="rId14"/>
    <p:sldId id="317" r:id="rId15"/>
    <p:sldId id="289" r:id="rId16"/>
    <p:sldId id="318" r:id="rId17"/>
    <p:sldId id="27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A5F"/>
    <a:srgbClr val="009181"/>
    <a:srgbClr val="4A2917"/>
    <a:srgbClr val="884B29"/>
    <a:srgbClr val="DC6325"/>
    <a:srgbClr val="577EA5"/>
    <a:srgbClr val="83A3C7"/>
    <a:srgbClr val="038991"/>
    <a:srgbClr val="007F72"/>
    <a:srgbClr val="AC7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2"/>
    <p:restoredTop sz="94607"/>
  </p:normalViewPr>
  <p:slideViewPr>
    <p:cSldViewPr snapToGrid="0" snapToObjects="1">
      <p:cViewPr varScale="1">
        <p:scale>
          <a:sx n="95" d="100"/>
          <a:sy n="95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A1FFE-E884-E046-A59E-012FD5CC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A39EB-BA95-8840-B233-3EE22A86D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5C7CBB-29E7-D441-9F13-26F0E942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6849E-BCDD-EA44-97AF-2E850785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F95E0-070A-444D-893F-A85B0CB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82FC3-7177-8942-BD39-B7E6FB51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B46831-AD54-1A4A-A3D7-0A71388BA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77FA98-9B46-5D4A-AD76-256796FB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EC9001-562E-4745-AE6D-FEED79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267C7-D144-6E47-8835-91720D45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F68060-EBE0-2C4D-9641-9A38FF231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4F28EB-7B4B-554A-989C-D131E112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AB86F9-FB82-BD43-B409-6B78E8EC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F8B641-C36C-8F45-ABD6-5A071CC0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BD13A1-B2CC-CE4B-A918-45D10C83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6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B569B-73DB-4748-BF1E-3BC44AA4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C1F64A-5556-0146-957D-88527BD4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B7D6EC-A78B-3048-8327-E6E8017E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148A8-AA7B-3044-A482-93802EA3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934F7B-D820-CF4D-AB5B-12C2C5D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3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413C7-966D-EA40-8D21-B6A12CC2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F74380-A843-4B4E-AB07-B364CAF1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EA54BA-40A5-D44F-82AA-BD43D68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4BDA7-5482-5F47-A068-7DC6339C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58983B-2820-EA44-ACDC-B6623940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A0EC2-2317-6949-BDB9-4D2D0CD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EA8AC2-ECE1-3244-870E-2EC869F6D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41DF2A-C2D6-0B4C-87B7-FC6A3F15E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486E2D-1116-CB4F-92A4-6C43ECFD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4208CC-5D84-4E46-8430-F1CCF14D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DB7DB-2F2F-9B45-8792-E6DB4BCB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2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46A8-5A64-3346-95BC-37D098B3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671B68-E1DA-EC4F-8111-AD8BFB5A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B6FC32-BD66-5B40-824D-611A5C79E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9A717C-1194-9D42-A5B0-C62C1B9E9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3A535E-471F-4F4E-AF77-BB3760ED8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A1F908-5FF9-C947-9CFA-5B034052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14A263-41B9-EE4D-BA51-55D547A4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2B4BF2-5E35-B749-879B-DD80B9E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4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A35B9-D5D2-E147-8762-390AC4A7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984C7C-568B-C040-B957-C804F7CE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A1B123-B202-064C-8EBC-543E4C4E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460924-2C49-3C4E-9D3B-45B358A6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6D122-D5D3-FF41-81C0-D1FD6967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BD696B-EEB5-1749-852A-1E8E3EB3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D10A37-5CDD-814C-8B0D-2DB10DF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7DD9F-FE75-844E-95CF-CF6500D4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F0BD36-11BC-5847-9CC1-79C0F5B1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A39FFE-B57D-CC4E-96E2-BA908891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46703D-2FB2-D74F-A474-A9C63596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35E5ED-B5B7-6342-933E-66CAC6E3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48BAC-37F7-B14D-A04F-FBC2A251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3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315AE-F452-C343-82EA-087F4729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176446-FFFC-4443-B6A7-60E79F46F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AAF183-66C8-9A4A-BA79-03503EFC3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D3884E-CA35-BF40-97B2-4B438B5B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5F8355-6DF0-4E4B-BA8F-838E6037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BA866-802D-BF48-AB4C-24BFFF25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5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887EA3-44C9-484F-B88B-AF4E02B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0DDFD7-2851-5B40-8C50-62F78E72E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29E00-2A8E-8C40-A7A2-8394E513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32D10-334A-C146-B1AA-B05A9129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24437-99E2-164D-8677-81369C53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9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91196E93-F1A7-C94E-A6B8-AC5DFBEB7E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 descr="Uma imagem contendo fogo, mulher&#10;&#10;Descrição gerada automaticamente">
            <a:extLst>
              <a:ext uri="{FF2B5EF4-FFF2-40B4-BE49-F238E27FC236}">
                <a16:creationId xmlns:a16="http://schemas.microsoft.com/office/drawing/2014/main" id="{84BE8313-3191-5E46-9C13-13E8BB8C5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92298" y="4421821"/>
            <a:ext cx="7548317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E56A0F1-0A16-7D4B-8931-D29954610B04}"/>
              </a:ext>
            </a:extLst>
          </p:cNvPr>
          <p:cNvSpPr/>
          <p:nvPr/>
        </p:nvSpPr>
        <p:spPr>
          <a:xfrm>
            <a:off x="892300" y="4999677"/>
            <a:ext cx="8128608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6607D6D-0761-3242-8FB4-413DD5C269D5}"/>
              </a:ext>
            </a:extLst>
          </p:cNvPr>
          <p:cNvSpPr/>
          <p:nvPr/>
        </p:nvSpPr>
        <p:spPr>
          <a:xfrm>
            <a:off x="892298" y="5594037"/>
            <a:ext cx="8533056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1014218" y="4298637"/>
            <a:ext cx="8725785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Fortaleçamos e solidifiquemos nossa fé mediante o relacionamento com os irmãos: Cultos, Escola Sabatina e Pequenos Grupos.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A9341EA-F6F3-6949-9697-9C037097D7BB}"/>
              </a:ext>
            </a:extLst>
          </p:cNvPr>
          <p:cNvSpPr txBox="1"/>
          <p:nvPr/>
        </p:nvSpPr>
        <p:spPr>
          <a:xfrm>
            <a:off x="814426" y="681926"/>
            <a:ext cx="484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DEVEMOS NOS PREPARAR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ENFRENTAR A SACUDIDURA E A ONDA DE APOSTASIA?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1137357" y="4839272"/>
            <a:ext cx="5948117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E56A0F1-0A16-7D4B-8931-D29954610B04}"/>
              </a:ext>
            </a:extLst>
          </p:cNvPr>
          <p:cNvSpPr/>
          <p:nvPr/>
        </p:nvSpPr>
        <p:spPr>
          <a:xfrm>
            <a:off x="1137359" y="5417128"/>
            <a:ext cx="2431192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1259277" y="4716088"/>
            <a:ext cx="5826197" cy="1218090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Envolvamo-nos pessoalmente na Missão!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D8E0F9D-E078-C34A-A19D-D491A171EB4B}"/>
              </a:ext>
            </a:extLst>
          </p:cNvPr>
          <p:cNvSpPr txBox="1"/>
          <p:nvPr/>
        </p:nvSpPr>
        <p:spPr>
          <a:xfrm>
            <a:off x="814426" y="681926"/>
            <a:ext cx="484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DEVEMOS NOS PREPARAR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ENFRENTAR A SACUDIDURA E A ONDA DE APOSTASIA?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6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A45E63D0-DB65-F742-903D-F635853B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1" b="7611"/>
          <a:stretch/>
        </p:blipFill>
        <p:spPr>
          <a:xfrm>
            <a:off x="0" y="0"/>
            <a:ext cx="1218723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7824259-89D8-EA44-ACE8-1E3242B10A7B}"/>
              </a:ext>
            </a:extLst>
          </p:cNvPr>
          <p:cNvSpPr/>
          <p:nvPr/>
        </p:nvSpPr>
        <p:spPr>
          <a:xfrm>
            <a:off x="1203448" y="1129326"/>
            <a:ext cx="5414962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00B18-6EA1-DC4B-AD6B-C5298FEC204A}"/>
              </a:ext>
            </a:extLst>
          </p:cNvPr>
          <p:cNvSpPr/>
          <p:nvPr/>
        </p:nvSpPr>
        <p:spPr>
          <a:xfrm>
            <a:off x="1203447" y="1958003"/>
            <a:ext cx="5564981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7E70206-612F-294C-8946-FE1089A38818}"/>
              </a:ext>
            </a:extLst>
          </p:cNvPr>
          <p:cNvSpPr/>
          <p:nvPr/>
        </p:nvSpPr>
        <p:spPr>
          <a:xfrm>
            <a:off x="1203448" y="2772390"/>
            <a:ext cx="3300412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711B31-AADE-5F4E-B169-283217A40CC9}"/>
              </a:ext>
            </a:extLst>
          </p:cNvPr>
          <p:cNvSpPr txBox="1"/>
          <p:nvPr/>
        </p:nvSpPr>
        <p:spPr>
          <a:xfrm>
            <a:off x="1435099" y="992700"/>
            <a:ext cx="5333330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ALTO CLAMOR E A TERMINAÇÃO DA OBRA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6FB2D97-08BD-0140-8611-2232362393D0}"/>
              </a:ext>
            </a:extLst>
          </p:cNvPr>
          <p:cNvSpPr/>
          <p:nvPr/>
        </p:nvSpPr>
        <p:spPr>
          <a:xfrm>
            <a:off x="1203447" y="3962967"/>
            <a:ext cx="8942876" cy="1979317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3B4EEE-AFC3-DB48-89C3-2AF8B50DD783}"/>
              </a:ext>
            </a:extLst>
          </p:cNvPr>
          <p:cNvSpPr txBox="1">
            <a:spLocks/>
          </p:cNvSpPr>
          <p:nvPr/>
        </p:nvSpPr>
        <p:spPr>
          <a:xfrm>
            <a:off x="1414467" y="3999452"/>
            <a:ext cx="8942876" cy="22195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Aqueles que permanecerem leais a Deus, que permanecerem firmes na fé bíblica e que não apostatarem, terão o privilégio de participar do alto clamor e da terminação da obra.</a:t>
            </a:r>
            <a:endParaRPr lang="en-US" sz="2800" b="1" dirty="0">
              <a:solidFill>
                <a:schemeClr val="bg2"/>
              </a:solidFill>
              <a:effectLst>
                <a:outerShdw blurRad="76200" dist="25400" dir="1140000" algn="ctr" rotWithShape="0">
                  <a:schemeClr val="tx2">
                    <a:lumMod val="75000"/>
                    <a:alpha val="66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9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A45E63D0-DB65-F742-903D-F635853B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1" b="7611"/>
          <a:stretch/>
        </p:blipFill>
        <p:spPr>
          <a:xfrm>
            <a:off x="0" y="0"/>
            <a:ext cx="12187238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0F6A925-3A28-2D45-A70B-0D1799947787}"/>
              </a:ext>
            </a:extLst>
          </p:cNvPr>
          <p:cNvSpPr/>
          <p:nvPr/>
        </p:nvSpPr>
        <p:spPr>
          <a:xfrm>
            <a:off x="1203447" y="2822704"/>
            <a:ext cx="10156215" cy="3589754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3B4EEE-AFC3-DB48-89C3-2AF8B50DD783}"/>
              </a:ext>
            </a:extLst>
          </p:cNvPr>
          <p:cNvSpPr txBox="1">
            <a:spLocks/>
          </p:cNvSpPr>
          <p:nvPr/>
        </p:nvSpPr>
        <p:spPr>
          <a:xfrm>
            <a:off x="1414466" y="3016137"/>
            <a:ext cx="9811801" cy="3396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Alto Clamor será um tempo especial em que a mensagem da queda de Babilônia e o chamado aos sinceros para que saiam dela serão dados de maneira clara, direta e poderosa. Isso determinará perseguição e controvérsia, porém o Senhor dará poder aos Seus filhos e filhas para realizar uma obra milagrosa e, para isso, Se valerá de elementos humildes, despojados do eu, porém cheios do Espírito.</a:t>
            </a:r>
            <a:endParaRPr lang="en-US" sz="2800" b="1" dirty="0">
              <a:solidFill>
                <a:schemeClr val="bg2"/>
              </a:solidFill>
              <a:effectLst>
                <a:outerShdw blurRad="76200" dist="25400" dir="1140000" algn="ctr" rotWithShape="0">
                  <a:schemeClr val="tx2">
                    <a:lumMod val="75000"/>
                    <a:alpha val="66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7824259-89D8-EA44-ACE8-1E3242B10A7B}"/>
              </a:ext>
            </a:extLst>
          </p:cNvPr>
          <p:cNvSpPr/>
          <p:nvPr/>
        </p:nvSpPr>
        <p:spPr>
          <a:xfrm>
            <a:off x="1203448" y="1129326"/>
            <a:ext cx="5179767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00B18-6EA1-DC4B-AD6B-C5298FEC204A}"/>
              </a:ext>
            </a:extLst>
          </p:cNvPr>
          <p:cNvSpPr/>
          <p:nvPr/>
        </p:nvSpPr>
        <p:spPr>
          <a:xfrm>
            <a:off x="1203447" y="1958003"/>
            <a:ext cx="3421307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711B31-AADE-5F4E-B169-283217A40CC9}"/>
              </a:ext>
            </a:extLst>
          </p:cNvPr>
          <p:cNvSpPr txBox="1"/>
          <p:nvPr/>
        </p:nvSpPr>
        <p:spPr>
          <a:xfrm>
            <a:off x="1435099" y="992700"/>
            <a:ext cx="5333330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O ALTO CLAMOR?</a:t>
            </a:r>
          </a:p>
        </p:txBody>
      </p:sp>
    </p:spTree>
    <p:extLst>
      <p:ext uri="{BB962C8B-B14F-4D97-AF65-F5344CB8AC3E}">
        <p14:creationId xmlns:p14="http://schemas.microsoft.com/office/powerpoint/2010/main" val="58991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A45E63D0-DB65-F742-903D-F635853B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7824259-89D8-EA44-ACE8-1E3242B10A7B}"/>
              </a:ext>
            </a:extLst>
          </p:cNvPr>
          <p:cNvSpPr/>
          <p:nvPr/>
        </p:nvSpPr>
        <p:spPr>
          <a:xfrm>
            <a:off x="1203448" y="1129326"/>
            <a:ext cx="5478706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00B18-6EA1-DC4B-AD6B-C5298FEC204A}"/>
              </a:ext>
            </a:extLst>
          </p:cNvPr>
          <p:cNvSpPr/>
          <p:nvPr/>
        </p:nvSpPr>
        <p:spPr>
          <a:xfrm>
            <a:off x="1203447" y="1958003"/>
            <a:ext cx="5760061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7E70206-612F-294C-8946-FE1089A38818}"/>
              </a:ext>
            </a:extLst>
          </p:cNvPr>
          <p:cNvSpPr/>
          <p:nvPr/>
        </p:nvSpPr>
        <p:spPr>
          <a:xfrm>
            <a:off x="1203447" y="2772390"/>
            <a:ext cx="7237167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E759FAF-5449-5B49-977C-C1484951BB2A}"/>
              </a:ext>
            </a:extLst>
          </p:cNvPr>
          <p:cNvSpPr txBox="1"/>
          <p:nvPr/>
        </p:nvSpPr>
        <p:spPr>
          <a:xfrm>
            <a:off x="1435099" y="992700"/>
            <a:ext cx="7005516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FECHAMENTO DA PORTA DA GRAÇA: </a:t>
            </a:r>
          </a:p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SALVAÇÃO É AGORA!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36574F-E0EA-8E48-80FC-2AC9FCF6BFA9}"/>
              </a:ext>
            </a:extLst>
          </p:cNvPr>
          <p:cNvSpPr txBox="1">
            <a:spLocks/>
          </p:cNvSpPr>
          <p:nvPr/>
        </p:nvSpPr>
        <p:spPr>
          <a:xfrm>
            <a:off x="1213279" y="3891369"/>
            <a:ext cx="3900588" cy="2136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alto clamor será essencial, porque será a última oportunidade de advertência e salvação para o mundo.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0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46AEDF-1B47-7246-9FC7-0F026328B6A6}"/>
              </a:ext>
            </a:extLst>
          </p:cNvPr>
          <p:cNvSpPr txBox="1"/>
          <p:nvPr/>
        </p:nvSpPr>
        <p:spPr>
          <a:xfrm>
            <a:off x="910272" y="777233"/>
            <a:ext cx="41540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Romanos 8:34 diz que hoje Cristo intercede por nós. Mas chegará o momento em que essa intercessão terminará. Assim, o fechamento da Porta da Graça é uma ação dupla: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o fim do ministério de Cristo no Céu</a:t>
            </a:r>
          </a:p>
          <a:p>
            <a:pPr marL="457200" indent="-457200">
              <a:buFont typeface="+mj-lt"/>
              <a:buAutoNum type="arabicPeriod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o fim do ministério do Espírito Santo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porta estará fechada quando Cristo falar “Está Feito” e deixar de interceder por nós diante do Pai. Isso está para acontecer! Por isso, é hora de tomar uma decisão!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1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A45E63D0-DB65-F742-903D-F635853B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1" b="7611"/>
          <a:stretch/>
        </p:blipFill>
        <p:spPr>
          <a:xfrm>
            <a:off x="0" y="0"/>
            <a:ext cx="12187238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0F6A925-3A28-2D45-A70B-0D1799947787}"/>
              </a:ext>
            </a:extLst>
          </p:cNvPr>
          <p:cNvSpPr/>
          <p:nvPr/>
        </p:nvSpPr>
        <p:spPr>
          <a:xfrm>
            <a:off x="613979" y="3429000"/>
            <a:ext cx="11255636" cy="3059723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3B4EEE-AFC3-DB48-89C3-2AF8B50DD783}"/>
              </a:ext>
            </a:extLst>
          </p:cNvPr>
          <p:cNvSpPr txBox="1">
            <a:spLocks/>
          </p:cNvSpPr>
          <p:nvPr/>
        </p:nvSpPr>
        <p:spPr>
          <a:xfrm>
            <a:off x="898382" y="3416592"/>
            <a:ext cx="10866440" cy="2501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“Quando Cristo cessar a Sua obra como mediador em favor do ser humano, então começará o tempo de angústia. Então terá sido decidido o caso de toda pessoa, e não haverá sangue expiatório para purificar do pecado. Ao deixar Jesus Sua posição como intercessor das pessoas junto a Deus, é feito o solene anúncio: ‘Continue o injusto a fazer injustiça, e continue o imundo a ser imundo. O justo continue na prática da justiça, e o santo continue a santificar-se”. </a:t>
            </a:r>
            <a:r>
              <a:rPr lang="pt-BR" sz="2400" dirty="0" err="1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22:11. Depois disto, o Espírito repressor de Deus é retirado da Terra’. (</a:t>
            </a:r>
            <a:r>
              <a:rPr lang="pt-BR" sz="2400" i="1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Patriarcas e Profetas, </a:t>
            </a:r>
            <a:r>
              <a:rPr lang="pt-BR" sz="2400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p. 201)</a:t>
            </a:r>
            <a:endParaRPr lang="en-US" sz="2400" b="1" dirty="0">
              <a:solidFill>
                <a:schemeClr val="bg2"/>
              </a:solidFill>
              <a:effectLst>
                <a:outerShdw blurRad="76200" dist="25400" dir="1140000" algn="ctr" rotWithShape="0">
                  <a:schemeClr val="tx2">
                    <a:lumMod val="75000"/>
                    <a:alpha val="66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7824259-89D8-EA44-ACE8-1E3242B10A7B}"/>
              </a:ext>
            </a:extLst>
          </p:cNvPr>
          <p:cNvSpPr/>
          <p:nvPr/>
        </p:nvSpPr>
        <p:spPr>
          <a:xfrm>
            <a:off x="613978" y="741031"/>
            <a:ext cx="7000160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00B18-6EA1-DC4B-AD6B-C5298FEC204A}"/>
              </a:ext>
            </a:extLst>
          </p:cNvPr>
          <p:cNvSpPr/>
          <p:nvPr/>
        </p:nvSpPr>
        <p:spPr>
          <a:xfrm>
            <a:off x="613978" y="1571613"/>
            <a:ext cx="8670699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4004E1D-2B77-274F-838B-7AFC6F11ACEA}"/>
              </a:ext>
            </a:extLst>
          </p:cNvPr>
          <p:cNvSpPr/>
          <p:nvPr/>
        </p:nvSpPr>
        <p:spPr>
          <a:xfrm>
            <a:off x="613979" y="2413770"/>
            <a:ext cx="3043622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711B31-AADE-5F4E-B169-283217A40CC9}"/>
              </a:ext>
            </a:extLst>
          </p:cNvPr>
          <p:cNvSpPr txBox="1"/>
          <p:nvPr/>
        </p:nvSpPr>
        <p:spPr>
          <a:xfrm>
            <a:off x="845628" y="604405"/>
            <a:ext cx="10520490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ACONTECE O FECHAMENTO DA PORTA DA GRAÇA?</a:t>
            </a:r>
          </a:p>
        </p:txBody>
      </p:sp>
    </p:spTree>
    <p:extLst>
      <p:ext uri="{BB962C8B-B14F-4D97-AF65-F5344CB8AC3E}">
        <p14:creationId xmlns:p14="http://schemas.microsoft.com/office/powerpoint/2010/main" val="256339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07" y="2704260"/>
            <a:ext cx="8725786" cy="27833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Somente Deus tem a chave da porta da graça. Mas todos nós podemos abrir a porta do nosso coração! Por isso, eu quero lembrar a você o seguinte: Cristo ressuscitou para confirmar a vitória sobre o pecado.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Cristo quer ressuscitar sua fé, sua esperança e tudo que está morrendo dentro de você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Somente Ele pode reorganizar a vida do ser humano. Receba agora </a:t>
            </a:r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a sua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vitória pelo sangue de Jesus!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2E653FD7-6E52-7340-84B7-8CB25615FE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3ED5CE5-855A-8C41-8EEB-7F266C42BF8C}"/>
              </a:ext>
            </a:extLst>
          </p:cNvPr>
          <p:cNvSpPr txBox="1"/>
          <p:nvPr/>
        </p:nvSpPr>
        <p:spPr>
          <a:xfrm>
            <a:off x="1733107" y="1643185"/>
            <a:ext cx="5811146" cy="68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0649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44510" y="2964423"/>
            <a:ext cx="6170613" cy="21955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Em sua caminhada de igreja militante para igreja triunfante, o povo remanescente enfrentará crises. A sacudidura será uma delas. Leiamos </a:t>
            </a:r>
            <a:r>
              <a:rPr lang="pt-BR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Amós 9:9.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1A9AA0-A1A3-D644-9E6F-207AA7A542FA}"/>
              </a:ext>
            </a:extLst>
          </p:cNvPr>
          <p:cNvSpPr txBox="1"/>
          <p:nvPr/>
        </p:nvSpPr>
        <p:spPr>
          <a:xfrm>
            <a:off x="2244510" y="2112641"/>
            <a:ext cx="591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SACUDIDURA</a:t>
            </a:r>
          </a:p>
        </p:txBody>
      </p:sp>
      <p:pic>
        <p:nvPicPr>
          <p:cNvPr id="8" name="Imagem" descr="Imagem">
            <a:extLst>
              <a:ext uri="{FF2B5EF4-FFF2-40B4-BE49-F238E27FC236}">
                <a16:creationId xmlns:a16="http://schemas.microsoft.com/office/drawing/2014/main" id="{500B1521-5F3A-9246-A2A6-B171DDE07E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573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FF1091D9-6C7E-0544-9B03-97EA2A49D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7" t="21546" b="918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BDE491A-BC21-364B-A0A0-B6AF23548762}"/>
              </a:ext>
            </a:extLst>
          </p:cNvPr>
          <p:cNvSpPr txBox="1"/>
          <p:nvPr/>
        </p:nvSpPr>
        <p:spPr>
          <a:xfrm>
            <a:off x="4009642" y="951203"/>
            <a:ext cx="5337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A SACUDIDURA?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25EEA55-F82A-9A4F-9F90-8368F65FB580}"/>
              </a:ext>
            </a:extLst>
          </p:cNvPr>
          <p:cNvSpPr txBox="1">
            <a:spLocks/>
          </p:cNvSpPr>
          <p:nvPr/>
        </p:nvSpPr>
        <p:spPr>
          <a:xfrm>
            <a:off x="4009641" y="2676308"/>
            <a:ext cx="7755181" cy="3334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Sacudidura é um vocábulo figurativo que designa uma experiência especial de seleção e apostasia do povo de Deus. Na “sacudidura”, os grãos são peneirados para que os quebrados ou quaisquer outros corpos estranhos caiam pelos furos da peneira, e a palha seja soprada para fora.</a:t>
            </a:r>
            <a:endParaRPr lang="en-US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19130036-3C81-6E48-9DC3-AE26533C3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520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FF1091D9-6C7E-0544-9B03-97EA2A49D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7" t="21546" b="918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BDE491A-BC21-364B-A0A0-B6AF23548762}"/>
              </a:ext>
            </a:extLst>
          </p:cNvPr>
          <p:cNvSpPr txBox="1"/>
          <p:nvPr/>
        </p:nvSpPr>
        <p:spPr>
          <a:xfrm>
            <a:off x="4652579" y="1436978"/>
            <a:ext cx="5337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OCORRERÁ A SACUDIDURA?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25EEA55-F82A-9A4F-9F90-8368F65FB580}"/>
              </a:ext>
            </a:extLst>
          </p:cNvPr>
          <p:cNvSpPr txBox="1">
            <a:spLocks/>
          </p:cNvSpPr>
          <p:nvPr/>
        </p:nvSpPr>
        <p:spPr>
          <a:xfrm>
            <a:off x="4652578" y="3771900"/>
            <a:ext cx="6063047" cy="1051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 já vivemos a sacudidura numa escala menor. Mas a sacudidura será intensificada depois que a lei de Deus for anulada.</a:t>
            </a:r>
            <a:endParaRPr lang="en-US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19130036-3C81-6E48-9DC3-AE26533C3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741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7" y="1200665"/>
            <a:ext cx="4289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RAZÕES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SACUDIDURA E A QUEDA DE MUITOS?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14427" y="4349358"/>
            <a:ext cx="4604198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936348" y="4226174"/>
            <a:ext cx="4756033" cy="62818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Descuido e indiferença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3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14426" y="4349358"/>
            <a:ext cx="5837029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A6A13F9-6035-644D-B7C3-CDE790663B44}"/>
              </a:ext>
            </a:extLst>
          </p:cNvPr>
          <p:cNvSpPr/>
          <p:nvPr/>
        </p:nvSpPr>
        <p:spPr>
          <a:xfrm>
            <a:off x="814427" y="4935145"/>
            <a:ext cx="3786148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936348" y="4226174"/>
            <a:ext cx="5837029" cy="1218090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perseguição pela imposição das leis dominicais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6015E84-7197-E44C-9774-D5BAF9D6F020}"/>
              </a:ext>
            </a:extLst>
          </p:cNvPr>
          <p:cNvSpPr txBox="1"/>
          <p:nvPr/>
        </p:nvSpPr>
        <p:spPr>
          <a:xfrm>
            <a:off x="814427" y="1200665"/>
            <a:ext cx="4289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RAZÕES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SACUDIDURA E A QUEDA DE MUITOS?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3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14427" y="4349358"/>
            <a:ext cx="5281574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A6A13F9-6035-644D-B7C3-CDE790663B44}"/>
              </a:ext>
            </a:extLst>
          </p:cNvPr>
          <p:cNvSpPr/>
          <p:nvPr/>
        </p:nvSpPr>
        <p:spPr>
          <a:xfrm>
            <a:off x="814427" y="4935145"/>
            <a:ext cx="3661880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936348" y="4226174"/>
            <a:ext cx="5837029" cy="1218090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recusa da mensagem de Deus a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Laodiceia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BA8CFFA-8A7C-134C-9240-3FE96C334CB8}"/>
              </a:ext>
            </a:extLst>
          </p:cNvPr>
          <p:cNvSpPr txBox="1"/>
          <p:nvPr/>
        </p:nvSpPr>
        <p:spPr>
          <a:xfrm>
            <a:off x="814427" y="1200665"/>
            <a:ext cx="4289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RAZÕES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SACUDIDURA E A QUEDA DE MUITOS?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0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14427" y="4349358"/>
            <a:ext cx="6086436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A6A13F9-6035-644D-B7C3-CDE790663B44}"/>
              </a:ext>
            </a:extLst>
          </p:cNvPr>
          <p:cNvSpPr/>
          <p:nvPr/>
        </p:nvSpPr>
        <p:spPr>
          <a:xfrm>
            <a:off x="814427" y="4935145"/>
            <a:ext cx="5800686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FE9192D-FB00-0941-9406-C08F424957F4}"/>
              </a:ext>
            </a:extLst>
          </p:cNvPr>
          <p:cNvSpPr/>
          <p:nvPr/>
        </p:nvSpPr>
        <p:spPr>
          <a:xfrm>
            <a:off x="814427" y="5520933"/>
            <a:ext cx="5429211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936348" y="4226174"/>
            <a:ext cx="6893201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conhecimento superficial que levará pessoas a se deixarem desviar por falsas doutrinas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D268B60-FB4B-3C41-87DA-ECE26C2809F3}"/>
              </a:ext>
            </a:extLst>
          </p:cNvPr>
          <p:cNvSpPr txBox="1"/>
          <p:nvPr/>
        </p:nvSpPr>
        <p:spPr>
          <a:xfrm>
            <a:off x="814427" y="1200665"/>
            <a:ext cx="4289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RAZÕES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SACUDIDURA E A QUEDA DE MUITOS?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6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681926"/>
            <a:ext cx="484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DEVEMOS NOS PREPARAR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ENFRENTAR A SACUDIDURA E A ONDA DE APOSTASIA?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92298" y="4421821"/>
            <a:ext cx="6968025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E56A0F1-0A16-7D4B-8931-D29954610B04}"/>
              </a:ext>
            </a:extLst>
          </p:cNvPr>
          <p:cNvSpPr/>
          <p:nvPr/>
        </p:nvSpPr>
        <p:spPr>
          <a:xfrm>
            <a:off x="892300" y="4999677"/>
            <a:ext cx="7231792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6607D6D-0761-3242-8FB4-413DD5C269D5}"/>
              </a:ext>
            </a:extLst>
          </p:cNvPr>
          <p:cNvSpPr/>
          <p:nvPr/>
        </p:nvSpPr>
        <p:spPr>
          <a:xfrm>
            <a:off x="892298" y="5594037"/>
            <a:ext cx="6809764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1014219" y="4298637"/>
            <a:ext cx="7411214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Mantenhamos constante e profunda comunhão com Deus, cultivando uma vida de oração e estudo da Palavra.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51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724</Words>
  <Application>Microsoft Macintosh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Em sua caminhada de igreja militante para igreja triunfante, o povo remanescente enfrentará crises. A sacudidura será uma delas. Leiamos Amós 9:9.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Somente Deus tem a chave da porta da graça. Mas todos nós podemos abrir a porta do nosso coração! Por isso, eu quero lembrar a você o seguinte: Cristo ressuscitou para confirmar a vitória sobre o pecado. Cristo quer ressuscitar sua fé, sua esperança e tudo que está morrendo dentro de você. Somente Ele pode reorganizar a vida do ser humano. Receba agora a sua vitória pelo sangue de Jesus!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Antonio Abreu</dc:creator>
  <cp:lastModifiedBy>DSA - Antonio Abreu</cp:lastModifiedBy>
  <cp:revision>10</cp:revision>
  <dcterms:created xsi:type="dcterms:W3CDTF">2020-08-04T18:06:37Z</dcterms:created>
  <dcterms:modified xsi:type="dcterms:W3CDTF">2020-09-10T19:51:12Z</dcterms:modified>
</cp:coreProperties>
</file>