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61" r:id="rId4"/>
    <p:sldId id="257" r:id="rId5"/>
    <p:sldId id="280" r:id="rId6"/>
    <p:sldId id="271" r:id="rId7"/>
    <p:sldId id="281" r:id="rId8"/>
    <p:sldId id="282" r:id="rId9"/>
    <p:sldId id="283" r:id="rId10"/>
    <p:sldId id="267" r:id="rId11"/>
    <p:sldId id="269"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278" r:id="rId29"/>
    <p:sldId id="300" r:id="rId3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9C"/>
    <a:srgbClr val="009181"/>
    <a:srgbClr val="016A5F"/>
    <a:srgbClr val="038991"/>
    <a:srgbClr val="007F72"/>
    <a:srgbClr val="884B29"/>
    <a:srgbClr val="AC7D4E"/>
    <a:srgbClr val="DC6325"/>
    <a:srgbClr val="4A2917"/>
    <a:srgbClr val="E3C9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01"/>
    <p:restoredTop sz="94674"/>
  </p:normalViewPr>
  <p:slideViewPr>
    <p:cSldViewPr snapToGrid="0" snapToObjects="1">
      <p:cViewPr varScale="1">
        <p:scale>
          <a:sx n="100" d="100"/>
          <a:sy n="100" d="100"/>
        </p:scale>
        <p:origin x="168" y="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2A1FFE-E884-E046-A59E-012FD5CC670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0B1A39EB-BA95-8840-B233-3EE22A86DB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05C7CBB-29E7-D441-9F13-26F0E942097D}"/>
              </a:ext>
            </a:extLst>
          </p:cNvPr>
          <p:cNvSpPr>
            <a:spLocks noGrp="1"/>
          </p:cNvSpPr>
          <p:nvPr>
            <p:ph type="dt" sz="half" idx="10"/>
          </p:nvPr>
        </p:nvSpPr>
        <p:spPr/>
        <p:txBody>
          <a:bodyPr/>
          <a:lstStyle/>
          <a:p>
            <a:fld id="{FA771EAC-28CE-EA4C-BE10-5A98B2502C2F}" type="datetimeFigureOut">
              <a:rPr lang="pt-BR" smtClean="0"/>
              <a:t>09/09/2020</a:t>
            </a:fld>
            <a:endParaRPr lang="pt-BR"/>
          </a:p>
        </p:txBody>
      </p:sp>
      <p:sp>
        <p:nvSpPr>
          <p:cNvPr id="5" name="Espaço Reservado para Rodapé 4">
            <a:extLst>
              <a:ext uri="{FF2B5EF4-FFF2-40B4-BE49-F238E27FC236}">
                <a16:creationId xmlns:a16="http://schemas.microsoft.com/office/drawing/2014/main" id="{84D6849E-BCDD-EA44-97AF-2E8507855BA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A5F95E0-070A-444D-893F-A85B0CBA3094}"/>
              </a:ext>
            </a:extLst>
          </p:cNvPr>
          <p:cNvSpPr>
            <a:spLocks noGrp="1"/>
          </p:cNvSpPr>
          <p:nvPr>
            <p:ph type="sldNum" sz="quarter" idx="12"/>
          </p:nvPr>
        </p:nvSpPr>
        <p:spPr/>
        <p:txBody>
          <a:bodyPr/>
          <a:lstStyle/>
          <a:p>
            <a:fld id="{F0989D45-E3D2-8048-A124-5284334EC070}" type="slidenum">
              <a:rPr lang="pt-BR" smtClean="0"/>
              <a:t>‹nº›</a:t>
            </a:fld>
            <a:endParaRPr lang="pt-BR"/>
          </a:p>
        </p:txBody>
      </p:sp>
    </p:spTree>
    <p:extLst>
      <p:ext uri="{BB962C8B-B14F-4D97-AF65-F5344CB8AC3E}">
        <p14:creationId xmlns:p14="http://schemas.microsoft.com/office/powerpoint/2010/main" val="1421846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282FC3-7177-8942-BD39-B7E6FB5196D4}"/>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0B46831-AD54-1A4A-A3D7-0A71388BA55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E77FA98-9B46-5D4A-AD76-256796FBE9CA}"/>
              </a:ext>
            </a:extLst>
          </p:cNvPr>
          <p:cNvSpPr>
            <a:spLocks noGrp="1"/>
          </p:cNvSpPr>
          <p:nvPr>
            <p:ph type="dt" sz="half" idx="10"/>
          </p:nvPr>
        </p:nvSpPr>
        <p:spPr/>
        <p:txBody>
          <a:bodyPr/>
          <a:lstStyle/>
          <a:p>
            <a:fld id="{FA771EAC-28CE-EA4C-BE10-5A98B2502C2F}" type="datetimeFigureOut">
              <a:rPr lang="pt-BR" smtClean="0"/>
              <a:t>09/09/2020</a:t>
            </a:fld>
            <a:endParaRPr lang="pt-BR"/>
          </a:p>
        </p:txBody>
      </p:sp>
      <p:sp>
        <p:nvSpPr>
          <p:cNvPr id="5" name="Espaço Reservado para Rodapé 4">
            <a:extLst>
              <a:ext uri="{FF2B5EF4-FFF2-40B4-BE49-F238E27FC236}">
                <a16:creationId xmlns:a16="http://schemas.microsoft.com/office/drawing/2014/main" id="{20EC9001-562E-4745-AE6D-FEED79E0811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B8267C7-D144-6E47-8835-91720D45CC45}"/>
              </a:ext>
            </a:extLst>
          </p:cNvPr>
          <p:cNvSpPr>
            <a:spLocks noGrp="1"/>
          </p:cNvSpPr>
          <p:nvPr>
            <p:ph type="sldNum" sz="quarter" idx="12"/>
          </p:nvPr>
        </p:nvSpPr>
        <p:spPr/>
        <p:txBody>
          <a:bodyPr/>
          <a:lstStyle/>
          <a:p>
            <a:fld id="{F0989D45-E3D2-8048-A124-5284334EC070}" type="slidenum">
              <a:rPr lang="pt-BR" smtClean="0"/>
              <a:t>‹nº›</a:t>
            </a:fld>
            <a:endParaRPr lang="pt-BR"/>
          </a:p>
        </p:txBody>
      </p:sp>
    </p:spTree>
    <p:extLst>
      <p:ext uri="{BB962C8B-B14F-4D97-AF65-F5344CB8AC3E}">
        <p14:creationId xmlns:p14="http://schemas.microsoft.com/office/powerpoint/2010/main" val="1763468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0F68060-EBE0-2C4D-9641-9A38FF2319A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A4F28EB-7B4B-554A-989C-D131E112D525}"/>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BAB86F9-FB82-BD43-B409-6B78E8EC01E9}"/>
              </a:ext>
            </a:extLst>
          </p:cNvPr>
          <p:cNvSpPr>
            <a:spLocks noGrp="1"/>
          </p:cNvSpPr>
          <p:nvPr>
            <p:ph type="dt" sz="half" idx="10"/>
          </p:nvPr>
        </p:nvSpPr>
        <p:spPr/>
        <p:txBody>
          <a:bodyPr/>
          <a:lstStyle/>
          <a:p>
            <a:fld id="{FA771EAC-28CE-EA4C-BE10-5A98B2502C2F}" type="datetimeFigureOut">
              <a:rPr lang="pt-BR" smtClean="0"/>
              <a:t>09/09/2020</a:t>
            </a:fld>
            <a:endParaRPr lang="pt-BR"/>
          </a:p>
        </p:txBody>
      </p:sp>
      <p:sp>
        <p:nvSpPr>
          <p:cNvPr id="5" name="Espaço Reservado para Rodapé 4">
            <a:extLst>
              <a:ext uri="{FF2B5EF4-FFF2-40B4-BE49-F238E27FC236}">
                <a16:creationId xmlns:a16="http://schemas.microsoft.com/office/drawing/2014/main" id="{AAF8B641-C36C-8F45-ABD6-5A071CC04FC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5BD13A1-B2CC-CE4B-A918-45D10C83B0C3}"/>
              </a:ext>
            </a:extLst>
          </p:cNvPr>
          <p:cNvSpPr>
            <a:spLocks noGrp="1"/>
          </p:cNvSpPr>
          <p:nvPr>
            <p:ph type="sldNum" sz="quarter" idx="12"/>
          </p:nvPr>
        </p:nvSpPr>
        <p:spPr/>
        <p:txBody>
          <a:bodyPr/>
          <a:lstStyle/>
          <a:p>
            <a:fld id="{F0989D45-E3D2-8048-A124-5284334EC070}" type="slidenum">
              <a:rPr lang="pt-BR" smtClean="0"/>
              <a:t>‹nº›</a:t>
            </a:fld>
            <a:endParaRPr lang="pt-BR"/>
          </a:p>
        </p:txBody>
      </p:sp>
    </p:spTree>
    <p:extLst>
      <p:ext uri="{BB962C8B-B14F-4D97-AF65-F5344CB8AC3E}">
        <p14:creationId xmlns:p14="http://schemas.microsoft.com/office/powerpoint/2010/main" val="1562860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B569B-73DB-4748-BF1E-3BC44AA496E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6C1F64A-5556-0146-957D-88527BD44DC9}"/>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0B7D6EC-A78B-3048-8327-E6E8017E39EB}"/>
              </a:ext>
            </a:extLst>
          </p:cNvPr>
          <p:cNvSpPr>
            <a:spLocks noGrp="1"/>
          </p:cNvSpPr>
          <p:nvPr>
            <p:ph type="dt" sz="half" idx="10"/>
          </p:nvPr>
        </p:nvSpPr>
        <p:spPr/>
        <p:txBody>
          <a:bodyPr/>
          <a:lstStyle/>
          <a:p>
            <a:fld id="{FA771EAC-28CE-EA4C-BE10-5A98B2502C2F}" type="datetimeFigureOut">
              <a:rPr lang="pt-BR" smtClean="0"/>
              <a:t>09/09/2020</a:t>
            </a:fld>
            <a:endParaRPr lang="pt-BR"/>
          </a:p>
        </p:txBody>
      </p:sp>
      <p:sp>
        <p:nvSpPr>
          <p:cNvPr id="5" name="Espaço Reservado para Rodapé 4">
            <a:extLst>
              <a:ext uri="{FF2B5EF4-FFF2-40B4-BE49-F238E27FC236}">
                <a16:creationId xmlns:a16="http://schemas.microsoft.com/office/drawing/2014/main" id="{FCD148A8-AA7B-3044-A482-93802EA3DA9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5934F7B-D820-CF4D-AB5B-12C2C5D51729}"/>
              </a:ext>
            </a:extLst>
          </p:cNvPr>
          <p:cNvSpPr>
            <a:spLocks noGrp="1"/>
          </p:cNvSpPr>
          <p:nvPr>
            <p:ph type="sldNum" sz="quarter" idx="12"/>
          </p:nvPr>
        </p:nvSpPr>
        <p:spPr/>
        <p:txBody>
          <a:bodyPr/>
          <a:lstStyle/>
          <a:p>
            <a:fld id="{F0989D45-E3D2-8048-A124-5284334EC070}" type="slidenum">
              <a:rPr lang="pt-BR" smtClean="0"/>
              <a:t>‹nº›</a:t>
            </a:fld>
            <a:endParaRPr lang="pt-BR"/>
          </a:p>
        </p:txBody>
      </p:sp>
    </p:spTree>
    <p:extLst>
      <p:ext uri="{BB962C8B-B14F-4D97-AF65-F5344CB8AC3E}">
        <p14:creationId xmlns:p14="http://schemas.microsoft.com/office/powerpoint/2010/main" val="4167432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E413C7-966D-EA40-8D21-B6A12CC29667}"/>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DF74380-A843-4B4E-AB07-B364CAF14F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12EA54BA-40A5-D44F-82AA-BD43D680FD2F}"/>
              </a:ext>
            </a:extLst>
          </p:cNvPr>
          <p:cNvSpPr>
            <a:spLocks noGrp="1"/>
          </p:cNvSpPr>
          <p:nvPr>
            <p:ph type="dt" sz="half" idx="10"/>
          </p:nvPr>
        </p:nvSpPr>
        <p:spPr/>
        <p:txBody>
          <a:bodyPr/>
          <a:lstStyle/>
          <a:p>
            <a:fld id="{FA771EAC-28CE-EA4C-BE10-5A98B2502C2F}" type="datetimeFigureOut">
              <a:rPr lang="pt-BR" smtClean="0"/>
              <a:t>09/09/2020</a:t>
            </a:fld>
            <a:endParaRPr lang="pt-BR"/>
          </a:p>
        </p:txBody>
      </p:sp>
      <p:sp>
        <p:nvSpPr>
          <p:cNvPr id="5" name="Espaço Reservado para Rodapé 4">
            <a:extLst>
              <a:ext uri="{FF2B5EF4-FFF2-40B4-BE49-F238E27FC236}">
                <a16:creationId xmlns:a16="http://schemas.microsoft.com/office/drawing/2014/main" id="{E234BDA7-5482-5F47-A068-7DC6339CA7B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B58983B-2820-EA44-ACDC-B6623940721F}"/>
              </a:ext>
            </a:extLst>
          </p:cNvPr>
          <p:cNvSpPr>
            <a:spLocks noGrp="1"/>
          </p:cNvSpPr>
          <p:nvPr>
            <p:ph type="sldNum" sz="quarter" idx="12"/>
          </p:nvPr>
        </p:nvSpPr>
        <p:spPr/>
        <p:txBody>
          <a:bodyPr/>
          <a:lstStyle/>
          <a:p>
            <a:fld id="{F0989D45-E3D2-8048-A124-5284334EC070}" type="slidenum">
              <a:rPr lang="pt-BR" smtClean="0"/>
              <a:t>‹nº›</a:t>
            </a:fld>
            <a:endParaRPr lang="pt-BR"/>
          </a:p>
        </p:txBody>
      </p:sp>
    </p:spTree>
    <p:extLst>
      <p:ext uri="{BB962C8B-B14F-4D97-AF65-F5344CB8AC3E}">
        <p14:creationId xmlns:p14="http://schemas.microsoft.com/office/powerpoint/2010/main" val="1059075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BA0EC2-2317-6949-BDB9-4D2D0CDAEB7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6EA8AC2-ECE1-3244-870E-2EC869F6D905}"/>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D41DF2A-C2D6-0B4C-87B7-FC6A3F15E35E}"/>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E5486E2D-1116-CB4F-92A4-6C43ECFDD528}"/>
              </a:ext>
            </a:extLst>
          </p:cNvPr>
          <p:cNvSpPr>
            <a:spLocks noGrp="1"/>
          </p:cNvSpPr>
          <p:nvPr>
            <p:ph type="dt" sz="half" idx="10"/>
          </p:nvPr>
        </p:nvSpPr>
        <p:spPr/>
        <p:txBody>
          <a:bodyPr/>
          <a:lstStyle/>
          <a:p>
            <a:fld id="{FA771EAC-28CE-EA4C-BE10-5A98B2502C2F}" type="datetimeFigureOut">
              <a:rPr lang="pt-BR" smtClean="0"/>
              <a:t>09/09/2020</a:t>
            </a:fld>
            <a:endParaRPr lang="pt-BR"/>
          </a:p>
        </p:txBody>
      </p:sp>
      <p:sp>
        <p:nvSpPr>
          <p:cNvPr id="6" name="Espaço Reservado para Rodapé 5">
            <a:extLst>
              <a:ext uri="{FF2B5EF4-FFF2-40B4-BE49-F238E27FC236}">
                <a16:creationId xmlns:a16="http://schemas.microsoft.com/office/drawing/2014/main" id="{5B4208CC-5D84-4E46-8430-F1CCF14D399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46DB7DB-2F2F-9B45-8792-E6DB4BCB0CF4}"/>
              </a:ext>
            </a:extLst>
          </p:cNvPr>
          <p:cNvSpPr>
            <a:spLocks noGrp="1"/>
          </p:cNvSpPr>
          <p:nvPr>
            <p:ph type="sldNum" sz="quarter" idx="12"/>
          </p:nvPr>
        </p:nvSpPr>
        <p:spPr/>
        <p:txBody>
          <a:bodyPr/>
          <a:lstStyle/>
          <a:p>
            <a:fld id="{F0989D45-E3D2-8048-A124-5284334EC070}" type="slidenum">
              <a:rPr lang="pt-BR" smtClean="0"/>
              <a:t>‹nº›</a:t>
            </a:fld>
            <a:endParaRPr lang="pt-BR"/>
          </a:p>
        </p:txBody>
      </p:sp>
    </p:spTree>
    <p:extLst>
      <p:ext uri="{BB962C8B-B14F-4D97-AF65-F5344CB8AC3E}">
        <p14:creationId xmlns:p14="http://schemas.microsoft.com/office/powerpoint/2010/main" val="3481328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DB46A8-5A64-3346-95BC-37D098B30FBE}"/>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D2671B68-E1DA-EC4F-8111-AD8BFB5A6B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2CB6FC32-BD66-5B40-824D-611A5C79E23B}"/>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299A717C-1194-9D42-A5B0-C62C1B9E96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BB3A535E-471F-4F4E-AF77-BB3760ED8A76}"/>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FA1F908-5FF9-C947-9CFA-5B0340524211}"/>
              </a:ext>
            </a:extLst>
          </p:cNvPr>
          <p:cNvSpPr>
            <a:spLocks noGrp="1"/>
          </p:cNvSpPr>
          <p:nvPr>
            <p:ph type="dt" sz="half" idx="10"/>
          </p:nvPr>
        </p:nvSpPr>
        <p:spPr/>
        <p:txBody>
          <a:bodyPr/>
          <a:lstStyle/>
          <a:p>
            <a:fld id="{FA771EAC-28CE-EA4C-BE10-5A98B2502C2F}" type="datetimeFigureOut">
              <a:rPr lang="pt-BR" smtClean="0"/>
              <a:t>09/09/2020</a:t>
            </a:fld>
            <a:endParaRPr lang="pt-BR"/>
          </a:p>
        </p:txBody>
      </p:sp>
      <p:sp>
        <p:nvSpPr>
          <p:cNvPr id="8" name="Espaço Reservado para Rodapé 7">
            <a:extLst>
              <a:ext uri="{FF2B5EF4-FFF2-40B4-BE49-F238E27FC236}">
                <a16:creationId xmlns:a16="http://schemas.microsoft.com/office/drawing/2014/main" id="{2014A263-41B9-EE4D-BA51-55D547A47622}"/>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22B4BF2-5E35-B749-879B-DD80B9E6C82D}"/>
              </a:ext>
            </a:extLst>
          </p:cNvPr>
          <p:cNvSpPr>
            <a:spLocks noGrp="1"/>
          </p:cNvSpPr>
          <p:nvPr>
            <p:ph type="sldNum" sz="quarter" idx="12"/>
          </p:nvPr>
        </p:nvSpPr>
        <p:spPr/>
        <p:txBody>
          <a:bodyPr/>
          <a:lstStyle/>
          <a:p>
            <a:fld id="{F0989D45-E3D2-8048-A124-5284334EC070}" type="slidenum">
              <a:rPr lang="pt-BR" smtClean="0"/>
              <a:t>‹nº›</a:t>
            </a:fld>
            <a:endParaRPr lang="pt-BR"/>
          </a:p>
        </p:txBody>
      </p:sp>
    </p:spTree>
    <p:extLst>
      <p:ext uri="{BB962C8B-B14F-4D97-AF65-F5344CB8AC3E}">
        <p14:creationId xmlns:p14="http://schemas.microsoft.com/office/powerpoint/2010/main" val="3158452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FA35B9-D5D2-E147-8762-390AC4A773EB}"/>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CA984C7C-568B-C040-B957-C804F7CE8B9C}"/>
              </a:ext>
            </a:extLst>
          </p:cNvPr>
          <p:cNvSpPr>
            <a:spLocks noGrp="1"/>
          </p:cNvSpPr>
          <p:nvPr>
            <p:ph type="dt" sz="half" idx="10"/>
          </p:nvPr>
        </p:nvSpPr>
        <p:spPr/>
        <p:txBody>
          <a:bodyPr/>
          <a:lstStyle/>
          <a:p>
            <a:fld id="{FA771EAC-28CE-EA4C-BE10-5A98B2502C2F}" type="datetimeFigureOut">
              <a:rPr lang="pt-BR" smtClean="0"/>
              <a:t>09/09/2020</a:t>
            </a:fld>
            <a:endParaRPr lang="pt-BR"/>
          </a:p>
        </p:txBody>
      </p:sp>
      <p:sp>
        <p:nvSpPr>
          <p:cNvPr id="4" name="Espaço Reservado para Rodapé 3">
            <a:extLst>
              <a:ext uri="{FF2B5EF4-FFF2-40B4-BE49-F238E27FC236}">
                <a16:creationId xmlns:a16="http://schemas.microsoft.com/office/drawing/2014/main" id="{30A1B123-B202-064C-8EBC-543E4C4E7D50}"/>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B5460924-2C49-3C4E-9D3B-45B358A6A992}"/>
              </a:ext>
            </a:extLst>
          </p:cNvPr>
          <p:cNvSpPr>
            <a:spLocks noGrp="1"/>
          </p:cNvSpPr>
          <p:nvPr>
            <p:ph type="sldNum" sz="quarter" idx="12"/>
          </p:nvPr>
        </p:nvSpPr>
        <p:spPr/>
        <p:txBody>
          <a:bodyPr/>
          <a:lstStyle/>
          <a:p>
            <a:fld id="{F0989D45-E3D2-8048-A124-5284334EC070}" type="slidenum">
              <a:rPr lang="pt-BR" smtClean="0"/>
              <a:t>‹nº›</a:t>
            </a:fld>
            <a:endParaRPr lang="pt-BR"/>
          </a:p>
        </p:txBody>
      </p:sp>
    </p:spTree>
    <p:extLst>
      <p:ext uri="{BB962C8B-B14F-4D97-AF65-F5344CB8AC3E}">
        <p14:creationId xmlns:p14="http://schemas.microsoft.com/office/powerpoint/2010/main" val="581021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6F36D122-D5D3-FF41-81C0-D1FD6967C682}"/>
              </a:ext>
            </a:extLst>
          </p:cNvPr>
          <p:cNvSpPr>
            <a:spLocks noGrp="1"/>
          </p:cNvSpPr>
          <p:nvPr>
            <p:ph type="dt" sz="half" idx="10"/>
          </p:nvPr>
        </p:nvSpPr>
        <p:spPr/>
        <p:txBody>
          <a:bodyPr/>
          <a:lstStyle/>
          <a:p>
            <a:fld id="{FA771EAC-28CE-EA4C-BE10-5A98B2502C2F}" type="datetimeFigureOut">
              <a:rPr lang="pt-BR" smtClean="0"/>
              <a:t>09/09/2020</a:t>
            </a:fld>
            <a:endParaRPr lang="pt-BR"/>
          </a:p>
        </p:txBody>
      </p:sp>
      <p:sp>
        <p:nvSpPr>
          <p:cNvPr id="3" name="Espaço Reservado para Rodapé 2">
            <a:extLst>
              <a:ext uri="{FF2B5EF4-FFF2-40B4-BE49-F238E27FC236}">
                <a16:creationId xmlns:a16="http://schemas.microsoft.com/office/drawing/2014/main" id="{EDBD696B-EEB5-1749-852A-1E8E3EB355D9}"/>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71D10A37-5CDD-814C-8B0D-2DB10DF5B710}"/>
              </a:ext>
            </a:extLst>
          </p:cNvPr>
          <p:cNvSpPr>
            <a:spLocks noGrp="1"/>
          </p:cNvSpPr>
          <p:nvPr>
            <p:ph type="sldNum" sz="quarter" idx="12"/>
          </p:nvPr>
        </p:nvSpPr>
        <p:spPr/>
        <p:txBody>
          <a:bodyPr/>
          <a:lstStyle/>
          <a:p>
            <a:fld id="{F0989D45-E3D2-8048-A124-5284334EC070}" type="slidenum">
              <a:rPr lang="pt-BR" smtClean="0"/>
              <a:t>‹nº›</a:t>
            </a:fld>
            <a:endParaRPr lang="pt-BR"/>
          </a:p>
        </p:txBody>
      </p:sp>
    </p:spTree>
    <p:extLst>
      <p:ext uri="{BB962C8B-B14F-4D97-AF65-F5344CB8AC3E}">
        <p14:creationId xmlns:p14="http://schemas.microsoft.com/office/powerpoint/2010/main" val="11260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E7DD9F-FE75-844E-95CF-CF6500D4989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DDF0BD36-11BC-5847-9CC1-79C0F5B1B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A1A39FFE-B57D-CC4E-96E2-BA9088912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D46703D-2FB2-D74F-A474-A9C63596B62F}"/>
              </a:ext>
            </a:extLst>
          </p:cNvPr>
          <p:cNvSpPr>
            <a:spLocks noGrp="1"/>
          </p:cNvSpPr>
          <p:nvPr>
            <p:ph type="dt" sz="half" idx="10"/>
          </p:nvPr>
        </p:nvSpPr>
        <p:spPr/>
        <p:txBody>
          <a:bodyPr/>
          <a:lstStyle/>
          <a:p>
            <a:fld id="{FA771EAC-28CE-EA4C-BE10-5A98B2502C2F}" type="datetimeFigureOut">
              <a:rPr lang="pt-BR" smtClean="0"/>
              <a:t>09/09/2020</a:t>
            </a:fld>
            <a:endParaRPr lang="pt-BR"/>
          </a:p>
        </p:txBody>
      </p:sp>
      <p:sp>
        <p:nvSpPr>
          <p:cNvPr id="6" name="Espaço Reservado para Rodapé 5">
            <a:extLst>
              <a:ext uri="{FF2B5EF4-FFF2-40B4-BE49-F238E27FC236}">
                <a16:creationId xmlns:a16="http://schemas.microsoft.com/office/drawing/2014/main" id="{F135E5ED-B5B7-6342-933E-66CAC6E32AA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D548BAC-37F7-B14D-A04F-FBC2A2514EC3}"/>
              </a:ext>
            </a:extLst>
          </p:cNvPr>
          <p:cNvSpPr>
            <a:spLocks noGrp="1"/>
          </p:cNvSpPr>
          <p:nvPr>
            <p:ph type="sldNum" sz="quarter" idx="12"/>
          </p:nvPr>
        </p:nvSpPr>
        <p:spPr/>
        <p:txBody>
          <a:bodyPr/>
          <a:lstStyle/>
          <a:p>
            <a:fld id="{F0989D45-E3D2-8048-A124-5284334EC070}" type="slidenum">
              <a:rPr lang="pt-BR" smtClean="0"/>
              <a:t>‹nº›</a:t>
            </a:fld>
            <a:endParaRPr lang="pt-BR"/>
          </a:p>
        </p:txBody>
      </p:sp>
    </p:spTree>
    <p:extLst>
      <p:ext uri="{BB962C8B-B14F-4D97-AF65-F5344CB8AC3E}">
        <p14:creationId xmlns:p14="http://schemas.microsoft.com/office/powerpoint/2010/main" val="181032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9315AE-F452-C343-82EA-087F47295E0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0176446-FFFC-4443-B6A7-60E79F46F0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BAAF183-66C8-9A4A-BA79-03503EFC30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99D3884E-CA35-BF40-97B2-4B438B5B7A97}"/>
              </a:ext>
            </a:extLst>
          </p:cNvPr>
          <p:cNvSpPr>
            <a:spLocks noGrp="1"/>
          </p:cNvSpPr>
          <p:nvPr>
            <p:ph type="dt" sz="half" idx="10"/>
          </p:nvPr>
        </p:nvSpPr>
        <p:spPr/>
        <p:txBody>
          <a:bodyPr/>
          <a:lstStyle/>
          <a:p>
            <a:fld id="{FA771EAC-28CE-EA4C-BE10-5A98B2502C2F}" type="datetimeFigureOut">
              <a:rPr lang="pt-BR" smtClean="0"/>
              <a:t>09/09/2020</a:t>
            </a:fld>
            <a:endParaRPr lang="pt-BR"/>
          </a:p>
        </p:txBody>
      </p:sp>
      <p:sp>
        <p:nvSpPr>
          <p:cNvPr id="6" name="Espaço Reservado para Rodapé 5">
            <a:extLst>
              <a:ext uri="{FF2B5EF4-FFF2-40B4-BE49-F238E27FC236}">
                <a16:creationId xmlns:a16="http://schemas.microsoft.com/office/drawing/2014/main" id="{BA5F8355-6DF0-4E4B-BA8F-838E6037236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3EBA866-802D-BF48-AB4C-24BFFF2551D1}"/>
              </a:ext>
            </a:extLst>
          </p:cNvPr>
          <p:cNvSpPr>
            <a:spLocks noGrp="1"/>
          </p:cNvSpPr>
          <p:nvPr>
            <p:ph type="sldNum" sz="quarter" idx="12"/>
          </p:nvPr>
        </p:nvSpPr>
        <p:spPr/>
        <p:txBody>
          <a:bodyPr/>
          <a:lstStyle/>
          <a:p>
            <a:fld id="{F0989D45-E3D2-8048-A124-5284334EC070}" type="slidenum">
              <a:rPr lang="pt-BR" smtClean="0"/>
              <a:t>‹nº›</a:t>
            </a:fld>
            <a:endParaRPr lang="pt-BR"/>
          </a:p>
        </p:txBody>
      </p:sp>
    </p:spTree>
    <p:extLst>
      <p:ext uri="{BB962C8B-B14F-4D97-AF65-F5344CB8AC3E}">
        <p14:creationId xmlns:p14="http://schemas.microsoft.com/office/powerpoint/2010/main" val="103959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ED887EA3-44C9-484F-B88B-AF4E02B5B2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350DDFD7-2851-5B40-8C50-62F78E72E6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6329E00-2A8E-8C40-A7A2-8394E51380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71EAC-28CE-EA4C-BE10-5A98B2502C2F}" type="datetimeFigureOut">
              <a:rPr lang="pt-BR" smtClean="0"/>
              <a:t>09/09/2020</a:t>
            </a:fld>
            <a:endParaRPr lang="pt-BR"/>
          </a:p>
        </p:txBody>
      </p:sp>
      <p:sp>
        <p:nvSpPr>
          <p:cNvPr id="5" name="Espaço Reservado para Rodapé 4">
            <a:extLst>
              <a:ext uri="{FF2B5EF4-FFF2-40B4-BE49-F238E27FC236}">
                <a16:creationId xmlns:a16="http://schemas.microsoft.com/office/drawing/2014/main" id="{18B32D10-334A-C146-B1AA-B05A912926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50E24437-99E2-164D-8677-81369C53DC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89D45-E3D2-8048-A124-5284334EC070}" type="slidenum">
              <a:rPr lang="pt-BR" smtClean="0"/>
              <a:t>‹nº›</a:t>
            </a:fld>
            <a:endParaRPr lang="pt-BR"/>
          </a:p>
        </p:txBody>
      </p:sp>
    </p:spTree>
    <p:extLst>
      <p:ext uri="{BB962C8B-B14F-4D97-AF65-F5344CB8AC3E}">
        <p14:creationId xmlns:p14="http://schemas.microsoft.com/office/powerpoint/2010/main" val="1857995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descr="Imagem">
            <a:extLst>
              <a:ext uri="{FF2B5EF4-FFF2-40B4-BE49-F238E27FC236}">
                <a16:creationId xmlns:a16="http://schemas.microsoft.com/office/drawing/2014/main" id="{91196E93-F1A7-C94E-A6B8-AC5DFBEB7EF0}"/>
              </a:ext>
            </a:extLst>
          </p:cNvPr>
          <p:cNvPicPr>
            <a:picLocks noChangeAspect="1"/>
          </p:cNvPicPr>
          <p:nvPr/>
        </p:nvPicPr>
        <p:blipFill>
          <a:blip r:embed="rId2" cstate="screen">
            <a:extLst>
              <a:ext uri="{BEBA8EAE-BF5A-486C-A8C5-ECC9F3942E4B}">
                <a14:imgProps xmlns:a14="http://schemas.microsoft.com/office/drawing/2010/main">
                  <a14:imgLayer r:embed="rId3">
                    <a14:imgEffect>
                      <a14:sharpenSoften amount="14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pic>
        <p:nvPicPr>
          <p:cNvPr id="3" name="Imagem 2" descr="Uma imagem contendo fogo, mulher, mesa&#10;&#10;Descrição gerada automaticamente">
            <a:extLst>
              <a:ext uri="{FF2B5EF4-FFF2-40B4-BE49-F238E27FC236}">
                <a16:creationId xmlns:a16="http://schemas.microsoft.com/office/drawing/2014/main" id="{79E3AE0D-8A75-394F-ADDE-C8A2ABD5951F}"/>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915824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ntendo luz, lado, laranja, relógio&#10;&#10;Descrição gerada automaticamente">
            <a:extLst>
              <a:ext uri="{FF2B5EF4-FFF2-40B4-BE49-F238E27FC236}">
                <a16:creationId xmlns:a16="http://schemas.microsoft.com/office/drawing/2014/main" id="{B88A2485-CBEE-644E-9584-26EB5D262D84}"/>
              </a:ext>
            </a:extLst>
          </p:cNvPr>
          <p:cNvPicPr>
            <a:picLocks noChangeAspect="1"/>
          </p:cNvPicPr>
          <p:nvPr/>
        </p:nvPicPr>
        <p:blipFill rotWithShape="1">
          <a:blip r:embed="rId2"/>
          <a:srcRect l="17877" t="21546" b="9180"/>
          <a:stretch/>
        </p:blipFill>
        <p:spPr>
          <a:xfrm>
            <a:off x="0" y="0"/>
            <a:ext cx="12192001" cy="6858000"/>
          </a:xfrm>
          <a:prstGeom prst="rect">
            <a:avLst/>
          </a:prstGeom>
        </p:spPr>
      </p:pic>
      <p:sp>
        <p:nvSpPr>
          <p:cNvPr id="4" name="CaixaDeTexto 3">
            <a:extLst>
              <a:ext uri="{FF2B5EF4-FFF2-40B4-BE49-F238E27FC236}">
                <a16:creationId xmlns:a16="http://schemas.microsoft.com/office/drawing/2014/main" id="{75D54B4C-CCA6-0841-89CD-5670F2459DCF}"/>
              </a:ext>
            </a:extLst>
          </p:cNvPr>
          <p:cNvSpPr txBox="1"/>
          <p:nvPr/>
        </p:nvSpPr>
        <p:spPr>
          <a:xfrm>
            <a:off x="4216383" y="1443841"/>
            <a:ext cx="6469815" cy="3970318"/>
          </a:xfrm>
          <a:prstGeom prst="rect">
            <a:avLst/>
          </a:prstGeom>
          <a:noFill/>
          <a:ln>
            <a:noFill/>
          </a:ln>
        </p:spPr>
        <p:txBody>
          <a:bodyPr wrap="square" lIns="90000" rtlCol="0">
            <a:spAutoFit/>
          </a:bodyPr>
          <a:lstStyle/>
          <a:p>
            <a:r>
              <a:rPr lang="pt-BR" sz="2800" dirty="0">
                <a:solidFill>
                  <a:schemeClr val="bg1"/>
                </a:solidFill>
                <a:effectLst>
                  <a:outerShdw blurRad="330200" dir="5400000" algn="ctr" rotWithShape="0">
                    <a:srgbClr val="45230F"/>
                  </a:outerShdw>
                </a:effectLst>
                <a:latin typeface="Arial" panose="020B0604020202020204" pitchFamily="34" charset="0"/>
                <a:cs typeface="Arial" panose="020B0604020202020204" pitchFamily="34" charset="0"/>
              </a:rPr>
              <a:t>“Então o anjo que vi em pé sobre o mar e sobre a terra levantou a mão direita para o céu e jurou por aquele que vive para todo o sempre, o mesmo que criou o céu, a terra, o mar e tudo o que neles há, dizendo: Já não haverá demora.” </a:t>
            </a:r>
          </a:p>
          <a:p>
            <a:endParaRPr lang="pt-BR" sz="2800" dirty="0">
              <a:solidFill>
                <a:schemeClr val="bg1"/>
              </a:solidFill>
              <a:effectLst>
                <a:outerShdw blurRad="330200" dir="5400000" algn="ctr" rotWithShape="0">
                  <a:srgbClr val="45230F"/>
                </a:outerShdw>
              </a:effectLst>
              <a:latin typeface="Arial" panose="020B0604020202020204" pitchFamily="34" charset="0"/>
              <a:cs typeface="Arial" panose="020B0604020202020204" pitchFamily="34" charset="0"/>
            </a:endParaRPr>
          </a:p>
          <a:p>
            <a:r>
              <a:rPr lang="pt-BR" sz="2400" i="1" dirty="0">
                <a:solidFill>
                  <a:schemeClr val="bg1"/>
                </a:solidFill>
                <a:effectLst>
                  <a:outerShdw blurRad="330200" dir="5400000" algn="ctr" rotWithShape="0">
                    <a:srgbClr val="45230F"/>
                  </a:outerShdw>
                </a:effectLst>
                <a:latin typeface="Arial" panose="020B0604020202020204" pitchFamily="34" charset="0"/>
                <a:cs typeface="Arial" panose="020B0604020202020204" pitchFamily="34" charset="0"/>
              </a:rPr>
              <a:t>Apocalipse 10:5,6</a:t>
            </a:r>
            <a:endParaRPr lang="pt-BR" sz="1400" i="1" dirty="0">
              <a:effectLst>
                <a:outerShdw blurRad="330200" dir="5400000" algn="ctr" rotWithShape="0">
                  <a:srgbClr val="45230F"/>
                </a:outerShdw>
              </a:effectLst>
              <a:highlight>
                <a:srgbClr val="FFFFFF"/>
              </a:highlight>
              <a:latin typeface="Arial" panose="020B0604020202020204" pitchFamily="34" charset="0"/>
              <a:cs typeface="Arial" panose="020B0604020202020204" pitchFamily="34" charset="0"/>
            </a:endParaRPr>
          </a:p>
        </p:txBody>
      </p:sp>
      <p:pic>
        <p:nvPicPr>
          <p:cNvPr id="5" name="Imagem" descr="Imagem">
            <a:extLst>
              <a:ext uri="{FF2B5EF4-FFF2-40B4-BE49-F238E27FC236}">
                <a16:creationId xmlns:a16="http://schemas.microsoft.com/office/drawing/2014/main" id="{7BC74362-1FC2-6640-BF59-72921962FC77}"/>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Tree>
    <p:extLst>
      <p:ext uri="{BB962C8B-B14F-4D97-AF65-F5344CB8AC3E}">
        <p14:creationId xmlns:p14="http://schemas.microsoft.com/office/powerpoint/2010/main" val="2837737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Imagem 11" descr="Uma imagem contendo luz, lado, laranja, relógio&#10;&#10;Descrição gerada automaticamente">
            <a:extLst>
              <a:ext uri="{FF2B5EF4-FFF2-40B4-BE49-F238E27FC236}">
                <a16:creationId xmlns:a16="http://schemas.microsoft.com/office/drawing/2014/main" id="{181414E4-38C1-8B47-8DE2-D288B7A93F1D}"/>
              </a:ext>
            </a:extLst>
          </p:cNvPr>
          <p:cNvPicPr>
            <a:picLocks noChangeAspect="1"/>
          </p:cNvPicPr>
          <p:nvPr/>
        </p:nvPicPr>
        <p:blipFill rotWithShape="1">
          <a:blip r:embed="rId2"/>
          <a:srcRect l="17877" t="21546" r="3606" b="9180"/>
          <a:stretch/>
        </p:blipFill>
        <p:spPr>
          <a:xfrm>
            <a:off x="535257" y="0"/>
            <a:ext cx="11656743" cy="6858000"/>
          </a:xfrm>
          <a:prstGeom prst="rect">
            <a:avLst/>
          </a:prstGeom>
        </p:spPr>
      </p:pic>
      <p:pic>
        <p:nvPicPr>
          <p:cNvPr id="10" name="Picture 9">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tângulo 5">
            <a:extLst>
              <a:ext uri="{FF2B5EF4-FFF2-40B4-BE49-F238E27FC236}">
                <a16:creationId xmlns:a16="http://schemas.microsoft.com/office/drawing/2014/main" id="{28940FF2-46FC-1D40-AD5F-8CCCC728F9CE}"/>
              </a:ext>
            </a:extLst>
          </p:cNvPr>
          <p:cNvSpPr/>
          <p:nvPr/>
        </p:nvSpPr>
        <p:spPr>
          <a:xfrm>
            <a:off x="3926308" y="1964432"/>
            <a:ext cx="7299960" cy="47244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B6BFD4BC-1688-2041-B911-8A651689B340}"/>
              </a:ext>
            </a:extLst>
          </p:cNvPr>
          <p:cNvSpPr/>
          <p:nvPr/>
        </p:nvSpPr>
        <p:spPr>
          <a:xfrm>
            <a:off x="3926308" y="2556555"/>
            <a:ext cx="6869071" cy="47244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420DBBC5-2F33-9347-A19E-C328A676E64D}"/>
              </a:ext>
            </a:extLst>
          </p:cNvPr>
          <p:cNvSpPr/>
          <p:nvPr/>
        </p:nvSpPr>
        <p:spPr>
          <a:xfrm>
            <a:off x="3926307" y="3148382"/>
            <a:ext cx="7114731" cy="47244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E1F04567-070C-4C4E-BF35-08691C41C480}"/>
              </a:ext>
            </a:extLst>
          </p:cNvPr>
          <p:cNvSpPr/>
          <p:nvPr/>
        </p:nvSpPr>
        <p:spPr>
          <a:xfrm>
            <a:off x="3926308" y="3740209"/>
            <a:ext cx="6473286" cy="47244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pic>
        <p:nvPicPr>
          <p:cNvPr id="13" name="Imagem" descr="Imagem">
            <a:extLst>
              <a:ext uri="{FF2B5EF4-FFF2-40B4-BE49-F238E27FC236}">
                <a16:creationId xmlns:a16="http://schemas.microsoft.com/office/drawing/2014/main" id="{C2EFE239-7012-1342-ABAA-838B1091AE82}"/>
              </a:ext>
            </a:extLst>
          </p:cNvPr>
          <p:cNvPicPr>
            <a:picLocks noChangeAspect="1"/>
          </p:cNvPicPr>
          <p:nvPr/>
        </p:nvPicPr>
        <p:blipFill>
          <a:blip r:embed="rId4" cstate="screen">
            <a:extLst>
              <a:ext uri="{BEBA8EAE-BF5A-486C-A8C5-ECC9F3942E4B}">
                <a14:imgProps xmlns:a14="http://schemas.microsoft.com/office/drawing/2010/main">
                  <a14:imgLayer r:embed="rId5">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
        <p:nvSpPr>
          <p:cNvPr id="14" name="Retângulo 13">
            <a:extLst>
              <a:ext uri="{FF2B5EF4-FFF2-40B4-BE49-F238E27FC236}">
                <a16:creationId xmlns:a16="http://schemas.microsoft.com/office/drawing/2014/main" id="{7A88ECE5-2B0A-6446-A69E-4E51DEE290FB}"/>
              </a:ext>
            </a:extLst>
          </p:cNvPr>
          <p:cNvSpPr/>
          <p:nvPr/>
        </p:nvSpPr>
        <p:spPr>
          <a:xfrm>
            <a:off x="3926307" y="4339142"/>
            <a:ext cx="6473287" cy="47244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DE06B799-436B-3041-890D-6C7AC9236177}"/>
              </a:ext>
            </a:extLst>
          </p:cNvPr>
          <p:cNvSpPr/>
          <p:nvPr/>
        </p:nvSpPr>
        <p:spPr>
          <a:xfrm>
            <a:off x="3926307" y="4930969"/>
            <a:ext cx="5913727" cy="47244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D0618BF4-5FA3-4649-A19E-6DB172A46240}"/>
              </a:ext>
            </a:extLst>
          </p:cNvPr>
          <p:cNvSpPr txBox="1"/>
          <p:nvPr/>
        </p:nvSpPr>
        <p:spPr>
          <a:xfrm>
            <a:off x="4048228" y="1841248"/>
            <a:ext cx="7178040" cy="4126707"/>
          </a:xfrm>
          <a:prstGeom prst="rect">
            <a:avLst/>
          </a:prstGeom>
          <a:noFill/>
          <a:ln>
            <a:noFill/>
          </a:ln>
        </p:spPr>
        <p:txBody>
          <a:bodyPr wrap="square" lIns="90000" rtlCol="0">
            <a:spAutoFit/>
          </a:bodyPr>
          <a:lstStyle/>
          <a:p>
            <a:pPr>
              <a:lnSpc>
                <a:spcPts val="4640"/>
              </a:lnSpc>
            </a:pPr>
            <a:r>
              <a:rPr lang="pt-BR" sz="2800" dirty="0">
                <a:latin typeface="Arial" panose="020B0604020202020204" pitchFamily="34" charset="0"/>
                <a:cs typeface="Arial" panose="020B0604020202020204" pitchFamily="34" charset="0"/>
              </a:rPr>
              <a:t>A expressão </a:t>
            </a:r>
            <a:r>
              <a:rPr lang="pt-BR" sz="2800" b="1" i="1" dirty="0">
                <a:latin typeface="Arial" panose="020B0604020202020204" pitchFamily="34" charset="0"/>
                <a:cs typeface="Arial" panose="020B0604020202020204" pitchFamily="34" charset="0"/>
              </a:rPr>
              <a:t>“o mesmo que criou o céu, a terra, o mar e tudo o que neles há” </a:t>
            </a:r>
            <a:r>
              <a:rPr lang="pt-BR" sz="2800" dirty="0">
                <a:latin typeface="Arial" panose="020B0604020202020204" pitchFamily="34" charset="0"/>
                <a:cs typeface="Arial" panose="020B0604020202020204" pitchFamily="34" charset="0"/>
              </a:rPr>
              <a:t>nos lembra o quarto mandamento, </a:t>
            </a:r>
            <a:r>
              <a:rPr lang="pt-BR" sz="2800" b="1" i="1" dirty="0">
                <a:latin typeface="Arial" panose="020B0604020202020204" pitchFamily="34" charset="0"/>
                <a:cs typeface="Arial" panose="020B0604020202020204" pitchFamily="34" charset="0"/>
              </a:rPr>
              <a:t>“lembre-se do dia de sábado para o santificar... porque em seis dias o Senhor fez os céus e a terra”</a:t>
            </a:r>
            <a:r>
              <a:rPr lang="pt-BR" sz="2800" dirty="0">
                <a:latin typeface="Arial" panose="020B0604020202020204" pitchFamily="34" charset="0"/>
                <a:cs typeface="Arial" panose="020B0604020202020204" pitchFamily="34" charset="0"/>
              </a:rPr>
              <a:t> </a:t>
            </a:r>
            <a:r>
              <a:rPr lang="pt-BR" sz="2800" i="1" dirty="0">
                <a:latin typeface="Arial" panose="020B0604020202020204" pitchFamily="34" charset="0"/>
                <a:cs typeface="Arial" panose="020B0604020202020204" pitchFamily="34" charset="0"/>
              </a:rPr>
              <a:t>(Êxodo 20: 8 e 11).</a:t>
            </a:r>
          </a:p>
          <a:p>
            <a:pPr>
              <a:lnSpc>
                <a:spcPts val="4640"/>
              </a:lnSpc>
            </a:pPr>
            <a:endParaRPr lang="pt-BR" dirty="0">
              <a:highlight>
                <a:srgbClr val="FFFFFF"/>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7901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ntendo luz, lado, laranja, relógio&#10;&#10;Descrição gerada automaticamente">
            <a:extLst>
              <a:ext uri="{FF2B5EF4-FFF2-40B4-BE49-F238E27FC236}">
                <a16:creationId xmlns:a16="http://schemas.microsoft.com/office/drawing/2014/main" id="{B88A2485-CBEE-644E-9584-26EB5D262D84}"/>
              </a:ext>
            </a:extLst>
          </p:cNvPr>
          <p:cNvPicPr>
            <a:picLocks noChangeAspect="1"/>
          </p:cNvPicPr>
          <p:nvPr/>
        </p:nvPicPr>
        <p:blipFill rotWithShape="1">
          <a:blip r:embed="rId2"/>
          <a:srcRect l="17877" t="21546" b="9180"/>
          <a:stretch/>
        </p:blipFill>
        <p:spPr>
          <a:xfrm>
            <a:off x="0" y="0"/>
            <a:ext cx="12192001" cy="6858000"/>
          </a:xfrm>
          <a:prstGeom prst="rect">
            <a:avLst/>
          </a:prstGeom>
        </p:spPr>
      </p:pic>
      <p:sp>
        <p:nvSpPr>
          <p:cNvPr id="4" name="CaixaDeTexto 3">
            <a:extLst>
              <a:ext uri="{FF2B5EF4-FFF2-40B4-BE49-F238E27FC236}">
                <a16:creationId xmlns:a16="http://schemas.microsoft.com/office/drawing/2014/main" id="{75D54B4C-CCA6-0841-89CD-5670F2459DCF}"/>
              </a:ext>
            </a:extLst>
          </p:cNvPr>
          <p:cNvSpPr txBox="1"/>
          <p:nvPr/>
        </p:nvSpPr>
        <p:spPr>
          <a:xfrm>
            <a:off x="4885124" y="2071638"/>
            <a:ext cx="5323402" cy="2985433"/>
          </a:xfrm>
          <a:prstGeom prst="rect">
            <a:avLst/>
          </a:prstGeom>
          <a:noFill/>
          <a:ln>
            <a:noFill/>
          </a:ln>
        </p:spPr>
        <p:txBody>
          <a:bodyPr wrap="square" lIns="90000" rtlCol="0">
            <a:spAutoFit/>
          </a:bodyPr>
          <a:lstStyle/>
          <a:p>
            <a:r>
              <a:rPr lang="pt-BR" sz="2800" dirty="0">
                <a:solidFill>
                  <a:schemeClr val="bg1"/>
                </a:solidFill>
                <a:effectLst>
                  <a:outerShdw blurRad="330200" dir="5400000" algn="ctr" rotWithShape="0">
                    <a:srgbClr val="45230F"/>
                  </a:outerShdw>
                </a:effectLst>
                <a:latin typeface="Arial" panose="020B0604020202020204" pitchFamily="34" charset="0"/>
                <a:cs typeface="Arial" panose="020B0604020202020204" pitchFamily="34" charset="0"/>
              </a:rPr>
              <a:t>“A besta abriu a boca em blasfêmias contra Deus, para lhe difamar o nome e difamar o tabernáculo, a saber, os que habitam no céu.”</a:t>
            </a:r>
          </a:p>
          <a:p>
            <a:endParaRPr lang="pt-BR" sz="2400" i="1" dirty="0">
              <a:solidFill>
                <a:schemeClr val="bg1"/>
              </a:solidFill>
              <a:effectLst>
                <a:outerShdw blurRad="330200" dir="5400000" algn="ctr" rotWithShape="0">
                  <a:srgbClr val="45230F"/>
                </a:outerShdw>
              </a:effectLst>
              <a:latin typeface="Arial" panose="020B0604020202020204" pitchFamily="34" charset="0"/>
              <a:cs typeface="Arial" panose="020B0604020202020204" pitchFamily="34" charset="0"/>
            </a:endParaRPr>
          </a:p>
          <a:p>
            <a:r>
              <a:rPr lang="pt-BR" sz="2400" i="1" dirty="0">
                <a:solidFill>
                  <a:schemeClr val="bg1"/>
                </a:solidFill>
                <a:effectLst>
                  <a:outerShdw blurRad="330200" dir="5400000" algn="ctr" rotWithShape="0">
                    <a:srgbClr val="45230F"/>
                  </a:outerShdw>
                </a:effectLst>
                <a:latin typeface="Arial" panose="020B0604020202020204" pitchFamily="34" charset="0"/>
                <a:cs typeface="Arial" panose="020B0604020202020204" pitchFamily="34" charset="0"/>
              </a:rPr>
              <a:t>Apocalipse 13:6</a:t>
            </a:r>
            <a:endParaRPr lang="pt-BR" sz="1400" i="1" dirty="0">
              <a:effectLst>
                <a:outerShdw blurRad="330200" dir="5400000" algn="ctr" rotWithShape="0">
                  <a:srgbClr val="45230F"/>
                </a:outerShdw>
              </a:effectLst>
              <a:highlight>
                <a:srgbClr val="FFFFFF"/>
              </a:highlight>
              <a:latin typeface="Arial" panose="020B0604020202020204" pitchFamily="34" charset="0"/>
              <a:cs typeface="Arial" panose="020B0604020202020204" pitchFamily="34" charset="0"/>
            </a:endParaRPr>
          </a:p>
        </p:txBody>
      </p:sp>
      <p:pic>
        <p:nvPicPr>
          <p:cNvPr id="5" name="Imagem" descr="Imagem">
            <a:extLst>
              <a:ext uri="{FF2B5EF4-FFF2-40B4-BE49-F238E27FC236}">
                <a16:creationId xmlns:a16="http://schemas.microsoft.com/office/drawing/2014/main" id="{7BC74362-1FC2-6640-BF59-72921962FC77}"/>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Tree>
    <p:extLst>
      <p:ext uri="{BB962C8B-B14F-4D97-AF65-F5344CB8AC3E}">
        <p14:creationId xmlns:p14="http://schemas.microsoft.com/office/powerpoint/2010/main" val="3277321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Imagem 11" descr="Uma imagem contendo luz, lado, laranja, relógio&#10;&#10;Descrição gerada automaticamente">
            <a:extLst>
              <a:ext uri="{FF2B5EF4-FFF2-40B4-BE49-F238E27FC236}">
                <a16:creationId xmlns:a16="http://schemas.microsoft.com/office/drawing/2014/main" id="{181414E4-38C1-8B47-8DE2-D288B7A93F1D}"/>
              </a:ext>
            </a:extLst>
          </p:cNvPr>
          <p:cNvPicPr>
            <a:picLocks noChangeAspect="1"/>
          </p:cNvPicPr>
          <p:nvPr/>
        </p:nvPicPr>
        <p:blipFill rotWithShape="1">
          <a:blip r:embed="rId2"/>
          <a:srcRect l="17877" t="21546" r="3606" b="9180"/>
          <a:stretch/>
        </p:blipFill>
        <p:spPr>
          <a:xfrm>
            <a:off x="543088" y="0"/>
            <a:ext cx="11656743" cy="6858000"/>
          </a:xfrm>
          <a:prstGeom prst="rect">
            <a:avLst/>
          </a:prstGeom>
        </p:spPr>
      </p:pic>
      <p:pic>
        <p:nvPicPr>
          <p:cNvPr id="10" name="Picture 9">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tângulo 5">
            <a:extLst>
              <a:ext uri="{FF2B5EF4-FFF2-40B4-BE49-F238E27FC236}">
                <a16:creationId xmlns:a16="http://schemas.microsoft.com/office/drawing/2014/main" id="{28940FF2-46FC-1D40-AD5F-8CCCC728F9CE}"/>
              </a:ext>
            </a:extLst>
          </p:cNvPr>
          <p:cNvSpPr/>
          <p:nvPr/>
        </p:nvSpPr>
        <p:spPr>
          <a:xfrm>
            <a:off x="4595048" y="2239078"/>
            <a:ext cx="6159388" cy="47244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B6BFD4BC-1688-2041-B911-8A651689B340}"/>
              </a:ext>
            </a:extLst>
          </p:cNvPr>
          <p:cNvSpPr/>
          <p:nvPr/>
        </p:nvSpPr>
        <p:spPr>
          <a:xfrm>
            <a:off x="4595049" y="2831201"/>
            <a:ext cx="5995614" cy="47244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420DBBC5-2F33-9347-A19E-C328A676E64D}"/>
              </a:ext>
            </a:extLst>
          </p:cNvPr>
          <p:cNvSpPr/>
          <p:nvPr/>
        </p:nvSpPr>
        <p:spPr>
          <a:xfrm>
            <a:off x="4595047" y="3423028"/>
            <a:ext cx="6596117" cy="47244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E1F04567-070C-4C4E-BF35-08691C41C480}"/>
              </a:ext>
            </a:extLst>
          </p:cNvPr>
          <p:cNvSpPr/>
          <p:nvPr/>
        </p:nvSpPr>
        <p:spPr>
          <a:xfrm>
            <a:off x="4595048" y="4014855"/>
            <a:ext cx="2488140" cy="47244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pic>
        <p:nvPicPr>
          <p:cNvPr id="13" name="Imagem" descr="Imagem">
            <a:extLst>
              <a:ext uri="{FF2B5EF4-FFF2-40B4-BE49-F238E27FC236}">
                <a16:creationId xmlns:a16="http://schemas.microsoft.com/office/drawing/2014/main" id="{C2EFE239-7012-1342-ABAA-838B1091AE82}"/>
              </a:ext>
            </a:extLst>
          </p:cNvPr>
          <p:cNvPicPr>
            <a:picLocks noChangeAspect="1"/>
          </p:cNvPicPr>
          <p:nvPr/>
        </p:nvPicPr>
        <p:blipFill>
          <a:blip r:embed="rId4" cstate="screen">
            <a:extLst>
              <a:ext uri="{BEBA8EAE-BF5A-486C-A8C5-ECC9F3942E4B}">
                <a14:imgProps xmlns:a14="http://schemas.microsoft.com/office/drawing/2010/main">
                  <a14:imgLayer r:embed="rId5">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
        <p:nvSpPr>
          <p:cNvPr id="3" name="CaixaDeTexto 2">
            <a:extLst>
              <a:ext uri="{FF2B5EF4-FFF2-40B4-BE49-F238E27FC236}">
                <a16:creationId xmlns:a16="http://schemas.microsoft.com/office/drawing/2014/main" id="{D0618BF4-5FA3-4649-A19E-6DB172A46240}"/>
              </a:ext>
            </a:extLst>
          </p:cNvPr>
          <p:cNvSpPr txBox="1"/>
          <p:nvPr/>
        </p:nvSpPr>
        <p:spPr>
          <a:xfrm>
            <a:off x="4716968" y="2115894"/>
            <a:ext cx="6747151" cy="2386166"/>
          </a:xfrm>
          <a:prstGeom prst="rect">
            <a:avLst/>
          </a:prstGeom>
          <a:noFill/>
          <a:ln>
            <a:noFill/>
          </a:ln>
        </p:spPr>
        <p:txBody>
          <a:bodyPr wrap="square" lIns="90000" rtlCol="0">
            <a:spAutoFit/>
          </a:bodyPr>
          <a:lstStyle/>
          <a:p>
            <a:pPr>
              <a:lnSpc>
                <a:spcPts val="4640"/>
              </a:lnSpc>
            </a:pPr>
            <a:r>
              <a:rPr lang="pt-BR" sz="2800" dirty="0">
                <a:latin typeface="Arial" panose="020B0604020202020204" pitchFamily="34" charset="0"/>
                <a:cs typeface="Arial" panose="020B0604020202020204" pitchFamily="34" charset="0"/>
              </a:rPr>
              <a:t>É claro que esse verso nos lembra o terceiro mandamento, </a:t>
            </a:r>
            <a:r>
              <a:rPr lang="pt-BR" sz="2800" b="1" i="1" dirty="0">
                <a:latin typeface="Arial" panose="020B0604020202020204" pitchFamily="34" charset="0"/>
                <a:cs typeface="Arial" panose="020B0604020202020204" pitchFamily="34" charset="0"/>
              </a:rPr>
              <a:t>“não tome o nome do Senhor, seu Deus, em vão”</a:t>
            </a:r>
            <a:r>
              <a:rPr lang="pt-BR" sz="2800" dirty="0">
                <a:latin typeface="Arial" panose="020B0604020202020204" pitchFamily="34" charset="0"/>
                <a:cs typeface="Arial" panose="020B0604020202020204" pitchFamily="34" charset="0"/>
              </a:rPr>
              <a:t> </a:t>
            </a:r>
            <a:r>
              <a:rPr lang="pt-BR" sz="2800" i="1" dirty="0">
                <a:latin typeface="Arial" panose="020B0604020202020204" pitchFamily="34" charset="0"/>
                <a:cs typeface="Arial" panose="020B0604020202020204" pitchFamily="34" charset="0"/>
              </a:rPr>
              <a:t>(Êxodo 20:7).</a:t>
            </a:r>
            <a:endParaRPr lang="pt-BR" i="1" dirty="0">
              <a:highlight>
                <a:srgbClr val="FFFFFF"/>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6794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1988024" y="2485275"/>
            <a:ext cx="8215952" cy="2372114"/>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Certamente, a lealdade é uma das mais importantes características humanas, e está em falta hoje em dia... Você conhece alguém leal? Você é leal?</a:t>
            </a:r>
            <a:br>
              <a:rPr lang="pt-BR" sz="2800" dirty="0">
                <a:latin typeface="Arial" panose="020B0604020202020204" pitchFamily="34" charset="0"/>
                <a:cs typeface="Arial" panose="020B0604020202020204" pitchFamily="34" charset="0"/>
              </a:rPr>
            </a:br>
            <a:br>
              <a:rPr lang="pt-BR" sz="2800" dirty="0">
                <a:latin typeface="Arial" panose="020B0604020202020204" pitchFamily="34" charset="0"/>
                <a:cs typeface="Arial" panose="020B0604020202020204" pitchFamily="34" charset="0"/>
              </a:rPr>
            </a:br>
            <a:r>
              <a:rPr lang="pt-BR" sz="2800" dirty="0">
                <a:latin typeface="Arial" panose="020B0604020202020204" pitchFamily="34" charset="0"/>
                <a:cs typeface="Arial" panose="020B0604020202020204" pitchFamily="34" charset="0"/>
              </a:rPr>
              <a:t>Em Êxodo 20:3, lemos: </a:t>
            </a:r>
            <a:r>
              <a:rPr lang="pt-BR" sz="2800" i="1" dirty="0">
                <a:latin typeface="Arial" panose="020B0604020202020204" pitchFamily="34" charset="0"/>
                <a:cs typeface="Arial" panose="020B0604020202020204" pitchFamily="34" charset="0"/>
              </a:rPr>
              <a:t>“Não tenhas outros deuses diante de mim”. </a:t>
            </a:r>
          </a:p>
        </p:txBody>
      </p:sp>
      <p:sp>
        <p:nvSpPr>
          <p:cNvPr id="3" name="CaixaDeTexto 2">
            <a:extLst>
              <a:ext uri="{FF2B5EF4-FFF2-40B4-BE49-F238E27FC236}">
                <a16:creationId xmlns:a16="http://schemas.microsoft.com/office/drawing/2014/main" id="{9B1A9AA0-A1A3-D644-9E6F-207AA7A542FA}"/>
              </a:ext>
            </a:extLst>
          </p:cNvPr>
          <p:cNvSpPr txBox="1"/>
          <p:nvPr/>
        </p:nvSpPr>
        <p:spPr>
          <a:xfrm>
            <a:off x="1988025" y="1146619"/>
            <a:ext cx="5486400" cy="1246495"/>
          </a:xfrm>
          <a:prstGeom prst="rect">
            <a:avLst/>
          </a:prstGeom>
          <a:noFill/>
        </p:spPr>
        <p:txBody>
          <a:bodyPr wrap="square" rtlCol="0">
            <a:spAutoFit/>
          </a:bodyPr>
          <a:lstStyle/>
          <a:p>
            <a:pPr>
              <a:lnSpc>
                <a:spcPts val="4500"/>
              </a:lnSpc>
            </a:pPr>
            <a:r>
              <a:rPr lang="pt-BR" sz="4400" b="1" spc="300" dirty="0">
                <a:solidFill>
                  <a:srgbClr val="DC6325"/>
                </a:solidFill>
                <a:latin typeface="Arial" panose="020B0604020202020204" pitchFamily="34" charset="0"/>
                <a:cs typeface="Arial" panose="020B0604020202020204" pitchFamily="34" charset="0"/>
              </a:rPr>
              <a:t>PRIMEIRO MANDAMENTO</a:t>
            </a:r>
          </a:p>
        </p:txBody>
      </p:sp>
      <p:pic>
        <p:nvPicPr>
          <p:cNvPr id="7" name="Imagem" descr="Imagem">
            <a:extLst>
              <a:ext uri="{FF2B5EF4-FFF2-40B4-BE49-F238E27FC236}">
                <a16:creationId xmlns:a16="http://schemas.microsoft.com/office/drawing/2014/main" id="{5699ECB1-52C4-FF4D-8B33-9337260127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Tree>
    <p:extLst>
      <p:ext uri="{BB962C8B-B14F-4D97-AF65-F5344CB8AC3E}">
        <p14:creationId xmlns:p14="http://schemas.microsoft.com/office/powerpoint/2010/main" val="2963932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2779594" y="3194959"/>
            <a:ext cx="6173337" cy="2372114"/>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O segundo mandamento proíbe o culto ao verdadeiro Deus por meio de imagens ou semelhanças.</a:t>
            </a:r>
            <a:endParaRPr lang="pt-BR" sz="2800" i="1" dirty="0">
              <a:latin typeface="Arial" panose="020B060402020202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9B1A9AA0-A1A3-D644-9E6F-207AA7A542FA}"/>
              </a:ext>
            </a:extLst>
          </p:cNvPr>
          <p:cNvSpPr txBox="1"/>
          <p:nvPr/>
        </p:nvSpPr>
        <p:spPr>
          <a:xfrm>
            <a:off x="2779595" y="1856303"/>
            <a:ext cx="5486400" cy="1246495"/>
          </a:xfrm>
          <a:prstGeom prst="rect">
            <a:avLst/>
          </a:prstGeom>
          <a:noFill/>
        </p:spPr>
        <p:txBody>
          <a:bodyPr wrap="square" rtlCol="0">
            <a:spAutoFit/>
          </a:bodyPr>
          <a:lstStyle/>
          <a:p>
            <a:pPr>
              <a:lnSpc>
                <a:spcPts val="4500"/>
              </a:lnSpc>
            </a:pPr>
            <a:r>
              <a:rPr lang="pt-BR" sz="4400" b="1" spc="300" dirty="0">
                <a:solidFill>
                  <a:srgbClr val="DC6325"/>
                </a:solidFill>
                <a:latin typeface="Arial" panose="020B0604020202020204" pitchFamily="34" charset="0"/>
                <a:cs typeface="Arial" panose="020B0604020202020204" pitchFamily="34" charset="0"/>
              </a:rPr>
              <a:t>SEGUNDO MANDAMENTO</a:t>
            </a:r>
          </a:p>
        </p:txBody>
      </p:sp>
      <p:pic>
        <p:nvPicPr>
          <p:cNvPr id="7" name="Imagem" descr="Imagem">
            <a:extLst>
              <a:ext uri="{FF2B5EF4-FFF2-40B4-BE49-F238E27FC236}">
                <a16:creationId xmlns:a16="http://schemas.microsoft.com/office/drawing/2014/main" id="{5699ECB1-52C4-FF4D-8B33-9337260127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Tree>
    <p:extLst>
      <p:ext uri="{BB962C8B-B14F-4D97-AF65-F5344CB8AC3E}">
        <p14:creationId xmlns:p14="http://schemas.microsoft.com/office/powerpoint/2010/main" val="1831206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1483058" y="2572383"/>
            <a:ext cx="6937611" cy="2372114"/>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Em Êxodo 20:7, está escrito: </a:t>
            </a:r>
            <a:r>
              <a:rPr lang="pt-BR" sz="2800" i="1" dirty="0">
                <a:latin typeface="Arial" panose="020B0604020202020204" pitchFamily="34" charset="0"/>
                <a:cs typeface="Arial" panose="020B0604020202020204" pitchFamily="34" charset="0"/>
              </a:rPr>
              <a:t>“Não tome o nome do SENHOR, seu Deus, em vão, porque o SENHOR não terá por inocente o que tomar o seu nome em vão”.</a:t>
            </a:r>
          </a:p>
        </p:txBody>
      </p:sp>
      <p:pic>
        <p:nvPicPr>
          <p:cNvPr id="7" name="Imagem" descr="Imagem">
            <a:extLst>
              <a:ext uri="{FF2B5EF4-FFF2-40B4-BE49-F238E27FC236}">
                <a16:creationId xmlns:a16="http://schemas.microsoft.com/office/drawing/2014/main" id="{5699ECB1-52C4-FF4D-8B33-9337260127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
        <p:nvSpPr>
          <p:cNvPr id="8" name="CaixaDeTexto 7">
            <a:extLst>
              <a:ext uri="{FF2B5EF4-FFF2-40B4-BE49-F238E27FC236}">
                <a16:creationId xmlns:a16="http://schemas.microsoft.com/office/drawing/2014/main" id="{DB37E72C-F4B7-464E-8C65-0A9701B381DB}"/>
              </a:ext>
            </a:extLst>
          </p:cNvPr>
          <p:cNvSpPr txBox="1"/>
          <p:nvPr/>
        </p:nvSpPr>
        <p:spPr>
          <a:xfrm>
            <a:off x="1483058" y="1187562"/>
            <a:ext cx="5486400" cy="1246495"/>
          </a:xfrm>
          <a:prstGeom prst="rect">
            <a:avLst/>
          </a:prstGeom>
          <a:noFill/>
        </p:spPr>
        <p:txBody>
          <a:bodyPr wrap="square" rtlCol="0">
            <a:spAutoFit/>
          </a:bodyPr>
          <a:lstStyle/>
          <a:p>
            <a:pPr>
              <a:lnSpc>
                <a:spcPts val="4500"/>
              </a:lnSpc>
            </a:pPr>
            <a:r>
              <a:rPr lang="pt-BR" sz="4400" b="1" spc="300" dirty="0">
                <a:solidFill>
                  <a:srgbClr val="DC6325"/>
                </a:solidFill>
                <a:latin typeface="Arial" panose="020B0604020202020204" pitchFamily="34" charset="0"/>
                <a:cs typeface="Arial" panose="020B0604020202020204" pitchFamily="34" charset="0"/>
              </a:rPr>
              <a:t>TERCEIRO MANDAMENTO</a:t>
            </a:r>
          </a:p>
        </p:txBody>
      </p:sp>
    </p:spTree>
    <p:extLst>
      <p:ext uri="{BB962C8B-B14F-4D97-AF65-F5344CB8AC3E}">
        <p14:creationId xmlns:p14="http://schemas.microsoft.com/office/powerpoint/2010/main" val="3899726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1483056" y="2526218"/>
            <a:ext cx="9598925" cy="2372114"/>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Ellen White diz que </a:t>
            </a:r>
            <a:r>
              <a:rPr lang="pt-BR" sz="2800" i="1" dirty="0">
                <a:latin typeface="Arial" panose="020B0604020202020204" pitchFamily="34" charset="0"/>
                <a:cs typeface="Arial" panose="020B0604020202020204" pitchFamily="34" charset="0"/>
              </a:rPr>
              <a:t>“Este mandamento não somente proíbe os falsos juramentos e juras comuns, mas proíbe o uso do nome de Deus de maneira leviana ou descuidada. Pela precipitada menção de Deus na conversação comum, pelos apelos a Ele feitos em assuntos triviais, e pela frequente e impensada repetição de Seu nome, nós O desonramos”.</a:t>
            </a:r>
          </a:p>
        </p:txBody>
      </p:sp>
      <p:sp>
        <p:nvSpPr>
          <p:cNvPr id="3" name="CaixaDeTexto 2">
            <a:extLst>
              <a:ext uri="{FF2B5EF4-FFF2-40B4-BE49-F238E27FC236}">
                <a16:creationId xmlns:a16="http://schemas.microsoft.com/office/drawing/2014/main" id="{9B1A9AA0-A1A3-D644-9E6F-207AA7A542FA}"/>
              </a:ext>
            </a:extLst>
          </p:cNvPr>
          <p:cNvSpPr txBox="1"/>
          <p:nvPr/>
        </p:nvSpPr>
        <p:spPr>
          <a:xfrm>
            <a:off x="1483058" y="1187562"/>
            <a:ext cx="5486400" cy="1246495"/>
          </a:xfrm>
          <a:prstGeom prst="rect">
            <a:avLst/>
          </a:prstGeom>
          <a:noFill/>
        </p:spPr>
        <p:txBody>
          <a:bodyPr wrap="square" rtlCol="0">
            <a:spAutoFit/>
          </a:bodyPr>
          <a:lstStyle/>
          <a:p>
            <a:pPr>
              <a:lnSpc>
                <a:spcPts val="4500"/>
              </a:lnSpc>
            </a:pPr>
            <a:r>
              <a:rPr lang="pt-BR" sz="4400" b="1" spc="300" dirty="0">
                <a:solidFill>
                  <a:srgbClr val="DC6325"/>
                </a:solidFill>
                <a:latin typeface="Arial" panose="020B0604020202020204" pitchFamily="34" charset="0"/>
                <a:cs typeface="Arial" panose="020B0604020202020204" pitchFamily="34" charset="0"/>
              </a:rPr>
              <a:t>TERCEIRO MANDAMENTO</a:t>
            </a:r>
          </a:p>
        </p:txBody>
      </p:sp>
      <p:pic>
        <p:nvPicPr>
          <p:cNvPr id="7" name="Imagem" descr="Imagem">
            <a:extLst>
              <a:ext uri="{FF2B5EF4-FFF2-40B4-BE49-F238E27FC236}">
                <a16:creationId xmlns:a16="http://schemas.microsoft.com/office/drawing/2014/main" id="{5699ECB1-52C4-FF4D-8B33-9337260127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Tree>
    <p:extLst>
      <p:ext uri="{BB962C8B-B14F-4D97-AF65-F5344CB8AC3E}">
        <p14:creationId xmlns:p14="http://schemas.microsoft.com/office/powerpoint/2010/main" val="1579639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1988024" y="2485275"/>
            <a:ext cx="8215952" cy="2372114"/>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Êxodo 20:8 diz: </a:t>
            </a:r>
            <a:r>
              <a:rPr lang="pt-BR" sz="2800" i="1" dirty="0">
                <a:latin typeface="Arial" panose="020B0604020202020204" pitchFamily="34" charset="0"/>
                <a:cs typeface="Arial" panose="020B0604020202020204" pitchFamily="34" charset="0"/>
              </a:rPr>
              <a:t>“Lembre-se do dia do sábado, para o santificar”. </a:t>
            </a:r>
            <a:br>
              <a:rPr lang="pt-BR" sz="2800" dirty="0">
                <a:latin typeface="Arial" panose="020B0604020202020204" pitchFamily="34" charset="0"/>
                <a:cs typeface="Arial" panose="020B0604020202020204" pitchFamily="34" charset="0"/>
              </a:rPr>
            </a:br>
            <a:br>
              <a:rPr lang="pt-BR" sz="2800" dirty="0">
                <a:latin typeface="Arial" panose="020B0604020202020204" pitchFamily="34" charset="0"/>
                <a:cs typeface="Arial" panose="020B0604020202020204" pitchFamily="34" charset="0"/>
              </a:rPr>
            </a:br>
            <a:r>
              <a:rPr lang="pt-BR" sz="2800" dirty="0">
                <a:latin typeface="Arial" panose="020B0604020202020204" pitchFamily="34" charset="0"/>
                <a:cs typeface="Arial" panose="020B0604020202020204" pitchFamily="34" charset="0"/>
              </a:rPr>
              <a:t>O sábado não é apresentado como uma nova instituição, mas como havendo sido estabelecido na criação. Deve ser lembrado e observado como a memória da obra do Criador.</a:t>
            </a:r>
            <a:endParaRPr lang="pt-BR" sz="2800" i="1" dirty="0">
              <a:latin typeface="Arial" panose="020B060402020202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9B1A9AA0-A1A3-D644-9E6F-207AA7A542FA}"/>
              </a:ext>
            </a:extLst>
          </p:cNvPr>
          <p:cNvSpPr txBox="1"/>
          <p:nvPr/>
        </p:nvSpPr>
        <p:spPr>
          <a:xfrm>
            <a:off x="1988025" y="1146619"/>
            <a:ext cx="5486400" cy="1246495"/>
          </a:xfrm>
          <a:prstGeom prst="rect">
            <a:avLst/>
          </a:prstGeom>
          <a:noFill/>
        </p:spPr>
        <p:txBody>
          <a:bodyPr wrap="square" rtlCol="0">
            <a:spAutoFit/>
          </a:bodyPr>
          <a:lstStyle/>
          <a:p>
            <a:pPr>
              <a:lnSpc>
                <a:spcPts val="4500"/>
              </a:lnSpc>
            </a:pPr>
            <a:r>
              <a:rPr lang="pt-BR" sz="4400" b="1" spc="300" dirty="0">
                <a:solidFill>
                  <a:srgbClr val="DC6325"/>
                </a:solidFill>
                <a:latin typeface="Arial" panose="020B0604020202020204" pitchFamily="34" charset="0"/>
                <a:cs typeface="Arial" panose="020B0604020202020204" pitchFamily="34" charset="0"/>
              </a:rPr>
              <a:t>QUARTO MANDAMENTO</a:t>
            </a:r>
          </a:p>
        </p:txBody>
      </p:sp>
      <p:pic>
        <p:nvPicPr>
          <p:cNvPr id="7" name="Imagem" descr="Imagem">
            <a:extLst>
              <a:ext uri="{FF2B5EF4-FFF2-40B4-BE49-F238E27FC236}">
                <a16:creationId xmlns:a16="http://schemas.microsoft.com/office/drawing/2014/main" id="{5699ECB1-52C4-FF4D-8B33-9337260127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Tree>
    <p:extLst>
      <p:ext uri="{BB962C8B-B14F-4D97-AF65-F5344CB8AC3E}">
        <p14:creationId xmlns:p14="http://schemas.microsoft.com/office/powerpoint/2010/main" val="2207584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1483059" y="2572383"/>
            <a:ext cx="6514530" cy="2372114"/>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Êxodo 20:12 diz: </a:t>
            </a:r>
            <a:r>
              <a:rPr lang="pt-BR" sz="2800" i="1" dirty="0">
                <a:latin typeface="Arial" panose="020B0604020202020204" pitchFamily="34" charset="0"/>
                <a:cs typeface="Arial" panose="020B0604020202020204" pitchFamily="34" charset="0"/>
              </a:rPr>
              <a:t>“Honre o seu pai e a sua mãe, para que você tenha uma longa vida na Terra que o Senhor, seu Deus, lhe dá”.</a:t>
            </a:r>
          </a:p>
        </p:txBody>
      </p:sp>
      <p:pic>
        <p:nvPicPr>
          <p:cNvPr id="7" name="Imagem" descr="Imagem">
            <a:extLst>
              <a:ext uri="{FF2B5EF4-FFF2-40B4-BE49-F238E27FC236}">
                <a16:creationId xmlns:a16="http://schemas.microsoft.com/office/drawing/2014/main" id="{5699ECB1-52C4-FF4D-8B33-9337260127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
        <p:nvSpPr>
          <p:cNvPr id="8" name="CaixaDeTexto 7">
            <a:extLst>
              <a:ext uri="{FF2B5EF4-FFF2-40B4-BE49-F238E27FC236}">
                <a16:creationId xmlns:a16="http://schemas.microsoft.com/office/drawing/2014/main" id="{DB37E72C-F4B7-464E-8C65-0A9701B381DB}"/>
              </a:ext>
            </a:extLst>
          </p:cNvPr>
          <p:cNvSpPr txBox="1"/>
          <p:nvPr/>
        </p:nvSpPr>
        <p:spPr>
          <a:xfrm>
            <a:off x="1483058" y="1187562"/>
            <a:ext cx="5486400" cy="1246495"/>
          </a:xfrm>
          <a:prstGeom prst="rect">
            <a:avLst/>
          </a:prstGeom>
          <a:noFill/>
        </p:spPr>
        <p:txBody>
          <a:bodyPr wrap="square" rtlCol="0">
            <a:spAutoFit/>
          </a:bodyPr>
          <a:lstStyle/>
          <a:p>
            <a:pPr>
              <a:lnSpc>
                <a:spcPts val="4500"/>
              </a:lnSpc>
            </a:pPr>
            <a:r>
              <a:rPr lang="pt-BR" sz="4400" b="1" spc="300" dirty="0">
                <a:solidFill>
                  <a:srgbClr val="DC6325"/>
                </a:solidFill>
                <a:latin typeface="Arial" panose="020B0604020202020204" pitchFamily="34" charset="0"/>
                <a:cs typeface="Arial" panose="020B0604020202020204" pitchFamily="34" charset="0"/>
              </a:rPr>
              <a:t>QUINTO MANDAMENTO</a:t>
            </a:r>
          </a:p>
        </p:txBody>
      </p:sp>
    </p:spTree>
    <p:extLst>
      <p:ext uri="{BB962C8B-B14F-4D97-AF65-F5344CB8AC3E}">
        <p14:creationId xmlns:p14="http://schemas.microsoft.com/office/powerpoint/2010/main" val="3056537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Uma imagem contendo escuro, luz, aceso, computador&#10;&#10;Descrição gerada automaticamente">
            <a:extLst>
              <a:ext uri="{FF2B5EF4-FFF2-40B4-BE49-F238E27FC236}">
                <a16:creationId xmlns:a16="http://schemas.microsoft.com/office/drawing/2014/main" id="{DD966688-0301-1348-ABA9-1BBEBF1E29AD}"/>
              </a:ext>
            </a:extLst>
          </p:cNvPr>
          <p:cNvPicPr>
            <a:picLocks noChangeAspect="1"/>
          </p:cNvPicPr>
          <p:nvPr/>
        </p:nvPicPr>
        <p:blipFill rotWithShape="1">
          <a:blip r:embed="rId2"/>
          <a:srcRect t="22886" r="32668" b="20053"/>
          <a:stretch/>
        </p:blipFill>
        <p:spPr>
          <a:xfrm>
            <a:off x="-1" y="0"/>
            <a:ext cx="12192001" cy="6858000"/>
          </a:xfrm>
          <a:prstGeom prst="rect">
            <a:avLst/>
          </a:prstGeom>
        </p:spPr>
      </p:pic>
      <p:sp>
        <p:nvSpPr>
          <p:cNvPr id="11" name="CaixaDeTexto 10">
            <a:extLst>
              <a:ext uri="{FF2B5EF4-FFF2-40B4-BE49-F238E27FC236}">
                <a16:creationId xmlns:a16="http://schemas.microsoft.com/office/drawing/2014/main" id="{F559CE39-EF65-7D41-B530-3AE746EE5D3E}"/>
              </a:ext>
            </a:extLst>
          </p:cNvPr>
          <p:cNvSpPr txBox="1"/>
          <p:nvPr/>
        </p:nvSpPr>
        <p:spPr>
          <a:xfrm>
            <a:off x="1245500" y="1447098"/>
            <a:ext cx="6479133" cy="4535216"/>
          </a:xfrm>
          <a:prstGeom prst="rect">
            <a:avLst/>
          </a:prstGeom>
          <a:noFill/>
          <a:ln>
            <a:noFill/>
          </a:ln>
        </p:spPr>
        <p:txBody>
          <a:bodyPr wrap="square" lIns="90000" rtlCol="0">
            <a:spAutoFit/>
          </a:bodyPr>
          <a:lstStyle/>
          <a:p>
            <a:r>
              <a:rPr lang="pt-BR" sz="3200" dirty="0">
                <a:solidFill>
                  <a:schemeClr val="bg1"/>
                </a:solidFill>
                <a:latin typeface="Arial" panose="020B0604020202020204" pitchFamily="34" charset="0"/>
                <a:cs typeface="Arial" panose="020B0604020202020204" pitchFamily="34" charset="0"/>
              </a:rPr>
              <a:t>“O dragão ficou irado com a mulher e foi travar guerra com o restante da descendência dela, ou seja, os que guardam os mandamentos de Deus e têm o testemunho de Jesus.” </a:t>
            </a:r>
          </a:p>
          <a:p>
            <a:endParaRPr lang="pt-BR" sz="3200" i="1" dirty="0">
              <a:solidFill>
                <a:schemeClr val="bg1"/>
              </a:solidFill>
              <a:latin typeface="Arial" panose="020B0604020202020204" pitchFamily="34" charset="0"/>
              <a:cs typeface="Arial" panose="020B0604020202020204" pitchFamily="34" charset="0"/>
            </a:endParaRPr>
          </a:p>
          <a:p>
            <a:r>
              <a:rPr lang="pt-BR" sz="3200" i="1" dirty="0">
                <a:solidFill>
                  <a:schemeClr val="bg1"/>
                </a:solidFill>
                <a:latin typeface="Arial" panose="020B0604020202020204" pitchFamily="34" charset="0"/>
                <a:cs typeface="Arial" panose="020B0604020202020204" pitchFamily="34" charset="0"/>
              </a:rPr>
              <a:t>Apocalipse 12:17</a:t>
            </a:r>
            <a:endParaRPr lang="pt-BR" sz="3200" dirty="0">
              <a:solidFill>
                <a:schemeClr val="bg1"/>
              </a:solidFill>
              <a:latin typeface="Arial" panose="020B0604020202020204" pitchFamily="34" charset="0"/>
              <a:cs typeface="Arial" panose="020B0604020202020204" pitchFamily="34" charset="0"/>
            </a:endParaRPr>
          </a:p>
          <a:p>
            <a:pPr>
              <a:lnSpc>
                <a:spcPts val="4640"/>
              </a:lnSpc>
            </a:pPr>
            <a:endParaRPr lang="pt-BR" dirty="0">
              <a:highlight>
                <a:srgbClr val="FFFFFF"/>
              </a:highlight>
            </a:endParaRPr>
          </a:p>
        </p:txBody>
      </p:sp>
      <p:pic>
        <p:nvPicPr>
          <p:cNvPr id="14" name="Imagem" descr="Imagem">
            <a:extLst>
              <a:ext uri="{FF2B5EF4-FFF2-40B4-BE49-F238E27FC236}">
                <a16:creationId xmlns:a16="http://schemas.microsoft.com/office/drawing/2014/main" id="{1BFF8908-89C0-264B-A2A7-C4C50D202E5D}"/>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Tree>
    <p:extLst>
      <p:ext uri="{BB962C8B-B14F-4D97-AF65-F5344CB8AC3E}">
        <p14:creationId xmlns:p14="http://schemas.microsoft.com/office/powerpoint/2010/main" val="3564648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1483058" y="2572383"/>
            <a:ext cx="9743209" cy="2372114"/>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O relacionamento entre pais e filhos é universal, talvez o único relacionamento verdadeiramente universal, porque não são todos que se casam, não são todos que namoram, não são todos que chegam a ser pais. Mas todos somos filhos e filhas. Todos. Por isso, o mandamento é para os filhos, e não para os pais.</a:t>
            </a:r>
            <a:endParaRPr lang="pt-BR" sz="2800" i="1" dirty="0">
              <a:latin typeface="Arial" panose="020B0604020202020204" pitchFamily="34" charset="0"/>
              <a:cs typeface="Arial" panose="020B0604020202020204" pitchFamily="34" charset="0"/>
            </a:endParaRPr>
          </a:p>
        </p:txBody>
      </p:sp>
      <p:pic>
        <p:nvPicPr>
          <p:cNvPr id="7" name="Imagem" descr="Imagem">
            <a:extLst>
              <a:ext uri="{FF2B5EF4-FFF2-40B4-BE49-F238E27FC236}">
                <a16:creationId xmlns:a16="http://schemas.microsoft.com/office/drawing/2014/main" id="{5699ECB1-52C4-FF4D-8B33-9337260127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
        <p:nvSpPr>
          <p:cNvPr id="8" name="CaixaDeTexto 7">
            <a:extLst>
              <a:ext uri="{FF2B5EF4-FFF2-40B4-BE49-F238E27FC236}">
                <a16:creationId xmlns:a16="http://schemas.microsoft.com/office/drawing/2014/main" id="{DB37E72C-F4B7-464E-8C65-0A9701B381DB}"/>
              </a:ext>
            </a:extLst>
          </p:cNvPr>
          <p:cNvSpPr txBox="1"/>
          <p:nvPr/>
        </p:nvSpPr>
        <p:spPr>
          <a:xfrm>
            <a:off x="1483058" y="1187562"/>
            <a:ext cx="5486400" cy="1246495"/>
          </a:xfrm>
          <a:prstGeom prst="rect">
            <a:avLst/>
          </a:prstGeom>
          <a:noFill/>
        </p:spPr>
        <p:txBody>
          <a:bodyPr wrap="square" rtlCol="0">
            <a:spAutoFit/>
          </a:bodyPr>
          <a:lstStyle/>
          <a:p>
            <a:pPr>
              <a:lnSpc>
                <a:spcPts val="4500"/>
              </a:lnSpc>
            </a:pPr>
            <a:r>
              <a:rPr lang="pt-BR" sz="4400" b="1" spc="300" dirty="0">
                <a:solidFill>
                  <a:srgbClr val="DC6325"/>
                </a:solidFill>
                <a:latin typeface="Arial" panose="020B0604020202020204" pitchFamily="34" charset="0"/>
                <a:cs typeface="Arial" panose="020B0604020202020204" pitchFamily="34" charset="0"/>
              </a:rPr>
              <a:t>QUINTO MANDAMENTO</a:t>
            </a:r>
          </a:p>
        </p:txBody>
      </p:sp>
    </p:spTree>
    <p:extLst>
      <p:ext uri="{BB962C8B-B14F-4D97-AF65-F5344CB8AC3E}">
        <p14:creationId xmlns:p14="http://schemas.microsoft.com/office/powerpoint/2010/main" val="2883871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1483058" y="2572383"/>
            <a:ext cx="9743209" cy="2372114"/>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Êxodo 20:13 diz: </a:t>
            </a:r>
            <a:r>
              <a:rPr lang="pt-BR" sz="2800" i="1" dirty="0">
                <a:latin typeface="Arial" panose="020B0604020202020204" pitchFamily="34" charset="0"/>
                <a:cs typeface="Arial" panose="020B0604020202020204" pitchFamily="34" charset="0"/>
              </a:rPr>
              <a:t>“Não mate”.</a:t>
            </a:r>
            <a:br>
              <a:rPr lang="pt-BR" sz="2800" dirty="0">
                <a:latin typeface="Arial" panose="020B0604020202020204" pitchFamily="34" charset="0"/>
                <a:cs typeface="Arial" panose="020B0604020202020204" pitchFamily="34" charset="0"/>
              </a:rPr>
            </a:br>
            <a:br>
              <a:rPr lang="pt-BR" sz="2800" dirty="0">
                <a:latin typeface="Arial" panose="020B0604020202020204" pitchFamily="34" charset="0"/>
                <a:cs typeface="Arial" panose="020B0604020202020204" pitchFamily="34" charset="0"/>
              </a:rPr>
            </a:br>
            <a:r>
              <a:rPr lang="pt-BR" sz="2800" dirty="0">
                <a:latin typeface="Arial" panose="020B0604020202020204" pitchFamily="34" charset="0"/>
                <a:cs typeface="Arial" panose="020B0604020202020204" pitchFamily="34" charset="0"/>
              </a:rPr>
              <a:t>Os instintos de conspiração contra a vida, a semente do desrespeito pela vida, está incrustada em nossa natureza pecaminosa. Afinal, por que Deus proibiria a humanidade de cometer assassinato se soubesse que algumas pessoas estariam livres de cometer assassinato?</a:t>
            </a:r>
            <a:br>
              <a:rPr lang="pt-BR" sz="2800" dirty="0">
                <a:latin typeface="Arial" panose="020B0604020202020204" pitchFamily="34" charset="0"/>
                <a:cs typeface="Arial" panose="020B0604020202020204" pitchFamily="34" charset="0"/>
              </a:rPr>
            </a:br>
            <a:endParaRPr lang="pt-BR" sz="2800" dirty="0">
              <a:latin typeface="Arial" panose="020B0604020202020204" pitchFamily="34" charset="0"/>
              <a:cs typeface="Arial" panose="020B0604020202020204" pitchFamily="34" charset="0"/>
            </a:endParaRPr>
          </a:p>
        </p:txBody>
      </p:sp>
      <p:pic>
        <p:nvPicPr>
          <p:cNvPr id="7" name="Imagem" descr="Imagem">
            <a:extLst>
              <a:ext uri="{FF2B5EF4-FFF2-40B4-BE49-F238E27FC236}">
                <a16:creationId xmlns:a16="http://schemas.microsoft.com/office/drawing/2014/main" id="{5699ECB1-52C4-FF4D-8B33-9337260127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
        <p:nvSpPr>
          <p:cNvPr id="8" name="CaixaDeTexto 7">
            <a:extLst>
              <a:ext uri="{FF2B5EF4-FFF2-40B4-BE49-F238E27FC236}">
                <a16:creationId xmlns:a16="http://schemas.microsoft.com/office/drawing/2014/main" id="{DB37E72C-F4B7-464E-8C65-0A9701B381DB}"/>
              </a:ext>
            </a:extLst>
          </p:cNvPr>
          <p:cNvSpPr txBox="1"/>
          <p:nvPr/>
        </p:nvSpPr>
        <p:spPr>
          <a:xfrm>
            <a:off x="1483058" y="1187562"/>
            <a:ext cx="5486400" cy="1246495"/>
          </a:xfrm>
          <a:prstGeom prst="rect">
            <a:avLst/>
          </a:prstGeom>
          <a:noFill/>
        </p:spPr>
        <p:txBody>
          <a:bodyPr wrap="square" rtlCol="0">
            <a:spAutoFit/>
          </a:bodyPr>
          <a:lstStyle/>
          <a:p>
            <a:pPr>
              <a:lnSpc>
                <a:spcPts val="4500"/>
              </a:lnSpc>
            </a:pPr>
            <a:r>
              <a:rPr lang="pt-BR" sz="4400" b="1" spc="300" dirty="0">
                <a:solidFill>
                  <a:srgbClr val="DC6325"/>
                </a:solidFill>
                <a:latin typeface="Arial" panose="020B0604020202020204" pitchFamily="34" charset="0"/>
                <a:cs typeface="Arial" panose="020B0604020202020204" pitchFamily="34" charset="0"/>
              </a:rPr>
              <a:t>SEXTO MANDAMENTO</a:t>
            </a:r>
          </a:p>
        </p:txBody>
      </p:sp>
    </p:spTree>
    <p:extLst>
      <p:ext uri="{BB962C8B-B14F-4D97-AF65-F5344CB8AC3E}">
        <p14:creationId xmlns:p14="http://schemas.microsoft.com/office/powerpoint/2010/main" val="4263742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1483058" y="2572383"/>
            <a:ext cx="8725786" cy="2372114"/>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O sexto mandamento nos diz: Não importa o seu tamanho, não importa se você é um tigre feroz ou um indefeso gatinho. Lá no fundo você é um assassino em potencial. Por isso, não mate.</a:t>
            </a:r>
          </a:p>
        </p:txBody>
      </p:sp>
      <p:pic>
        <p:nvPicPr>
          <p:cNvPr id="7" name="Imagem" descr="Imagem">
            <a:extLst>
              <a:ext uri="{FF2B5EF4-FFF2-40B4-BE49-F238E27FC236}">
                <a16:creationId xmlns:a16="http://schemas.microsoft.com/office/drawing/2014/main" id="{5699ECB1-52C4-FF4D-8B33-9337260127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
        <p:nvSpPr>
          <p:cNvPr id="8" name="CaixaDeTexto 7">
            <a:extLst>
              <a:ext uri="{FF2B5EF4-FFF2-40B4-BE49-F238E27FC236}">
                <a16:creationId xmlns:a16="http://schemas.microsoft.com/office/drawing/2014/main" id="{DB37E72C-F4B7-464E-8C65-0A9701B381DB}"/>
              </a:ext>
            </a:extLst>
          </p:cNvPr>
          <p:cNvSpPr txBox="1"/>
          <p:nvPr/>
        </p:nvSpPr>
        <p:spPr>
          <a:xfrm>
            <a:off x="1483058" y="1187562"/>
            <a:ext cx="5486400" cy="1246495"/>
          </a:xfrm>
          <a:prstGeom prst="rect">
            <a:avLst/>
          </a:prstGeom>
          <a:noFill/>
        </p:spPr>
        <p:txBody>
          <a:bodyPr wrap="square" rtlCol="0">
            <a:spAutoFit/>
          </a:bodyPr>
          <a:lstStyle/>
          <a:p>
            <a:pPr>
              <a:lnSpc>
                <a:spcPts val="4500"/>
              </a:lnSpc>
            </a:pPr>
            <a:r>
              <a:rPr lang="pt-BR" sz="4400" b="1" spc="300" dirty="0">
                <a:solidFill>
                  <a:srgbClr val="DC6325"/>
                </a:solidFill>
                <a:latin typeface="Arial" panose="020B0604020202020204" pitchFamily="34" charset="0"/>
                <a:cs typeface="Arial" panose="020B0604020202020204" pitchFamily="34" charset="0"/>
              </a:rPr>
              <a:t>SEXTO MANDAMENTO</a:t>
            </a:r>
          </a:p>
        </p:txBody>
      </p:sp>
    </p:spTree>
    <p:extLst>
      <p:ext uri="{BB962C8B-B14F-4D97-AF65-F5344CB8AC3E}">
        <p14:creationId xmlns:p14="http://schemas.microsoft.com/office/powerpoint/2010/main" val="1371956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1210103" y="2393387"/>
            <a:ext cx="8725786" cy="856617"/>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Êxodo 20:14 diz</a:t>
            </a:r>
            <a:r>
              <a:rPr lang="pt-BR" sz="2800" i="1" dirty="0">
                <a:latin typeface="Arial" panose="020B0604020202020204" pitchFamily="34" charset="0"/>
                <a:cs typeface="Arial" panose="020B0604020202020204" pitchFamily="34" charset="0"/>
              </a:rPr>
              <a:t>: “Não cometa adultério”. </a:t>
            </a:r>
          </a:p>
        </p:txBody>
      </p:sp>
      <p:pic>
        <p:nvPicPr>
          <p:cNvPr id="7" name="Imagem" descr="Imagem">
            <a:extLst>
              <a:ext uri="{FF2B5EF4-FFF2-40B4-BE49-F238E27FC236}">
                <a16:creationId xmlns:a16="http://schemas.microsoft.com/office/drawing/2014/main" id="{5699ECB1-52C4-FF4D-8B33-9337260127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
        <p:nvSpPr>
          <p:cNvPr id="8" name="CaixaDeTexto 7">
            <a:extLst>
              <a:ext uri="{FF2B5EF4-FFF2-40B4-BE49-F238E27FC236}">
                <a16:creationId xmlns:a16="http://schemas.microsoft.com/office/drawing/2014/main" id="{DB37E72C-F4B7-464E-8C65-0A9701B381DB}"/>
              </a:ext>
            </a:extLst>
          </p:cNvPr>
          <p:cNvSpPr txBox="1"/>
          <p:nvPr/>
        </p:nvSpPr>
        <p:spPr>
          <a:xfrm>
            <a:off x="1210103" y="1008566"/>
            <a:ext cx="5486400" cy="1246495"/>
          </a:xfrm>
          <a:prstGeom prst="rect">
            <a:avLst/>
          </a:prstGeom>
          <a:noFill/>
        </p:spPr>
        <p:txBody>
          <a:bodyPr wrap="square" rtlCol="0">
            <a:spAutoFit/>
          </a:bodyPr>
          <a:lstStyle/>
          <a:p>
            <a:pPr>
              <a:lnSpc>
                <a:spcPts val="4500"/>
              </a:lnSpc>
            </a:pPr>
            <a:r>
              <a:rPr lang="pt-BR" sz="4400" b="1" spc="300" dirty="0">
                <a:solidFill>
                  <a:srgbClr val="DC6325"/>
                </a:solidFill>
                <a:latin typeface="Arial" panose="020B0604020202020204" pitchFamily="34" charset="0"/>
                <a:cs typeface="Arial" panose="020B0604020202020204" pitchFamily="34" charset="0"/>
              </a:rPr>
              <a:t>SÉTIMO MANDAMENTO</a:t>
            </a:r>
          </a:p>
        </p:txBody>
      </p:sp>
      <p:sp>
        <p:nvSpPr>
          <p:cNvPr id="3" name="CaixaDeTexto 2">
            <a:extLst>
              <a:ext uri="{FF2B5EF4-FFF2-40B4-BE49-F238E27FC236}">
                <a16:creationId xmlns:a16="http://schemas.microsoft.com/office/drawing/2014/main" id="{3E7FEED7-AC73-F848-A019-3EFEE77E1EB2}"/>
              </a:ext>
            </a:extLst>
          </p:cNvPr>
          <p:cNvSpPr txBox="1"/>
          <p:nvPr/>
        </p:nvSpPr>
        <p:spPr>
          <a:xfrm>
            <a:off x="1210103" y="3019485"/>
            <a:ext cx="10281764" cy="3108543"/>
          </a:xfrm>
          <a:prstGeom prst="rect">
            <a:avLst/>
          </a:prstGeom>
          <a:noFill/>
        </p:spPr>
        <p:txBody>
          <a:bodyPr wrap="square" rtlCol="0">
            <a:spAutoFit/>
          </a:bodyPr>
          <a:lstStyle/>
          <a:p>
            <a:r>
              <a:rPr lang="pt-BR" sz="2800" dirty="0">
                <a:latin typeface="Arial" panose="020B0604020202020204" pitchFamily="34" charset="0"/>
                <a:cs typeface="Arial" panose="020B0604020202020204" pitchFamily="34" charset="0"/>
              </a:rPr>
              <a:t>Lembremos:</a:t>
            </a:r>
          </a:p>
          <a:p>
            <a:pPr marL="285750" indent="-285750">
              <a:buFont typeface="Arial" panose="020B0604020202020204" pitchFamily="34" charset="0"/>
              <a:buChar char="•"/>
            </a:pPr>
            <a:r>
              <a:rPr lang="pt-BR" sz="2800" dirty="0">
                <a:latin typeface="Arial" panose="020B0604020202020204" pitchFamily="34" charset="0"/>
                <a:cs typeface="Arial" panose="020B0604020202020204" pitchFamily="34" charset="0"/>
              </a:rPr>
              <a:t>Deus separou o sexo para o casamento (</a:t>
            </a:r>
            <a:r>
              <a:rPr lang="pt-BR" sz="2800" dirty="0" err="1">
                <a:latin typeface="Arial" panose="020B0604020202020204" pitchFamily="34" charset="0"/>
                <a:cs typeface="Arial" panose="020B0604020202020204" pitchFamily="34" charset="0"/>
              </a:rPr>
              <a:t>Gn</a:t>
            </a:r>
            <a:r>
              <a:rPr lang="pt-BR" sz="2800" dirty="0">
                <a:latin typeface="Arial" panose="020B0604020202020204" pitchFamily="34" charset="0"/>
                <a:cs typeface="Arial" panose="020B0604020202020204" pitchFamily="34" charset="0"/>
              </a:rPr>
              <a:t> 1:22; 2:24).</a:t>
            </a:r>
          </a:p>
          <a:p>
            <a:pPr marL="285750" indent="-285750">
              <a:buFont typeface="Arial" panose="020B0604020202020204" pitchFamily="34" charset="0"/>
              <a:buChar char="•"/>
            </a:pPr>
            <a:r>
              <a:rPr lang="pt-BR" sz="2800" dirty="0">
                <a:latin typeface="Arial" panose="020B0604020202020204" pitchFamily="34" charset="0"/>
                <a:cs typeface="Arial" panose="020B0604020202020204" pitchFamily="34" charset="0"/>
              </a:rPr>
              <a:t>Deus ordena que sejamos puros (1Ts 4:3; 1Co 6:13).</a:t>
            </a:r>
          </a:p>
          <a:p>
            <a:pPr marL="285750" indent="-285750">
              <a:buFont typeface="Arial" panose="020B0604020202020204" pitchFamily="34" charset="0"/>
              <a:buChar char="•"/>
            </a:pPr>
            <a:r>
              <a:rPr lang="pt-BR" sz="2800" dirty="0">
                <a:latin typeface="Arial" panose="020B0604020202020204" pitchFamily="34" charset="0"/>
                <a:cs typeface="Arial" panose="020B0604020202020204" pitchFamily="34" charset="0"/>
              </a:rPr>
              <a:t>O sexo pré-conjugal é um pecado contra o corpo (1 </a:t>
            </a:r>
            <a:r>
              <a:rPr lang="pt-BR" sz="2800" dirty="0" err="1">
                <a:latin typeface="Arial" panose="020B0604020202020204" pitchFamily="34" charset="0"/>
                <a:cs typeface="Arial" panose="020B0604020202020204" pitchFamily="34" charset="0"/>
              </a:rPr>
              <a:t>Co</a:t>
            </a:r>
            <a:r>
              <a:rPr lang="pt-BR" sz="2800" dirty="0">
                <a:latin typeface="Arial" panose="020B0604020202020204" pitchFamily="34" charset="0"/>
                <a:cs typeface="Arial" panose="020B0604020202020204" pitchFamily="34" charset="0"/>
              </a:rPr>
              <a:t> 6:18).</a:t>
            </a:r>
          </a:p>
          <a:p>
            <a:pPr marL="285750" indent="-285750">
              <a:buFont typeface="Arial" panose="020B0604020202020204" pitchFamily="34" charset="0"/>
              <a:buChar char="•"/>
            </a:pPr>
            <a:r>
              <a:rPr lang="pt-BR" sz="2800" dirty="0">
                <a:latin typeface="Arial" panose="020B0604020202020204" pitchFamily="34" charset="0"/>
                <a:cs typeface="Arial" panose="020B0604020202020204" pitchFamily="34" charset="0"/>
              </a:rPr>
              <a:t>O sexo pré-conjugal nos torna sujeitos ao juízo de Deus. Hebreus 13:4.</a:t>
            </a:r>
          </a:p>
          <a:p>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951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1483058" y="2572383"/>
            <a:ext cx="9743209" cy="2372114"/>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Êxodo 20:15 diz: </a:t>
            </a:r>
            <a:r>
              <a:rPr lang="pt-BR" sz="2800" i="1" dirty="0">
                <a:latin typeface="Arial" panose="020B0604020202020204" pitchFamily="34" charset="0"/>
                <a:cs typeface="Arial" panose="020B0604020202020204" pitchFamily="34" charset="0"/>
              </a:rPr>
              <a:t>“Não furte”. </a:t>
            </a:r>
            <a:br>
              <a:rPr lang="pt-BR" sz="2800" dirty="0">
                <a:latin typeface="Arial" panose="020B0604020202020204" pitchFamily="34" charset="0"/>
                <a:cs typeface="Arial" panose="020B0604020202020204" pitchFamily="34" charset="0"/>
              </a:rPr>
            </a:br>
            <a:br>
              <a:rPr lang="pt-BR" sz="2800" dirty="0">
                <a:latin typeface="Arial" panose="020B0604020202020204" pitchFamily="34" charset="0"/>
                <a:cs typeface="Arial" panose="020B0604020202020204" pitchFamily="34" charset="0"/>
              </a:rPr>
            </a:br>
            <a:r>
              <a:rPr lang="pt-BR" sz="2800" dirty="0">
                <a:latin typeface="Arial" panose="020B0604020202020204" pitchFamily="34" charset="0"/>
                <a:cs typeface="Arial" panose="020B0604020202020204" pitchFamily="34" charset="0"/>
              </a:rPr>
              <a:t>Tanto pecados públicos como particulares são incluídos nesta proibição. O oitavo mandamento condena o furto de homens e tráfico de escravos, e proíbe a guerra de conquista. Condena o furto e o roubo.</a:t>
            </a:r>
          </a:p>
        </p:txBody>
      </p:sp>
      <p:pic>
        <p:nvPicPr>
          <p:cNvPr id="7" name="Imagem" descr="Imagem">
            <a:extLst>
              <a:ext uri="{FF2B5EF4-FFF2-40B4-BE49-F238E27FC236}">
                <a16:creationId xmlns:a16="http://schemas.microsoft.com/office/drawing/2014/main" id="{5699ECB1-52C4-FF4D-8B33-9337260127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
        <p:nvSpPr>
          <p:cNvPr id="8" name="CaixaDeTexto 7">
            <a:extLst>
              <a:ext uri="{FF2B5EF4-FFF2-40B4-BE49-F238E27FC236}">
                <a16:creationId xmlns:a16="http://schemas.microsoft.com/office/drawing/2014/main" id="{DB37E72C-F4B7-464E-8C65-0A9701B381DB}"/>
              </a:ext>
            </a:extLst>
          </p:cNvPr>
          <p:cNvSpPr txBox="1"/>
          <p:nvPr/>
        </p:nvSpPr>
        <p:spPr>
          <a:xfrm>
            <a:off x="1483058" y="1187562"/>
            <a:ext cx="5486400" cy="1246495"/>
          </a:xfrm>
          <a:prstGeom prst="rect">
            <a:avLst/>
          </a:prstGeom>
          <a:noFill/>
        </p:spPr>
        <p:txBody>
          <a:bodyPr wrap="square" rtlCol="0">
            <a:spAutoFit/>
          </a:bodyPr>
          <a:lstStyle/>
          <a:p>
            <a:pPr>
              <a:lnSpc>
                <a:spcPts val="4500"/>
              </a:lnSpc>
            </a:pPr>
            <a:r>
              <a:rPr lang="pt-BR" sz="4400" b="1" spc="300" dirty="0">
                <a:solidFill>
                  <a:srgbClr val="DC6325"/>
                </a:solidFill>
                <a:latin typeface="Arial" panose="020B0604020202020204" pitchFamily="34" charset="0"/>
                <a:cs typeface="Arial" panose="020B0604020202020204" pitchFamily="34" charset="0"/>
              </a:rPr>
              <a:t>OITAVO MANDAMENTO</a:t>
            </a:r>
          </a:p>
        </p:txBody>
      </p:sp>
    </p:spTree>
    <p:extLst>
      <p:ext uri="{BB962C8B-B14F-4D97-AF65-F5344CB8AC3E}">
        <p14:creationId xmlns:p14="http://schemas.microsoft.com/office/powerpoint/2010/main" val="4132204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1483058" y="2572383"/>
            <a:ext cx="9743209" cy="2372114"/>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Êxodo 20:16 diz: </a:t>
            </a:r>
            <a:r>
              <a:rPr lang="pt-BR" sz="2800" i="1" dirty="0">
                <a:latin typeface="Arial" panose="020B0604020202020204" pitchFamily="34" charset="0"/>
                <a:cs typeface="Arial" panose="020B0604020202020204" pitchFamily="34" charset="0"/>
              </a:rPr>
              <a:t>“Não dê falso testemunho contra o seu próximo”.</a:t>
            </a:r>
            <a:br>
              <a:rPr lang="pt-BR" sz="2800" i="1" dirty="0">
                <a:latin typeface="Arial" panose="020B0604020202020204" pitchFamily="34" charset="0"/>
                <a:cs typeface="Arial" panose="020B0604020202020204" pitchFamily="34" charset="0"/>
              </a:rPr>
            </a:br>
            <a:br>
              <a:rPr lang="pt-BR" sz="2800" dirty="0">
                <a:latin typeface="Arial" panose="020B0604020202020204" pitchFamily="34" charset="0"/>
                <a:cs typeface="Arial" panose="020B0604020202020204" pitchFamily="34" charset="0"/>
              </a:rPr>
            </a:br>
            <a:r>
              <a:rPr lang="pt-BR" sz="2800" dirty="0">
                <a:latin typeface="Arial" panose="020B0604020202020204" pitchFamily="34" charset="0"/>
                <a:cs typeface="Arial" panose="020B0604020202020204" pitchFamily="34" charset="0"/>
              </a:rPr>
              <a:t>Aqui se inclui todo o falar que seja falso a respeito de qualquer assunto, toda a tentativa ou intuito de enganar nosso próximo. A intenção de enganar é o que constitui a falsidade.</a:t>
            </a:r>
          </a:p>
        </p:txBody>
      </p:sp>
      <p:pic>
        <p:nvPicPr>
          <p:cNvPr id="7" name="Imagem" descr="Imagem">
            <a:extLst>
              <a:ext uri="{FF2B5EF4-FFF2-40B4-BE49-F238E27FC236}">
                <a16:creationId xmlns:a16="http://schemas.microsoft.com/office/drawing/2014/main" id="{5699ECB1-52C4-FF4D-8B33-9337260127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
        <p:nvSpPr>
          <p:cNvPr id="8" name="CaixaDeTexto 7">
            <a:extLst>
              <a:ext uri="{FF2B5EF4-FFF2-40B4-BE49-F238E27FC236}">
                <a16:creationId xmlns:a16="http://schemas.microsoft.com/office/drawing/2014/main" id="{DB37E72C-F4B7-464E-8C65-0A9701B381DB}"/>
              </a:ext>
            </a:extLst>
          </p:cNvPr>
          <p:cNvSpPr txBox="1"/>
          <p:nvPr/>
        </p:nvSpPr>
        <p:spPr>
          <a:xfrm>
            <a:off x="1483058" y="1187562"/>
            <a:ext cx="5486400" cy="1246495"/>
          </a:xfrm>
          <a:prstGeom prst="rect">
            <a:avLst/>
          </a:prstGeom>
          <a:noFill/>
        </p:spPr>
        <p:txBody>
          <a:bodyPr wrap="square" rtlCol="0">
            <a:spAutoFit/>
          </a:bodyPr>
          <a:lstStyle/>
          <a:p>
            <a:pPr>
              <a:lnSpc>
                <a:spcPts val="4500"/>
              </a:lnSpc>
            </a:pPr>
            <a:r>
              <a:rPr lang="pt-BR" sz="4400" b="1" spc="300" dirty="0">
                <a:solidFill>
                  <a:srgbClr val="DC6325"/>
                </a:solidFill>
                <a:latin typeface="Arial" panose="020B0604020202020204" pitchFamily="34" charset="0"/>
                <a:cs typeface="Arial" panose="020B0604020202020204" pitchFamily="34" charset="0"/>
              </a:rPr>
              <a:t>NONO MANDAMENTO</a:t>
            </a:r>
          </a:p>
        </p:txBody>
      </p:sp>
    </p:spTree>
    <p:extLst>
      <p:ext uri="{BB962C8B-B14F-4D97-AF65-F5344CB8AC3E}">
        <p14:creationId xmlns:p14="http://schemas.microsoft.com/office/powerpoint/2010/main" val="3890600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1483058" y="2572383"/>
            <a:ext cx="9743209" cy="2372114"/>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Êxodo 20:17 diz: “Não cobice”.</a:t>
            </a:r>
            <a:br>
              <a:rPr lang="pt-BR" sz="2800" dirty="0">
                <a:latin typeface="Arial" panose="020B0604020202020204" pitchFamily="34" charset="0"/>
                <a:cs typeface="Arial" panose="020B0604020202020204" pitchFamily="34" charset="0"/>
              </a:rPr>
            </a:br>
            <a:br>
              <a:rPr lang="pt-BR" sz="2800" dirty="0">
                <a:latin typeface="Arial" panose="020B0604020202020204" pitchFamily="34" charset="0"/>
                <a:cs typeface="Arial" panose="020B0604020202020204" pitchFamily="34" charset="0"/>
              </a:rPr>
            </a:br>
            <a:r>
              <a:rPr lang="pt-BR" sz="2800" dirty="0">
                <a:latin typeface="Arial" panose="020B0604020202020204" pitchFamily="34" charset="0"/>
                <a:cs typeface="Arial" panose="020B0604020202020204" pitchFamily="34" charset="0"/>
              </a:rPr>
              <a:t>O desejo desmedido, o querer ter as coisas, não tem limites, porque é algo que está na imaginação da pessoa. Mas as coisas são limitadas, as coisas são finitas; nós temos limites.</a:t>
            </a:r>
            <a:br>
              <a:rPr lang="pt-BR" sz="2800" dirty="0">
                <a:latin typeface="Arial" panose="020B0604020202020204" pitchFamily="34" charset="0"/>
                <a:cs typeface="Arial" panose="020B0604020202020204" pitchFamily="34" charset="0"/>
              </a:rPr>
            </a:br>
            <a:endParaRPr lang="pt-BR" sz="2800" dirty="0">
              <a:latin typeface="Arial" panose="020B0604020202020204" pitchFamily="34" charset="0"/>
              <a:cs typeface="Arial" panose="020B0604020202020204" pitchFamily="34" charset="0"/>
            </a:endParaRPr>
          </a:p>
        </p:txBody>
      </p:sp>
      <p:pic>
        <p:nvPicPr>
          <p:cNvPr id="7" name="Imagem" descr="Imagem">
            <a:extLst>
              <a:ext uri="{FF2B5EF4-FFF2-40B4-BE49-F238E27FC236}">
                <a16:creationId xmlns:a16="http://schemas.microsoft.com/office/drawing/2014/main" id="{5699ECB1-52C4-FF4D-8B33-9337260127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
        <p:nvSpPr>
          <p:cNvPr id="8" name="CaixaDeTexto 7">
            <a:extLst>
              <a:ext uri="{FF2B5EF4-FFF2-40B4-BE49-F238E27FC236}">
                <a16:creationId xmlns:a16="http://schemas.microsoft.com/office/drawing/2014/main" id="{DB37E72C-F4B7-464E-8C65-0A9701B381DB}"/>
              </a:ext>
            </a:extLst>
          </p:cNvPr>
          <p:cNvSpPr txBox="1"/>
          <p:nvPr/>
        </p:nvSpPr>
        <p:spPr>
          <a:xfrm>
            <a:off x="1483058" y="1187562"/>
            <a:ext cx="5486400" cy="1246495"/>
          </a:xfrm>
          <a:prstGeom prst="rect">
            <a:avLst/>
          </a:prstGeom>
          <a:noFill/>
        </p:spPr>
        <p:txBody>
          <a:bodyPr wrap="square" rtlCol="0">
            <a:spAutoFit/>
          </a:bodyPr>
          <a:lstStyle/>
          <a:p>
            <a:pPr>
              <a:lnSpc>
                <a:spcPts val="4500"/>
              </a:lnSpc>
            </a:pPr>
            <a:r>
              <a:rPr lang="pt-BR" sz="4400" b="1" spc="300" dirty="0">
                <a:solidFill>
                  <a:srgbClr val="DC6325"/>
                </a:solidFill>
                <a:latin typeface="Arial" panose="020B0604020202020204" pitchFamily="34" charset="0"/>
                <a:cs typeface="Arial" panose="020B0604020202020204" pitchFamily="34" charset="0"/>
              </a:rPr>
              <a:t>DÉCIMO MANDAMENTO</a:t>
            </a:r>
          </a:p>
        </p:txBody>
      </p:sp>
    </p:spTree>
    <p:extLst>
      <p:ext uri="{BB962C8B-B14F-4D97-AF65-F5344CB8AC3E}">
        <p14:creationId xmlns:p14="http://schemas.microsoft.com/office/powerpoint/2010/main" val="2054980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1483058" y="2572383"/>
            <a:ext cx="9743209" cy="2372114"/>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Êxodo 20:17 diz: “Não cobice”.</a:t>
            </a:r>
            <a:br>
              <a:rPr lang="pt-BR" sz="2800" dirty="0">
                <a:latin typeface="Arial" panose="020B0604020202020204" pitchFamily="34" charset="0"/>
                <a:cs typeface="Arial" panose="020B0604020202020204" pitchFamily="34" charset="0"/>
              </a:rPr>
            </a:br>
            <a:br>
              <a:rPr lang="pt-BR" sz="2800" dirty="0">
                <a:latin typeface="Arial" panose="020B0604020202020204" pitchFamily="34" charset="0"/>
                <a:cs typeface="Arial" panose="020B0604020202020204" pitchFamily="34" charset="0"/>
              </a:rPr>
            </a:br>
            <a:r>
              <a:rPr lang="pt-BR" sz="2800" dirty="0">
                <a:latin typeface="Arial" panose="020B0604020202020204" pitchFamily="34" charset="0"/>
                <a:cs typeface="Arial" panose="020B0604020202020204" pitchFamily="34" charset="0"/>
              </a:rPr>
              <a:t>O desejo desmedido, o querer ter as coisas, não tem limites, porque é algo que está na imaginação da pessoa. Mas as coisas são limitadas, as coisas são finitas; nós temos limites.</a:t>
            </a:r>
            <a:br>
              <a:rPr lang="pt-BR" sz="2800" dirty="0">
                <a:latin typeface="Arial" panose="020B0604020202020204" pitchFamily="34" charset="0"/>
                <a:cs typeface="Arial" panose="020B0604020202020204" pitchFamily="34" charset="0"/>
              </a:rPr>
            </a:br>
            <a:endParaRPr lang="pt-BR" sz="2800" dirty="0">
              <a:latin typeface="Arial" panose="020B0604020202020204" pitchFamily="34" charset="0"/>
              <a:cs typeface="Arial" panose="020B0604020202020204" pitchFamily="34" charset="0"/>
            </a:endParaRPr>
          </a:p>
        </p:txBody>
      </p:sp>
      <p:pic>
        <p:nvPicPr>
          <p:cNvPr id="7" name="Imagem" descr="Imagem">
            <a:extLst>
              <a:ext uri="{FF2B5EF4-FFF2-40B4-BE49-F238E27FC236}">
                <a16:creationId xmlns:a16="http://schemas.microsoft.com/office/drawing/2014/main" id="{5699ECB1-52C4-FF4D-8B33-9337260127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
        <p:nvSpPr>
          <p:cNvPr id="8" name="CaixaDeTexto 7">
            <a:extLst>
              <a:ext uri="{FF2B5EF4-FFF2-40B4-BE49-F238E27FC236}">
                <a16:creationId xmlns:a16="http://schemas.microsoft.com/office/drawing/2014/main" id="{DB37E72C-F4B7-464E-8C65-0A9701B381DB}"/>
              </a:ext>
            </a:extLst>
          </p:cNvPr>
          <p:cNvSpPr txBox="1"/>
          <p:nvPr/>
        </p:nvSpPr>
        <p:spPr>
          <a:xfrm>
            <a:off x="1483058" y="1187562"/>
            <a:ext cx="5486400" cy="1246495"/>
          </a:xfrm>
          <a:prstGeom prst="rect">
            <a:avLst/>
          </a:prstGeom>
          <a:noFill/>
        </p:spPr>
        <p:txBody>
          <a:bodyPr wrap="square" rtlCol="0">
            <a:spAutoFit/>
          </a:bodyPr>
          <a:lstStyle/>
          <a:p>
            <a:pPr>
              <a:lnSpc>
                <a:spcPts val="4500"/>
              </a:lnSpc>
            </a:pPr>
            <a:r>
              <a:rPr lang="pt-BR" sz="4400" b="1" spc="300" dirty="0">
                <a:solidFill>
                  <a:srgbClr val="DC6325"/>
                </a:solidFill>
                <a:latin typeface="Arial" panose="020B0604020202020204" pitchFamily="34" charset="0"/>
                <a:cs typeface="Arial" panose="020B0604020202020204" pitchFamily="34" charset="0"/>
              </a:rPr>
              <a:t>DÉCIMO MANDAMENTO</a:t>
            </a:r>
          </a:p>
        </p:txBody>
      </p:sp>
    </p:spTree>
    <p:extLst>
      <p:ext uri="{BB962C8B-B14F-4D97-AF65-F5344CB8AC3E}">
        <p14:creationId xmlns:p14="http://schemas.microsoft.com/office/powerpoint/2010/main" val="2253277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m 8" descr="Uma imagem contendo escuro, luz, aceso, computador&#10;&#10;Descrição gerada automaticamente">
            <a:extLst>
              <a:ext uri="{FF2B5EF4-FFF2-40B4-BE49-F238E27FC236}">
                <a16:creationId xmlns:a16="http://schemas.microsoft.com/office/drawing/2014/main" id="{0064F236-E4FB-1145-BD7F-5BCE5D12AEE5}"/>
              </a:ext>
            </a:extLst>
          </p:cNvPr>
          <p:cNvPicPr>
            <a:picLocks noChangeAspect="1"/>
          </p:cNvPicPr>
          <p:nvPr/>
        </p:nvPicPr>
        <p:blipFill rotWithShape="1">
          <a:blip r:embed="rId2"/>
          <a:srcRect t="40774"/>
          <a:stretch/>
        </p:blipFill>
        <p:spPr>
          <a:xfrm>
            <a:off x="20" y="239422"/>
            <a:ext cx="12191980" cy="4801868"/>
          </a:xfrm>
          <a:prstGeom prst="rect">
            <a:avLst/>
          </a:prstGeom>
        </p:spPr>
      </p:pic>
      <p:pic>
        <p:nvPicPr>
          <p:cNvPr id="28" name="Picture 27">
            <a:extLst>
              <a:ext uri="{FF2B5EF4-FFF2-40B4-BE49-F238E27FC236}">
                <a16:creationId xmlns:a16="http://schemas.microsoft.com/office/drawing/2014/main" id="{D266A5D8-E184-4E8F-9001-D6F41E3974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9122"/>
          <a:stretch/>
        </p:blipFill>
        <p:spPr>
          <a:xfrm flipV="1">
            <a:off x="0" y="0"/>
            <a:ext cx="12191999" cy="1713062"/>
          </a:xfrm>
          <a:custGeom>
            <a:avLst/>
            <a:gdLst>
              <a:gd name="connsiteX0" fmla="*/ 0 w 12191999"/>
              <a:gd name="connsiteY0" fmla="*/ 1713062 h 1713062"/>
              <a:gd name="connsiteX1" fmla="*/ 12191999 w 12191999"/>
              <a:gd name="connsiteY1" fmla="*/ 1713062 h 1713062"/>
              <a:gd name="connsiteX2" fmla="*/ 12191999 w 12191999"/>
              <a:gd name="connsiteY2" fmla="*/ 0 h 1713062"/>
              <a:gd name="connsiteX3" fmla="*/ 0 w 12191999"/>
              <a:gd name="connsiteY3" fmla="*/ 0 h 1713062"/>
            </a:gdLst>
            <a:ahLst/>
            <a:cxnLst>
              <a:cxn ang="0">
                <a:pos x="connsiteX0" y="connsiteY0"/>
              </a:cxn>
              <a:cxn ang="0">
                <a:pos x="connsiteX1" y="connsiteY1"/>
              </a:cxn>
              <a:cxn ang="0">
                <a:pos x="connsiteX2" y="connsiteY2"/>
              </a:cxn>
              <a:cxn ang="0">
                <a:pos x="connsiteX3" y="connsiteY3"/>
              </a:cxn>
            </a:cxnLst>
            <a:rect l="l" t="t" r="r" b="b"/>
            <a:pathLst>
              <a:path w="12191999" h="1713062">
                <a:moveTo>
                  <a:pt x="0" y="1713062"/>
                </a:moveTo>
                <a:lnTo>
                  <a:pt x="12191999" y="1713062"/>
                </a:lnTo>
                <a:lnTo>
                  <a:pt x="12191999" y="0"/>
                </a:lnTo>
                <a:lnTo>
                  <a:pt x="0" y="0"/>
                </a:lnTo>
                <a:close/>
              </a:path>
            </a:pathLst>
          </a:custGeom>
        </p:spPr>
      </p:pic>
      <p:pic>
        <p:nvPicPr>
          <p:cNvPr id="30" name="Picture 29">
            <a:extLst>
              <a:ext uri="{FF2B5EF4-FFF2-40B4-BE49-F238E27FC236}">
                <a16:creationId xmlns:a16="http://schemas.microsoft.com/office/drawing/2014/main" id="{4EB1D02B-BBFA-4A97-A021-7816ECC34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0325"/>
          <a:stretch/>
        </p:blipFill>
        <p:spPr>
          <a:xfrm flipV="1">
            <a:off x="0" y="3840845"/>
            <a:ext cx="12195047"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32" name="Rectangle 31">
            <a:extLst>
              <a:ext uri="{FF2B5EF4-FFF2-40B4-BE49-F238E27FC236}">
                <a16:creationId xmlns:a16="http://schemas.microsoft.com/office/drawing/2014/main" id="{BDD7BED2-CC5E-4866-AC0C-DCF928AF8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5390368"/>
            <a:ext cx="12188952" cy="14676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ítulo 1">
            <a:extLst>
              <a:ext uri="{FF2B5EF4-FFF2-40B4-BE49-F238E27FC236}">
                <a16:creationId xmlns:a16="http://schemas.microsoft.com/office/drawing/2014/main" id="{22CE1022-62FF-CF45-AEBA-47F6F00A1079}"/>
              </a:ext>
            </a:extLst>
          </p:cNvPr>
          <p:cNvSpPr>
            <a:spLocks noGrp="1"/>
          </p:cNvSpPr>
          <p:nvPr>
            <p:ph type="title"/>
          </p:nvPr>
        </p:nvSpPr>
        <p:spPr>
          <a:xfrm>
            <a:off x="1144290" y="1797253"/>
            <a:ext cx="10200469" cy="2043591"/>
          </a:xfrm>
        </p:spPr>
        <p:txBody>
          <a:bodyPr vert="horz" lIns="91440" tIns="45720" rIns="91440" bIns="45720" rtlCol="0" anchor="t">
            <a:noAutofit/>
          </a:bodyPr>
          <a:lstStyle/>
          <a:p>
            <a:pPr>
              <a:lnSpc>
                <a:spcPct val="100000"/>
              </a:lnSpc>
            </a:pPr>
            <a:r>
              <a:rPr lang="pt-BR" sz="2400" dirty="0">
                <a:solidFill>
                  <a:schemeClr val="bg1"/>
                </a:solidFill>
                <a:latin typeface="Arial" panose="020B0604020202020204" pitchFamily="34" charset="0"/>
                <a:cs typeface="Arial" panose="020B0604020202020204" pitchFamily="34" charset="0"/>
              </a:rPr>
              <a:t>De modo resumido, o que Deus requer de nós nos Dez Mandamentos é: 1. lealdade, 2. culto correto, 3. reverência, 4. santificação de Seu dia, 5. respeito à autoridade, 6. respeito à vida, 7. pureza, 8. honestidade, 9. veracidade e 10. contentamento.</a:t>
            </a:r>
            <a:endParaRPr lang="en-US" sz="2400" b="1" dirty="0">
              <a:solidFill>
                <a:schemeClr val="bg1"/>
              </a:solidFill>
              <a:latin typeface="Arial" panose="020B0604020202020204" pitchFamily="34" charset="0"/>
              <a:cs typeface="Arial" panose="020B0604020202020204" pitchFamily="34" charset="0"/>
            </a:endParaRPr>
          </a:p>
        </p:txBody>
      </p:sp>
      <p:pic>
        <p:nvPicPr>
          <p:cNvPr id="13" name="Imagem" descr="Imagem">
            <a:extLst>
              <a:ext uri="{FF2B5EF4-FFF2-40B4-BE49-F238E27FC236}">
                <a16:creationId xmlns:a16="http://schemas.microsoft.com/office/drawing/2014/main" id="{49D5F1CA-2E72-3848-82C0-B9DBAF7F980B}"/>
              </a:ext>
            </a:extLst>
          </p:cNvPr>
          <p:cNvPicPr>
            <a:picLocks noChangeAspect="1"/>
          </p:cNvPicPr>
          <p:nvPr/>
        </p:nvPicPr>
        <p:blipFill>
          <a:blip r:embed="rId4" cstate="screen">
            <a:extLst>
              <a:ext uri="{BEBA8EAE-BF5A-486C-A8C5-ECC9F3942E4B}">
                <a14:imgProps xmlns:a14="http://schemas.microsoft.com/office/drawing/2010/main">
                  <a14:imgLayer r:embed="rId5">
                    <a14:imgEffect>
                      <a14:sharpenSoften amount="14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226268" y="768272"/>
            <a:ext cx="538554" cy="538554"/>
          </a:xfrm>
          <a:prstGeom prst="rect">
            <a:avLst/>
          </a:prstGeom>
          <a:ln w="12700">
            <a:miter lim="400000"/>
          </a:ln>
        </p:spPr>
      </p:pic>
      <p:sp>
        <p:nvSpPr>
          <p:cNvPr id="14" name="CaixaDeTexto 13">
            <a:extLst>
              <a:ext uri="{FF2B5EF4-FFF2-40B4-BE49-F238E27FC236}">
                <a16:creationId xmlns:a16="http://schemas.microsoft.com/office/drawing/2014/main" id="{3953AC14-2853-D048-9266-341927E2282D}"/>
              </a:ext>
            </a:extLst>
          </p:cNvPr>
          <p:cNvSpPr txBox="1"/>
          <p:nvPr/>
        </p:nvSpPr>
        <p:spPr>
          <a:xfrm>
            <a:off x="1144290" y="5487495"/>
            <a:ext cx="5811146" cy="682751"/>
          </a:xfrm>
          <a:prstGeom prst="rect">
            <a:avLst/>
          </a:prstGeom>
          <a:noFill/>
        </p:spPr>
        <p:txBody>
          <a:bodyPr wrap="square" rtlCol="0">
            <a:spAutoFit/>
          </a:bodyPr>
          <a:lstStyle/>
          <a:p>
            <a:pPr>
              <a:lnSpc>
                <a:spcPts val="4500"/>
              </a:lnSpc>
            </a:pPr>
            <a:r>
              <a:rPr lang="pt-BR" sz="5400" b="1" spc="300" dirty="0">
                <a:solidFill>
                  <a:schemeClr val="tx1">
                    <a:lumMod val="75000"/>
                    <a:lumOff val="25000"/>
                  </a:schemeClr>
                </a:solidFill>
                <a:latin typeface="Arial" panose="020B0604020202020204" pitchFamily="34" charset="0"/>
                <a:cs typeface="Arial" panose="020B0604020202020204" pitchFamily="34" charset="0"/>
              </a:rPr>
              <a:t>CONCLUSÃO</a:t>
            </a:r>
          </a:p>
        </p:txBody>
      </p:sp>
    </p:spTree>
    <p:extLst>
      <p:ext uri="{BB962C8B-B14F-4D97-AF65-F5344CB8AC3E}">
        <p14:creationId xmlns:p14="http://schemas.microsoft.com/office/powerpoint/2010/main" val="3753712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m 8" descr="Uma imagem contendo escuro, luz, aceso, computador&#10;&#10;Descrição gerada automaticamente">
            <a:extLst>
              <a:ext uri="{FF2B5EF4-FFF2-40B4-BE49-F238E27FC236}">
                <a16:creationId xmlns:a16="http://schemas.microsoft.com/office/drawing/2014/main" id="{0064F236-E4FB-1145-BD7F-5BCE5D12AEE5}"/>
              </a:ext>
            </a:extLst>
          </p:cNvPr>
          <p:cNvPicPr>
            <a:picLocks noChangeAspect="1"/>
          </p:cNvPicPr>
          <p:nvPr/>
        </p:nvPicPr>
        <p:blipFill rotWithShape="1">
          <a:blip r:embed="rId2"/>
          <a:srcRect t="40774"/>
          <a:stretch/>
        </p:blipFill>
        <p:spPr>
          <a:xfrm>
            <a:off x="20" y="239422"/>
            <a:ext cx="12191980" cy="4801868"/>
          </a:xfrm>
          <a:prstGeom prst="rect">
            <a:avLst/>
          </a:prstGeom>
        </p:spPr>
      </p:pic>
      <p:pic>
        <p:nvPicPr>
          <p:cNvPr id="28" name="Picture 27">
            <a:extLst>
              <a:ext uri="{FF2B5EF4-FFF2-40B4-BE49-F238E27FC236}">
                <a16:creationId xmlns:a16="http://schemas.microsoft.com/office/drawing/2014/main" id="{D266A5D8-E184-4E8F-9001-D6F41E3974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9122"/>
          <a:stretch/>
        </p:blipFill>
        <p:spPr>
          <a:xfrm flipV="1">
            <a:off x="0" y="0"/>
            <a:ext cx="12191999" cy="1713062"/>
          </a:xfrm>
          <a:custGeom>
            <a:avLst/>
            <a:gdLst>
              <a:gd name="connsiteX0" fmla="*/ 0 w 12191999"/>
              <a:gd name="connsiteY0" fmla="*/ 1713062 h 1713062"/>
              <a:gd name="connsiteX1" fmla="*/ 12191999 w 12191999"/>
              <a:gd name="connsiteY1" fmla="*/ 1713062 h 1713062"/>
              <a:gd name="connsiteX2" fmla="*/ 12191999 w 12191999"/>
              <a:gd name="connsiteY2" fmla="*/ 0 h 1713062"/>
              <a:gd name="connsiteX3" fmla="*/ 0 w 12191999"/>
              <a:gd name="connsiteY3" fmla="*/ 0 h 1713062"/>
            </a:gdLst>
            <a:ahLst/>
            <a:cxnLst>
              <a:cxn ang="0">
                <a:pos x="connsiteX0" y="connsiteY0"/>
              </a:cxn>
              <a:cxn ang="0">
                <a:pos x="connsiteX1" y="connsiteY1"/>
              </a:cxn>
              <a:cxn ang="0">
                <a:pos x="connsiteX2" y="connsiteY2"/>
              </a:cxn>
              <a:cxn ang="0">
                <a:pos x="connsiteX3" y="connsiteY3"/>
              </a:cxn>
            </a:cxnLst>
            <a:rect l="l" t="t" r="r" b="b"/>
            <a:pathLst>
              <a:path w="12191999" h="1713062">
                <a:moveTo>
                  <a:pt x="0" y="1713062"/>
                </a:moveTo>
                <a:lnTo>
                  <a:pt x="12191999" y="1713062"/>
                </a:lnTo>
                <a:lnTo>
                  <a:pt x="12191999" y="0"/>
                </a:lnTo>
                <a:lnTo>
                  <a:pt x="0" y="0"/>
                </a:lnTo>
                <a:close/>
              </a:path>
            </a:pathLst>
          </a:custGeom>
        </p:spPr>
      </p:pic>
      <p:pic>
        <p:nvPicPr>
          <p:cNvPr id="30" name="Picture 29">
            <a:extLst>
              <a:ext uri="{FF2B5EF4-FFF2-40B4-BE49-F238E27FC236}">
                <a16:creationId xmlns:a16="http://schemas.microsoft.com/office/drawing/2014/main" id="{4EB1D02B-BBFA-4A97-A021-7816ECC34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0325"/>
          <a:stretch/>
        </p:blipFill>
        <p:spPr>
          <a:xfrm flipV="1">
            <a:off x="0" y="3840845"/>
            <a:ext cx="12195047"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32" name="Rectangle 31">
            <a:extLst>
              <a:ext uri="{FF2B5EF4-FFF2-40B4-BE49-F238E27FC236}">
                <a16:creationId xmlns:a16="http://schemas.microsoft.com/office/drawing/2014/main" id="{BDD7BED2-CC5E-4866-AC0C-DCF928AF8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5390368"/>
            <a:ext cx="12188952" cy="14676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ítulo 1">
            <a:extLst>
              <a:ext uri="{FF2B5EF4-FFF2-40B4-BE49-F238E27FC236}">
                <a16:creationId xmlns:a16="http://schemas.microsoft.com/office/drawing/2014/main" id="{22CE1022-62FF-CF45-AEBA-47F6F00A1079}"/>
              </a:ext>
            </a:extLst>
          </p:cNvPr>
          <p:cNvSpPr>
            <a:spLocks noGrp="1"/>
          </p:cNvSpPr>
          <p:nvPr>
            <p:ph type="title"/>
          </p:nvPr>
        </p:nvSpPr>
        <p:spPr>
          <a:xfrm>
            <a:off x="1144290" y="1797253"/>
            <a:ext cx="10200469" cy="2043591"/>
          </a:xfrm>
        </p:spPr>
        <p:txBody>
          <a:bodyPr vert="horz" lIns="91440" tIns="45720" rIns="91440" bIns="45720" rtlCol="0" anchor="t">
            <a:noAutofit/>
          </a:bodyPr>
          <a:lstStyle/>
          <a:p>
            <a:pPr>
              <a:lnSpc>
                <a:spcPct val="100000"/>
              </a:lnSpc>
            </a:pPr>
            <a:r>
              <a:rPr lang="pt-BR" sz="2400" dirty="0">
                <a:solidFill>
                  <a:schemeClr val="bg1"/>
                </a:solidFill>
                <a:latin typeface="Arial" panose="020B0604020202020204" pitchFamily="34" charset="0"/>
                <a:cs typeface="Arial" panose="020B0604020202020204" pitchFamily="34" charset="0"/>
              </a:rPr>
              <a:t>O que importa diante de Deus não é nossa </a:t>
            </a:r>
            <a:r>
              <a:rPr lang="pt-BR" sz="2400">
                <a:solidFill>
                  <a:schemeClr val="bg1"/>
                </a:solidFill>
                <a:latin typeface="Arial" panose="020B0604020202020204" pitchFamily="34" charset="0"/>
                <a:cs typeface="Arial" panose="020B0604020202020204" pitchFamily="34" charset="0"/>
              </a:rPr>
              <a:t>sinceridade nem </a:t>
            </a:r>
            <a:r>
              <a:rPr lang="pt-BR" sz="2400" dirty="0">
                <a:solidFill>
                  <a:schemeClr val="bg1"/>
                </a:solidFill>
                <a:latin typeface="Arial" panose="020B0604020202020204" pitchFamily="34" charset="0"/>
                <a:cs typeface="Arial" panose="020B0604020202020204" pitchFamily="34" charset="0"/>
              </a:rPr>
              <a:t>nossas boas intenções, porque se assim for, Deus fica refém de nossas boas intenções e sinceridade; e poderemos até cometer atos ilícitos, mas com boas intenções e com sinceridade. Por isso, o que importa diante de Deus é que vivamos em obediência à Sua vontade. </a:t>
            </a:r>
            <a:endParaRPr lang="en-US" sz="2400" b="1" dirty="0">
              <a:solidFill>
                <a:schemeClr val="bg1"/>
              </a:solidFill>
              <a:latin typeface="Arial" panose="020B0604020202020204" pitchFamily="34" charset="0"/>
              <a:cs typeface="Arial" panose="020B0604020202020204" pitchFamily="34" charset="0"/>
            </a:endParaRPr>
          </a:p>
        </p:txBody>
      </p:sp>
      <p:pic>
        <p:nvPicPr>
          <p:cNvPr id="13" name="Imagem" descr="Imagem">
            <a:extLst>
              <a:ext uri="{FF2B5EF4-FFF2-40B4-BE49-F238E27FC236}">
                <a16:creationId xmlns:a16="http://schemas.microsoft.com/office/drawing/2014/main" id="{49D5F1CA-2E72-3848-82C0-B9DBAF7F980B}"/>
              </a:ext>
            </a:extLst>
          </p:cNvPr>
          <p:cNvPicPr>
            <a:picLocks noChangeAspect="1"/>
          </p:cNvPicPr>
          <p:nvPr/>
        </p:nvPicPr>
        <p:blipFill>
          <a:blip r:embed="rId4" cstate="screen">
            <a:extLst>
              <a:ext uri="{BEBA8EAE-BF5A-486C-A8C5-ECC9F3942E4B}">
                <a14:imgProps xmlns:a14="http://schemas.microsoft.com/office/drawing/2010/main">
                  <a14:imgLayer r:embed="rId5">
                    <a14:imgEffect>
                      <a14:sharpenSoften amount="14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226268" y="768272"/>
            <a:ext cx="538554" cy="538554"/>
          </a:xfrm>
          <a:prstGeom prst="rect">
            <a:avLst/>
          </a:prstGeom>
          <a:ln w="12700">
            <a:miter lim="400000"/>
          </a:ln>
        </p:spPr>
      </p:pic>
      <p:sp>
        <p:nvSpPr>
          <p:cNvPr id="10" name="CaixaDeTexto 9">
            <a:extLst>
              <a:ext uri="{FF2B5EF4-FFF2-40B4-BE49-F238E27FC236}">
                <a16:creationId xmlns:a16="http://schemas.microsoft.com/office/drawing/2014/main" id="{A610D205-B83E-134D-95F4-8D1973897570}"/>
              </a:ext>
            </a:extLst>
          </p:cNvPr>
          <p:cNvSpPr txBox="1"/>
          <p:nvPr/>
        </p:nvSpPr>
        <p:spPr>
          <a:xfrm>
            <a:off x="1144290" y="5487495"/>
            <a:ext cx="5811146" cy="682751"/>
          </a:xfrm>
          <a:prstGeom prst="rect">
            <a:avLst/>
          </a:prstGeom>
          <a:noFill/>
        </p:spPr>
        <p:txBody>
          <a:bodyPr wrap="square" rtlCol="0">
            <a:spAutoFit/>
          </a:bodyPr>
          <a:lstStyle/>
          <a:p>
            <a:pPr>
              <a:lnSpc>
                <a:spcPts val="4500"/>
              </a:lnSpc>
            </a:pPr>
            <a:r>
              <a:rPr lang="pt-BR" sz="5400" b="1" spc="300" dirty="0">
                <a:solidFill>
                  <a:schemeClr val="tx1">
                    <a:lumMod val="75000"/>
                    <a:lumOff val="25000"/>
                  </a:schemeClr>
                </a:solidFill>
                <a:latin typeface="Arial" panose="020B0604020202020204" pitchFamily="34" charset="0"/>
                <a:cs typeface="Arial" panose="020B0604020202020204" pitchFamily="34" charset="0"/>
              </a:rPr>
              <a:t>CONCLUSÃO</a:t>
            </a:r>
          </a:p>
        </p:txBody>
      </p:sp>
    </p:spTree>
    <p:extLst>
      <p:ext uri="{BB962C8B-B14F-4D97-AF65-F5344CB8AC3E}">
        <p14:creationId xmlns:p14="http://schemas.microsoft.com/office/powerpoint/2010/main" val="3292202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1624084" y="3147231"/>
            <a:ext cx="9321420" cy="2010407"/>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No grego, é usado o substantivo </a:t>
            </a:r>
            <a:r>
              <a:rPr lang="pt-BR" sz="2800" b="1" i="1" dirty="0" err="1">
                <a:latin typeface="Arial" panose="020B0604020202020204" pitchFamily="34" charset="0"/>
                <a:cs typeface="Arial" panose="020B0604020202020204" pitchFamily="34" charset="0"/>
              </a:rPr>
              <a:t>entolē</a:t>
            </a:r>
            <a:r>
              <a:rPr lang="pt-BR" sz="2800" dirty="0">
                <a:latin typeface="Arial" panose="020B0604020202020204" pitchFamily="34" charset="0"/>
                <a:cs typeface="Arial" panose="020B0604020202020204" pitchFamily="34" charset="0"/>
              </a:rPr>
              <a:t>, que pode ser traduzido de maneiras diferentes, como </a:t>
            </a:r>
            <a:r>
              <a:rPr lang="pt-BR" sz="2800" b="1" dirty="0">
                <a:latin typeface="Arial" panose="020B0604020202020204" pitchFamily="34" charset="0"/>
                <a:cs typeface="Arial" panose="020B0604020202020204" pitchFamily="34" charset="0"/>
              </a:rPr>
              <a:t>“comando, ordem, mandamento, lei”</a:t>
            </a:r>
            <a:r>
              <a:rPr lang="pt-BR" sz="2800" dirty="0">
                <a:latin typeface="Arial" panose="020B0604020202020204" pitchFamily="34" charset="0"/>
                <a:cs typeface="Arial" panose="020B0604020202020204" pitchFamily="34" charset="0"/>
              </a:rPr>
              <a:t>. No Novo Testamento, se refere às </a:t>
            </a:r>
            <a:r>
              <a:rPr lang="pt-BR" sz="2800" b="1" dirty="0">
                <a:latin typeface="Arial" panose="020B0604020202020204" pitchFamily="34" charset="0"/>
                <a:cs typeface="Arial" panose="020B0604020202020204" pitchFamily="34" charset="0"/>
              </a:rPr>
              <a:t>instruções ou mandamentos</a:t>
            </a:r>
            <a:r>
              <a:rPr lang="pt-BR" sz="2800" dirty="0">
                <a:latin typeface="Arial" panose="020B0604020202020204" pitchFamily="34" charset="0"/>
                <a:cs typeface="Arial" panose="020B0604020202020204" pitchFamily="34" charset="0"/>
              </a:rPr>
              <a:t> dados pelo povo, por Jesus ou por Deus.</a:t>
            </a:r>
            <a:endParaRPr lang="en-US" sz="2800" b="1" dirty="0">
              <a:solidFill>
                <a:srgbClr val="000000"/>
              </a:solidFill>
              <a:latin typeface="Arial" panose="020B060402020202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9B1A9AA0-A1A3-D644-9E6F-207AA7A542FA}"/>
              </a:ext>
            </a:extLst>
          </p:cNvPr>
          <p:cNvSpPr txBox="1"/>
          <p:nvPr/>
        </p:nvSpPr>
        <p:spPr>
          <a:xfrm>
            <a:off x="1624084" y="1446869"/>
            <a:ext cx="7182895" cy="1200329"/>
          </a:xfrm>
          <a:prstGeom prst="rect">
            <a:avLst/>
          </a:prstGeom>
          <a:noFill/>
        </p:spPr>
        <p:txBody>
          <a:bodyPr wrap="square" rtlCol="0">
            <a:spAutoFit/>
          </a:bodyPr>
          <a:lstStyle/>
          <a:p>
            <a:r>
              <a:rPr lang="pt-BR" sz="3600" b="1" spc="300" dirty="0">
                <a:solidFill>
                  <a:srgbClr val="DC6325"/>
                </a:solidFill>
                <a:latin typeface="Arial" panose="020B0604020202020204" pitchFamily="34" charset="0"/>
                <a:cs typeface="Arial" panose="020B0604020202020204" pitchFamily="34" charset="0"/>
              </a:rPr>
              <a:t>ESCLARECIMENTO DA PALAVRA “MANDAMENTO”</a:t>
            </a:r>
          </a:p>
        </p:txBody>
      </p:sp>
      <p:pic>
        <p:nvPicPr>
          <p:cNvPr id="7" name="Imagem" descr="Imagem">
            <a:extLst>
              <a:ext uri="{FF2B5EF4-FFF2-40B4-BE49-F238E27FC236}">
                <a16:creationId xmlns:a16="http://schemas.microsoft.com/office/drawing/2014/main" id="{5699ECB1-52C4-FF4D-8B33-9337260127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Tree>
    <p:extLst>
      <p:ext uri="{BB962C8B-B14F-4D97-AF65-F5344CB8AC3E}">
        <p14:creationId xmlns:p14="http://schemas.microsoft.com/office/powerpoint/2010/main" val="2881600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m 8" descr="Uma imagem contendo escuro, luz, aceso, computador&#10;&#10;Descrição gerada automaticamente">
            <a:extLst>
              <a:ext uri="{FF2B5EF4-FFF2-40B4-BE49-F238E27FC236}">
                <a16:creationId xmlns:a16="http://schemas.microsoft.com/office/drawing/2014/main" id="{0064F236-E4FB-1145-BD7F-5BCE5D12AEE5}"/>
              </a:ext>
            </a:extLst>
          </p:cNvPr>
          <p:cNvPicPr>
            <a:picLocks noChangeAspect="1"/>
          </p:cNvPicPr>
          <p:nvPr/>
        </p:nvPicPr>
        <p:blipFill rotWithShape="1">
          <a:blip r:embed="rId2"/>
          <a:srcRect r="9321" b="-2"/>
          <a:stretch/>
        </p:blipFill>
        <p:spPr>
          <a:xfrm>
            <a:off x="4476307" y="595421"/>
            <a:ext cx="7715693" cy="5658438"/>
          </a:xfrm>
          <a:prstGeom prst="rect">
            <a:avLst/>
          </a:prstGeom>
        </p:spPr>
      </p:pic>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881092" y="1214651"/>
            <a:ext cx="4264116" cy="4626590"/>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Nós, adventistas do sétimo dia, sempre consideramos a expressão “os mandamentos de Deus”, de Apocalipse 12:17 e 14:12, como os dez mandamentos de Êxodo 20. E temos razões claras para isso.</a:t>
            </a:r>
            <a:endParaRPr lang="en-US" sz="2800" dirty="0">
              <a:solidFill>
                <a:srgbClr val="000000"/>
              </a:solidFill>
              <a:latin typeface="Arial" panose="020B0604020202020204" pitchFamily="34" charset="0"/>
              <a:cs typeface="Arial" panose="020B0604020202020204" pitchFamily="34" charset="0"/>
            </a:endParaRPr>
          </a:p>
        </p:txBody>
      </p:sp>
      <p:pic>
        <p:nvPicPr>
          <p:cNvPr id="10" name="Imagem" descr="Imagem">
            <a:extLst>
              <a:ext uri="{FF2B5EF4-FFF2-40B4-BE49-F238E27FC236}">
                <a16:creationId xmlns:a16="http://schemas.microsoft.com/office/drawing/2014/main" id="{818253BE-78B3-6445-8D99-4125FC67F740}"/>
              </a:ext>
            </a:extLst>
          </p:cNvPr>
          <p:cNvPicPr>
            <a:picLocks noChangeAspect="1"/>
          </p:cNvPicPr>
          <p:nvPr/>
        </p:nvPicPr>
        <p:blipFill>
          <a:blip r:embed="rId4" cstate="screen">
            <a:extLst>
              <a:ext uri="{BEBA8EAE-BF5A-486C-A8C5-ECC9F3942E4B}">
                <a14:imgProps xmlns:a14="http://schemas.microsoft.com/office/drawing/2010/main">
                  <a14:imgLayer r:embed="rId5">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Tree>
    <p:extLst>
      <p:ext uri="{BB962C8B-B14F-4D97-AF65-F5344CB8AC3E}">
        <p14:creationId xmlns:p14="http://schemas.microsoft.com/office/powerpoint/2010/main" val="444335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Uma imagem contendo escuro, luz, aceso, computador&#10;&#10;Descrição gerada automaticamente">
            <a:extLst>
              <a:ext uri="{FF2B5EF4-FFF2-40B4-BE49-F238E27FC236}">
                <a16:creationId xmlns:a16="http://schemas.microsoft.com/office/drawing/2014/main" id="{DD966688-0301-1348-ABA9-1BBEBF1E29AD}"/>
              </a:ext>
            </a:extLst>
          </p:cNvPr>
          <p:cNvPicPr>
            <a:picLocks noChangeAspect="1"/>
          </p:cNvPicPr>
          <p:nvPr/>
        </p:nvPicPr>
        <p:blipFill rotWithShape="1">
          <a:blip r:embed="rId2"/>
          <a:srcRect t="22886" r="32668" b="20053"/>
          <a:stretch/>
        </p:blipFill>
        <p:spPr>
          <a:xfrm>
            <a:off x="-1" y="0"/>
            <a:ext cx="12192001" cy="6858000"/>
          </a:xfrm>
          <a:prstGeom prst="rect">
            <a:avLst/>
          </a:prstGeom>
        </p:spPr>
      </p:pic>
      <p:sp>
        <p:nvSpPr>
          <p:cNvPr id="11" name="CaixaDeTexto 10">
            <a:extLst>
              <a:ext uri="{FF2B5EF4-FFF2-40B4-BE49-F238E27FC236}">
                <a16:creationId xmlns:a16="http://schemas.microsoft.com/office/drawing/2014/main" id="{F559CE39-EF65-7D41-B530-3AE746EE5D3E}"/>
              </a:ext>
            </a:extLst>
          </p:cNvPr>
          <p:cNvSpPr txBox="1"/>
          <p:nvPr/>
        </p:nvSpPr>
        <p:spPr>
          <a:xfrm>
            <a:off x="808772" y="1012954"/>
            <a:ext cx="7802965" cy="4832092"/>
          </a:xfrm>
          <a:prstGeom prst="rect">
            <a:avLst/>
          </a:prstGeom>
          <a:noFill/>
          <a:ln>
            <a:noFill/>
          </a:ln>
        </p:spPr>
        <p:txBody>
          <a:bodyPr wrap="square" lIns="90000" rtlCol="0">
            <a:spAutoFit/>
          </a:bodyPr>
          <a:lstStyle/>
          <a:p>
            <a:r>
              <a:rPr lang="pt-BR" sz="2800" dirty="0">
                <a:solidFill>
                  <a:schemeClr val="bg1"/>
                </a:solidFill>
                <a:latin typeface="Arial" panose="020B0604020202020204" pitchFamily="34" charset="0"/>
                <a:cs typeface="Arial" panose="020B0604020202020204" pitchFamily="34" charset="0"/>
              </a:rPr>
              <a:t>“O resto da humanidade, isto é, aqueles que não foram mortos por esses flagelos, não se arrependeu das obras das suas mãos: eles não deixaram de adorar os demônios e os ídolos de ouro, de prata, de bronze, de pedra e de madeira, que não podem ver, nem ouvir, nem andar. Também não se arrependeram dos seus homicídios, nem das suas feitiçarias, nem da sua imoralidade sexual, nem dos seus furtos.”  </a:t>
            </a:r>
          </a:p>
          <a:p>
            <a:endParaRPr lang="pt-BR" sz="2800" i="1" dirty="0">
              <a:solidFill>
                <a:schemeClr val="bg1"/>
              </a:solidFill>
              <a:latin typeface="Arial" panose="020B0604020202020204" pitchFamily="34" charset="0"/>
              <a:cs typeface="Arial" panose="020B0604020202020204" pitchFamily="34" charset="0"/>
            </a:endParaRPr>
          </a:p>
          <a:p>
            <a:r>
              <a:rPr lang="pt-BR" sz="2800" i="1" dirty="0">
                <a:solidFill>
                  <a:schemeClr val="bg1"/>
                </a:solidFill>
                <a:latin typeface="Arial" panose="020B0604020202020204" pitchFamily="34" charset="0"/>
                <a:cs typeface="Arial" panose="020B0604020202020204" pitchFamily="34" charset="0"/>
              </a:rPr>
              <a:t>Apocalipse 9:20, 21</a:t>
            </a:r>
            <a:endParaRPr lang="pt-BR" sz="1600" dirty="0">
              <a:highlight>
                <a:srgbClr val="FFFFFF"/>
              </a:highlight>
            </a:endParaRPr>
          </a:p>
        </p:txBody>
      </p:sp>
      <p:pic>
        <p:nvPicPr>
          <p:cNvPr id="14" name="Imagem" descr="Imagem">
            <a:extLst>
              <a:ext uri="{FF2B5EF4-FFF2-40B4-BE49-F238E27FC236}">
                <a16:creationId xmlns:a16="http://schemas.microsoft.com/office/drawing/2014/main" id="{1BFF8908-89C0-264B-A2A7-C4C50D202E5D}"/>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Tree>
    <p:extLst>
      <p:ext uri="{BB962C8B-B14F-4D97-AF65-F5344CB8AC3E}">
        <p14:creationId xmlns:p14="http://schemas.microsoft.com/office/powerpoint/2010/main" val="2670547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ntendo objeto, placa, relógio, escuro&#10;&#10;Descrição gerada automaticamente">
            <a:extLst>
              <a:ext uri="{FF2B5EF4-FFF2-40B4-BE49-F238E27FC236}">
                <a16:creationId xmlns:a16="http://schemas.microsoft.com/office/drawing/2014/main" id="{230D3161-86FB-6644-B811-EC743802CBE4}"/>
              </a:ext>
            </a:extLst>
          </p:cNvPr>
          <p:cNvPicPr>
            <a:picLocks noChangeAspect="1"/>
          </p:cNvPicPr>
          <p:nvPr/>
        </p:nvPicPr>
        <p:blipFill>
          <a:blip r:embed="rId2"/>
          <a:stretch>
            <a:fillRect/>
          </a:stretch>
        </p:blipFill>
        <p:spPr>
          <a:xfrm>
            <a:off x="0" y="0"/>
            <a:ext cx="12192000" cy="6858000"/>
          </a:xfrm>
          <a:prstGeom prst="rect">
            <a:avLst/>
          </a:prstGeom>
        </p:spPr>
      </p:pic>
      <p:sp>
        <p:nvSpPr>
          <p:cNvPr id="4" name="Retângulo 3">
            <a:extLst>
              <a:ext uri="{FF2B5EF4-FFF2-40B4-BE49-F238E27FC236}">
                <a16:creationId xmlns:a16="http://schemas.microsoft.com/office/drawing/2014/main" id="{C2F1C7F1-C0A1-A74A-A025-438CF530EA9E}"/>
              </a:ext>
            </a:extLst>
          </p:cNvPr>
          <p:cNvSpPr/>
          <p:nvPr/>
        </p:nvSpPr>
        <p:spPr>
          <a:xfrm>
            <a:off x="1240311" y="2755808"/>
            <a:ext cx="9711378" cy="472440"/>
          </a:xfrm>
          <a:prstGeom prst="rect">
            <a:avLst/>
          </a:prstGeom>
          <a:solidFill>
            <a:schemeClr val="bg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6B3F8887-AA91-4B4E-8B8C-DB7F3AD20EB1}"/>
              </a:ext>
            </a:extLst>
          </p:cNvPr>
          <p:cNvSpPr/>
          <p:nvPr/>
        </p:nvSpPr>
        <p:spPr>
          <a:xfrm>
            <a:off x="1240311" y="3333664"/>
            <a:ext cx="9284139" cy="472440"/>
          </a:xfrm>
          <a:prstGeom prst="rect">
            <a:avLst/>
          </a:prstGeom>
          <a:solidFill>
            <a:schemeClr val="bg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359161EB-4DD1-8943-97B6-7D5C06518E79}"/>
              </a:ext>
            </a:extLst>
          </p:cNvPr>
          <p:cNvSpPr/>
          <p:nvPr/>
        </p:nvSpPr>
        <p:spPr>
          <a:xfrm>
            <a:off x="1240311" y="3928024"/>
            <a:ext cx="9156749" cy="472440"/>
          </a:xfrm>
          <a:prstGeom prst="rect">
            <a:avLst/>
          </a:prstGeom>
          <a:solidFill>
            <a:schemeClr val="bg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09CEF7CC-1876-9448-A13E-0C50D19ED733}"/>
              </a:ext>
            </a:extLst>
          </p:cNvPr>
          <p:cNvSpPr/>
          <p:nvPr/>
        </p:nvSpPr>
        <p:spPr>
          <a:xfrm>
            <a:off x="1240312" y="4522384"/>
            <a:ext cx="8160462" cy="472440"/>
          </a:xfrm>
          <a:prstGeom prst="rect">
            <a:avLst/>
          </a:prstGeom>
          <a:solidFill>
            <a:schemeClr val="bg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81C79615-C94C-2948-9CCE-DB5A0A1507B8}"/>
              </a:ext>
            </a:extLst>
          </p:cNvPr>
          <p:cNvSpPr txBox="1"/>
          <p:nvPr/>
        </p:nvSpPr>
        <p:spPr>
          <a:xfrm>
            <a:off x="1362231" y="2632624"/>
            <a:ext cx="9711378" cy="2386231"/>
          </a:xfrm>
          <a:prstGeom prst="rect">
            <a:avLst/>
          </a:prstGeom>
          <a:noFill/>
          <a:ln>
            <a:noFill/>
          </a:ln>
        </p:spPr>
        <p:txBody>
          <a:bodyPr wrap="square" lIns="90000" rtlCol="0">
            <a:spAutoFit/>
          </a:bodyPr>
          <a:lstStyle/>
          <a:p>
            <a:pPr>
              <a:lnSpc>
                <a:spcPts val="4640"/>
              </a:lnSpc>
            </a:pPr>
            <a:r>
              <a:rPr lang="pt-BR" sz="2800" dirty="0">
                <a:latin typeface="Arial" panose="020B0604020202020204" pitchFamily="34" charset="0"/>
                <a:cs typeface="Arial" panose="020B0604020202020204" pitchFamily="34" charset="0"/>
              </a:rPr>
              <a:t>A expressão </a:t>
            </a:r>
            <a:r>
              <a:rPr lang="pt-BR" sz="2800" b="1" i="1" dirty="0">
                <a:latin typeface="Arial" panose="020B0604020202020204" pitchFamily="34" charset="0"/>
                <a:cs typeface="Arial" panose="020B0604020202020204" pitchFamily="34" charset="0"/>
              </a:rPr>
              <a:t>“eles não deixaram de adorar os demônios e os ídolos”</a:t>
            </a:r>
            <a:r>
              <a:rPr lang="pt-BR" sz="2800" dirty="0">
                <a:latin typeface="Arial" panose="020B0604020202020204" pitchFamily="34" charset="0"/>
                <a:cs typeface="Arial" panose="020B0604020202020204" pitchFamily="34" charset="0"/>
              </a:rPr>
              <a:t> nos lembra o segundo mandamento: “Não faça para você imagem de escultura”; “não adore essas coisas, nem preste culto a elas” </a:t>
            </a:r>
            <a:r>
              <a:rPr lang="pt-BR" sz="2800" i="1" dirty="0">
                <a:latin typeface="Arial" panose="020B0604020202020204" pitchFamily="34" charset="0"/>
                <a:cs typeface="Arial" panose="020B0604020202020204" pitchFamily="34" charset="0"/>
              </a:rPr>
              <a:t>(Êxodo 20:4 e 5).</a:t>
            </a:r>
            <a:endParaRPr lang="pt-BR" sz="1600" i="1" dirty="0">
              <a:highlight>
                <a:srgbClr val="FFFFFF"/>
              </a:highlight>
              <a:latin typeface="Arial" panose="020B0604020202020204" pitchFamily="34" charset="0"/>
              <a:cs typeface="Arial" panose="020B0604020202020204" pitchFamily="34" charset="0"/>
            </a:endParaRPr>
          </a:p>
        </p:txBody>
      </p:sp>
      <p:pic>
        <p:nvPicPr>
          <p:cNvPr id="9" name="Imagem" descr="Imagem">
            <a:extLst>
              <a:ext uri="{FF2B5EF4-FFF2-40B4-BE49-F238E27FC236}">
                <a16:creationId xmlns:a16="http://schemas.microsoft.com/office/drawing/2014/main" id="{46EC1AD0-EC13-C74B-9C47-28A262670096}"/>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Tree>
    <p:extLst>
      <p:ext uri="{BB962C8B-B14F-4D97-AF65-F5344CB8AC3E}">
        <p14:creationId xmlns:p14="http://schemas.microsoft.com/office/powerpoint/2010/main" val="2195759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ntendo objeto, placa, relógio, escuro&#10;&#10;Descrição gerada automaticamente">
            <a:extLst>
              <a:ext uri="{FF2B5EF4-FFF2-40B4-BE49-F238E27FC236}">
                <a16:creationId xmlns:a16="http://schemas.microsoft.com/office/drawing/2014/main" id="{230D3161-86FB-6644-B811-EC743802CBE4}"/>
              </a:ext>
            </a:extLst>
          </p:cNvPr>
          <p:cNvPicPr>
            <a:picLocks noChangeAspect="1"/>
          </p:cNvPicPr>
          <p:nvPr/>
        </p:nvPicPr>
        <p:blipFill>
          <a:blip r:embed="rId2"/>
          <a:stretch>
            <a:fillRect/>
          </a:stretch>
        </p:blipFill>
        <p:spPr>
          <a:xfrm>
            <a:off x="0" y="0"/>
            <a:ext cx="12192000" cy="6858000"/>
          </a:xfrm>
          <a:prstGeom prst="rect">
            <a:avLst/>
          </a:prstGeom>
        </p:spPr>
      </p:pic>
      <p:sp>
        <p:nvSpPr>
          <p:cNvPr id="4" name="Retângulo 3">
            <a:extLst>
              <a:ext uri="{FF2B5EF4-FFF2-40B4-BE49-F238E27FC236}">
                <a16:creationId xmlns:a16="http://schemas.microsoft.com/office/drawing/2014/main" id="{C2F1C7F1-C0A1-A74A-A025-438CF530EA9E}"/>
              </a:ext>
            </a:extLst>
          </p:cNvPr>
          <p:cNvSpPr/>
          <p:nvPr/>
        </p:nvSpPr>
        <p:spPr>
          <a:xfrm>
            <a:off x="2232866" y="2755808"/>
            <a:ext cx="7726268" cy="472440"/>
          </a:xfrm>
          <a:prstGeom prst="rect">
            <a:avLst/>
          </a:prstGeom>
          <a:solidFill>
            <a:schemeClr val="bg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6B3F8887-AA91-4B4E-8B8C-DB7F3AD20EB1}"/>
              </a:ext>
            </a:extLst>
          </p:cNvPr>
          <p:cNvSpPr/>
          <p:nvPr/>
        </p:nvSpPr>
        <p:spPr>
          <a:xfrm>
            <a:off x="2232867" y="3333664"/>
            <a:ext cx="7398722" cy="472440"/>
          </a:xfrm>
          <a:prstGeom prst="rect">
            <a:avLst/>
          </a:prstGeom>
          <a:solidFill>
            <a:schemeClr val="bg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359161EB-4DD1-8943-97B6-7D5C06518E79}"/>
              </a:ext>
            </a:extLst>
          </p:cNvPr>
          <p:cNvSpPr/>
          <p:nvPr/>
        </p:nvSpPr>
        <p:spPr>
          <a:xfrm>
            <a:off x="2232866" y="3928024"/>
            <a:ext cx="7002937" cy="472440"/>
          </a:xfrm>
          <a:prstGeom prst="rect">
            <a:avLst/>
          </a:prstGeom>
          <a:solidFill>
            <a:schemeClr val="bg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81C79615-C94C-2948-9CCE-DB5A0A1507B8}"/>
              </a:ext>
            </a:extLst>
          </p:cNvPr>
          <p:cNvSpPr txBox="1"/>
          <p:nvPr/>
        </p:nvSpPr>
        <p:spPr>
          <a:xfrm>
            <a:off x="2354787" y="2632624"/>
            <a:ext cx="7972838" cy="1796326"/>
          </a:xfrm>
          <a:prstGeom prst="rect">
            <a:avLst/>
          </a:prstGeom>
          <a:noFill/>
          <a:ln>
            <a:noFill/>
          </a:ln>
        </p:spPr>
        <p:txBody>
          <a:bodyPr wrap="square" lIns="90000" rtlCol="0">
            <a:spAutoFit/>
          </a:bodyPr>
          <a:lstStyle/>
          <a:p>
            <a:pPr>
              <a:lnSpc>
                <a:spcPts val="4640"/>
              </a:lnSpc>
            </a:pPr>
            <a:r>
              <a:rPr lang="pt-BR" sz="2800" dirty="0">
                <a:latin typeface="Arial" panose="020B0604020202020204" pitchFamily="34" charset="0"/>
                <a:cs typeface="Arial" panose="020B0604020202020204" pitchFamily="34" charset="0"/>
              </a:rPr>
              <a:t>A expressão </a:t>
            </a:r>
            <a:r>
              <a:rPr lang="pt-BR" sz="2800" b="1" i="1" dirty="0">
                <a:latin typeface="Arial" panose="020B0604020202020204" pitchFamily="34" charset="0"/>
                <a:cs typeface="Arial" panose="020B0604020202020204" pitchFamily="34" charset="0"/>
              </a:rPr>
              <a:t>“também não se arrependeram dos seus homicídios”</a:t>
            </a:r>
            <a:r>
              <a:rPr lang="pt-BR" sz="2800" dirty="0">
                <a:latin typeface="Arial" panose="020B0604020202020204" pitchFamily="34" charset="0"/>
                <a:cs typeface="Arial" panose="020B0604020202020204" pitchFamily="34" charset="0"/>
              </a:rPr>
              <a:t> nos lembra o quinto mandamento, </a:t>
            </a:r>
            <a:r>
              <a:rPr lang="pt-BR" sz="2800" b="1" i="1" dirty="0">
                <a:latin typeface="Arial" panose="020B0604020202020204" pitchFamily="34" charset="0"/>
                <a:cs typeface="Arial" panose="020B0604020202020204" pitchFamily="34" charset="0"/>
              </a:rPr>
              <a:t>“não mate” </a:t>
            </a:r>
            <a:r>
              <a:rPr lang="pt-BR" sz="2800" i="1" dirty="0">
                <a:latin typeface="Arial" panose="020B0604020202020204" pitchFamily="34" charset="0"/>
                <a:cs typeface="Arial" panose="020B0604020202020204" pitchFamily="34" charset="0"/>
              </a:rPr>
              <a:t>(Êxodo 20:13).</a:t>
            </a:r>
            <a:endParaRPr lang="pt-BR" sz="1600" i="1" dirty="0">
              <a:highlight>
                <a:srgbClr val="FFFFFF"/>
              </a:highlight>
              <a:latin typeface="Arial" panose="020B0604020202020204" pitchFamily="34" charset="0"/>
              <a:cs typeface="Arial" panose="020B0604020202020204" pitchFamily="34" charset="0"/>
            </a:endParaRPr>
          </a:p>
        </p:txBody>
      </p:sp>
      <p:pic>
        <p:nvPicPr>
          <p:cNvPr id="9" name="Imagem" descr="Imagem">
            <a:extLst>
              <a:ext uri="{FF2B5EF4-FFF2-40B4-BE49-F238E27FC236}">
                <a16:creationId xmlns:a16="http://schemas.microsoft.com/office/drawing/2014/main" id="{46EC1AD0-EC13-C74B-9C47-28A262670096}"/>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Tree>
    <p:extLst>
      <p:ext uri="{BB962C8B-B14F-4D97-AF65-F5344CB8AC3E}">
        <p14:creationId xmlns:p14="http://schemas.microsoft.com/office/powerpoint/2010/main" val="1542361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ntendo objeto, placa, relógio, escuro&#10;&#10;Descrição gerada automaticamente">
            <a:extLst>
              <a:ext uri="{FF2B5EF4-FFF2-40B4-BE49-F238E27FC236}">
                <a16:creationId xmlns:a16="http://schemas.microsoft.com/office/drawing/2014/main" id="{230D3161-86FB-6644-B811-EC743802CBE4}"/>
              </a:ext>
            </a:extLst>
          </p:cNvPr>
          <p:cNvPicPr>
            <a:picLocks noChangeAspect="1"/>
          </p:cNvPicPr>
          <p:nvPr/>
        </p:nvPicPr>
        <p:blipFill>
          <a:blip r:embed="rId2"/>
          <a:stretch>
            <a:fillRect/>
          </a:stretch>
        </p:blipFill>
        <p:spPr>
          <a:xfrm>
            <a:off x="0" y="0"/>
            <a:ext cx="12192000" cy="6858000"/>
          </a:xfrm>
          <a:prstGeom prst="rect">
            <a:avLst/>
          </a:prstGeom>
        </p:spPr>
      </p:pic>
      <p:sp>
        <p:nvSpPr>
          <p:cNvPr id="4" name="Retângulo 3">
            <a:extLst>
              <a:ext uri="{FF2B5EF4-FFF2-40B4-BE49-F238E27FC236}">
                <a16:creationId xmlns:a16="http://schemas.microsoft.com/office/drawing/2014/main" id="{C2F1C7F1-C0A1-A74A-A025-438CF530EA9E}"/>
              </a:ext>
            </a:extLst>
          </p:cNvPr>
          <p:cNvSpPr/>
          <p:nvPr/>
        </p:nvSpPr>
        <p:spPr>
          <a:xfrm>
            <a:off x="2232866" y="2755808"/>
            <a:ext cx="7398722" cy="472440"/>
          </a:xfrm>
          <a:prstGeom prst="rect">
            <a:avLst/>
          </a:prstGeom>
          <a:solidFill>
            <a:schemeClr val="bg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6B3F8887-AA91-4B4E-8B8C-DB7F3AD20EB1}"/>
              </a:ext>
            </a:extLst>
          </p:cNvPr>
          <p:cNvSpPr/>
          <p:nvPr/>
        </p:nvSpPr>
        <p:spPr>
          <a:xfrm>
            <a:off x="2232866" y="3333664"/>
            <a:ext cx="7520643" cy="472440"/>
          </a:xfrm>
          <a:prstGeom prst="rect">
            <a:avLst/>
          </a:prstGeom>
          <a:solidFill>
            <a:schemeClr val="bg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359161EB-4DD1-8943-97B6-7D5C06518E79}"/>
              </a:ext>
            </a:extLst>
          </p:cNvPr>
          <p:cNvSpPr/>
          <p:nvPr/>
        </p:nvSpPr>
        <p:spPr>
          <a:xfrm>
            <a:off x="2232866" y="3928024"/>
            <a:ext cx="4454537" cy="472440"/>
          </a:xfrm>
          <a:prstGeom prst="rect">
            <a:avLst/>
          </a:prstGeom>
          <a:solidFill>
            <a:schemeClr val="bg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81C79615-C94C-2948-9CCE-DB5A0A1507B8}"/>
              </a:ext>
            </a:extLst>
          </p:cNvPr>
          <p:cNvSpPr txBox="1"/>
          <p:nvPr/>
        </p:nvSpPr>
        <p:spPr>
          <a:xfrm>
            <a:off x="2354787" y="2632624"/>
            <a:ext cx="7276802" cy="1796326"/>
          </a:xfrm>
          <a:prstGeom prst="rect">
            <a:avLst/>
          </a:prstGeom>
          <a:noFill/>
          <a:ln>
            <a:noFill/>
          </a:ln>
        </p:spPr>
        <p:txBody>
          <a:bodyPr wrap="square" lIns="90000" rtlCol="0">
            <a:spAutoFit/>
          </a:bodyPr>
          <a:lstStyle/>
          <a:p>
            <a:pPr>
              <a:lnSpc>
                <a:spcPts val="4640"/>
              </a:lnSpc>
            </a:pPr>
            <a:r>
              <a:rPr lang="pt-BR" sz="2800" dirty="0">
                <a:latin typeface="Arial" panose="020B0604020202020204" pitchFamily="34" charset="0"/>
                <a:cs typeface="Arial" panose="020B0604020202020204" pitchFamily="34" charset="0"/>
              </a:rPr>
              <a:t>A expressão </a:t>
            </a:r>
            <a:r>
              <a:rPr lang="pt-BR" sz="2800" b="1" i="1" dirty="0">
                <a:latin typeface="Arial" panose="020B0604020202020204" pitchFamily="34" charset="0"/>
                <a:cs typeface="Arial" panose="020B0604020202020204" pitchFamily="34" charset="0"/>
              </a:rPr>
              <a:t>“sua imoralidade sexual” </a:t>
            </a:r>
            <a:r>
              <a:rPr lang="pt-BR" sz="2800" dirty="0">
                <a:latin typeface="Arial" panose="020B0604020202020204" pitchFamily="34" charset="0"/>
                <a:cs typeface="Arial" panose="020B0604020202020204" pitchFamily="34" charset="0"/>
              </a:rPr>
              <a:t>nos lembra o sétimo mandamento, </a:t>
            </a:r>
            <a:r>
              <a:rPr lang="pt-BR" sz="2800" b="1" i="1" dirty="0">
                <a:latin typeface="Arial" panose="020B0604020202020204" pitchFamily="34" charset="0"/>
                <a:cs typeface="Arial" panose="020B0604020202020204" pitchFamily="34" charset="0"/>
              </a:rPr>
              <a:t>“não cometa adultério” </a:t>
            </a:r>
            <a:r>
              <a:rPr lang="pt-BR" sz="2800" i="1" dirty="0">
                <a:latin typeface="Arial" panose="020B0604020202020204" pitchFamily="34" charset="0"/>
                <a:cs typeface="Arial" panose="020B0604020202020204" pitchFamily="34" charset="0"/>
              </a:rPr>
              <a:t>(Êxodo 20:14).</a:t>
            </a:r>
            <a:endParaRPr lang="pt-BR" sz="1600" i="1" dirty="0">
              <a:highlight>
                <a:srgbClr val="FFFFFF"/>
              </a:highlight>
              <a:latin typeface="Arial" panose="020B0604020202020204" pitchFamily="34" charset="0"/>
              <a:cs typeface="Arial" panose="020B0604020202020204" pitchFamily="34" charset="0"/>
            </a:endParaRPr>
          </a:p>
        </p:txBody>
      </p:sp>
      <p:pic>
        <p:nvPicPr>
          <p:cNvPr id="9" name="Imagem" descr="Imagem">
            <a:extLst>
              <a:ext uri="{FF2B5EF4-FFF2-40B4-BE49-F238E27FC236}">
                <a16:creationId xmlns:a16="http://schemas.microsoft.com/office/drawing/2014/main" id="{46EC1AD0-EC13-C74B-9C47-28A262670096}"/>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Tree>
    <p:extLst>
      <p:ext uri="{BB962C8B-B14F-4D97-AF65-F5344CB8AC3E}">
        <p14:creationId xmlns:p14="http://schemas.microsoft.com/office/powerpoint/2010/main" val="3271930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ntendo objeto, placa, relógio, escuro&#10;&#10;Descrição gerada automaticamente">
            <a:extLst>
              <a:ext uri="{FF2B5EF4-FFF2-40B4-BE49-F238E27FC236}">
                <a16:creationId xmlns:a16="http://schemas.microsoft.com/office/drawing/2014/main" id="{230D3161-86FB-6644-B811-EC743802CBE4}"/>
              </a:ext>
            </a:extLst>
          </p:cNvPr>
          <p:cNvPicPr>
            <a:picLocks noChangeAspect="1"/>
          </p:cNvPicPr>
          <p:nvPr/>
        </p:nvPicPr>
        <p:blipFill>
          <a:blip r:embed="rId2"/>
          <a:stretch>
            <a:fillRect/>
          </a:stretch>
        </p:blipFill>
        <p:spPr>
          <a:xfrm>
            <a:off x="0" y="0"/>
            <a:ext cx="12192000" cy="6858000"/>
          </a:xfrm>
          <a:prstGeom prst="rect">
            <a:avLst/>
          </a:prstGeom>
        </p:spPr>
      </p:pic>
      <p:sp>
        <p:nvSpPr>
          <p:cNvPr id="4" name="Retângulo 3">
            <a:extLst>
              <a:ext uri="{FF2B5EF4-FFF2-40B4-BE49-F238E27FC236}">
                <a16:creationId xmlns:a16="http://schemas.microsoft.com/office/drawing/2014/main" id="{C2F1C7F1-C0A1-A74A-A025-438CF530EA9E}"/>
              </a:ext>
            </a:extLst>
          </p:cNvPr>
          <p:cNvSpPr/>
          <p:nvPr/>
        </p:nvSpPr>
        <p:spPr>
          <a:xfrm>
            <a:off x="2232866" y="2755808"/>
            <a:ext cx="6979373" cy="472440"/>
          </a:xfrm>
          <a:prstGeom prst="rect">
            <a:avLst/>
          </a:prstGeom>
          <a:solidFill>
            <a:schemeClr val="bg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6B3F8887-AA91-4B4E-8B8C-DB7F3AD20EB1}"/>
              </a:ext>
            </a:extLst>
          </p:cNvPr>
          <p:cNvSpPr/>
          <p:nvPr/>
        </p:nvSpPr>
        <p:spPr>
          <a:xfrm>
            <a:off x="2232866" y="3333664"/>
            <a:ext cx="7102203" cy="472440"/>
          </a:xfrm>
          <a:prstGeom prst="rect">
            <a:avLst/>
          </a:prstGeom>
          <a:solidFill>
            <a:schemeClr val="bg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359161EB-4DD1-8943-97B6-7D5C06518E79}"/>
              </a:ext>
            </a:extLst>
          </p:cNvPr>
          <p:cNvSpPr/>
          <p:nvPr/>
        </p:nvSpPr>
        <p:spPr>
          <a:xfrm>
            <a:off x="2232867" y="3928024"/>
            <a:ext cx="2693976" cy="472440"/>
          </a:xfrm>
          <a:prstGeom prst="rect">
            <a:avLst/>
          </a:prstGeom>
          <a:solidFill>
            <a:schemeClr val="bg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81C79615-C94C-2948-9CCE-DB5A0A1507B8}"/>
              </a:ext>
            </a:extLst>
          </p:cNvPr>
          <p:cNvSpPr txBox="1"/>
          <p:nvPr/>
        </p:nvSpPr>
        <p:spPr>
          <a:xfrm>
            <a:off x="2354787" y="2632624"/>
            <a:ext cx="7276802" cy="1796326"/>
          </a:xfrm>
          <a:prstGeom prst="rect">
            <a:avLst/>
          </a:prstGeom>
          <a:noFill/>
          <a:ln>
            <a:noFill/>
          </a:ln>
        </p:spPr>
        <p:txBody>
          <a:bodyPr wrap="square" lIns="90000" rtlCol="0">
            <a:spAutoFit/>
          </a:bodyPr>
          <a:lstStyle/>
          <a:p>
            <a:pPr>
              <a:lnSpc>
                <a:spcPts val="4640"/>
              </a:lnSpc>
            </a:pPr>
            <a:r>
              <a:rPr lang="pt-BR" sz="2800" dirty="0">
                <a:latin typeface="Arial" panose="020B0604020202020204" pitchFamily="34" charset="0"/>
                <a:cs typeface="Arial" panose="020B0604020202020204" pitchFamily="34" charset="0"/>
              </a:rPr>
              <a:t>A expressão </a:t>
            </a:r>
            <a:r>
              <a:rPr lang="pt-BR" sz="2800" b="1" i="1" dirty="0">
                <a:latin typeface="Arial" panose="020B0604020202020204" pitchFamily="34" charset="0"/>
                <a:cs typeface="Arial" panose="020B0604020202020204" pitchFamily="34" charset="0"/>
              </a:rPr>
              <a:t>“nem dos seus furtos” </a:t>
            </a:r>
            <a:r>
              <a:rPr lang="pt-BR" sz="2800" dirty="0">
                <a:latin typeface="Arial" panose="020B0604020202020204" pitchFamily="34" charset="0"/>
                <a:cs typeface="Arial" panose="020B0604020202020204" pitchFamily="34" charset="0"/>
              </a:rPr>
              <a:t>nos lembra o oitavo mandamento, </a:t>
            </a:r>
            <a:r>
              <a:rPr lang="pt-BR" sz="2800" b="1" i="1" dirty="0">
                <a:latin typeface="Arial" panose="020B0604020202020204" pitchFamily="34" charset="0"/>
                <a:cs typeface="Arial" panose="020B0604020202020204" pitchFamily="34" charset="0"/>
              </a:rPr>
              <a:t>“não furte” </a:t>
            </a:r>
            <a:r>
              <a:rPr lang="pt-BR" sz="2800" i="1" dirty="0">
                <a:latin typeface="Arial" panose="020B0604020202020204" pitchFamily="34" charset="0"/>
                <a:cs typeface="Arial" panose="020B0604020202020204" pitchFamily="34" charset="0"/>
              </a:rPr>
              <a:t>(Êxodo 20:15).</a:t>
            </a:r>
            <a:endParaRPr lang="pt-BR" sz="1600" i="1" dirty="0">
              <a:highlight>
                <a:srgbClr val="FFFFFF"/>
              </a:highlight>
              <a:latin typeface="Arial" panose="020B0604020202020204" pitchFamily="34" charset="0"/>
              <a:cs typeface="Arial" panose="020B0604020202020204" pitchFamily="34" charset="0"/>
            </a:endParaRPr>
          </a:p>
        </p:txBody>
      </p:sp>
      <p:pic>
        <p:nvPicPr>
          <p:cNvPr id="9" name="Imagem" descr="Imagem">
            <a:extLst>
              <a:ext uri="{FF2B5EF4-FFF2-40B4-BE49-F238E27FC236}">
                <a16:creationId xmlns:a16="http://schemas.microsoft.com/office/drawing/2014/main" id="{46EC1AD0-EC13-C74B-9C47-28A262670096}"/>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Tree>
    <p:extLst>
      <p:ext uri="{BB962C8B-B14F-4D97-AF65-F5344CB8AC3E}">
        <p14:creationId xmlns:p14="http://schemas.microsoft.com/office/powerpoint/2010/main" val="1851624837"/>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4029</TotalTime>
  <Words>1339</Words>
  <Application>Microsoft Macintosh PowerPoint</Application>
  <PresentationFormat>Widescreen</PresentationFormat>
  <Paragraphs>58</Paragraphs>
  <Slides>29</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29</vt:i4>
      </vt:variant>
    </vt:vector>
  </HeadingPairs>
  <TitlesOfParts>
    <vt:vector size="33" baseType="lpstr">
      <vt:lpstr>Arial</vt:lpstr>
      <vt:lpstr>Calibri</vt:lpstr>
      <vt:lpstr>Calibri Light</vt:lpstr>
      <vt:lpstr>Tema do Office</vt:lpstr>
      <vt:lpstr>Apresentação do PowerPoint</vt:lpstr>
      <vt:lpstr>Apresentação do PowerPoint</vt:lpstr>
      <vt:lpstr>No grego, é usado o substantivo entolē, que pode ser traduzido de maneiras diferentes, como “comando, ordem, mandamento, lei”. No Novo Testamento, se refere às instruções ou mandamentos dados pelo povo, por Jesus ou por Deus.</vt:lpstr>
      <vt:lpstr>Nós, adventistas do sétimo dia, sempre consideramos a expressão “os mandamentos de Deus”, de Apocalipse 12:17 e 14:12, como os dez mandamentos de Êxodo 20. E temos razões claras para isso.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Certamente, a lealdade é uma das mais importantes características humanas, e está em falta hoje em dia... Você conhece alguém leal? Você é leal?  Em Êxodo 20:3, lemos: “Não tenhas outros deuses diante de mim”. </vt:lpstr>
      <vt:lpstr>O segundo mandamento proíbe o culto ao verdadeiro Deus por meio de imagens ou semelhanças.</vt:lpstr>
      <vt:lpstr>Em Êxodo 20:7, está escrito: “Não tome o nome do SENHOR, seu Deus, em vão, porque o SENHOR não terá por inocente o que tomar o seu nome em vão”.</vt:lpstr>
      <vt:lpstr>Ellen White diz que “Este mandamento não somente proíbe os falsos juramentos e juras comuns, mas proíbe o uso do nome de Deus de maneira leviana ou descuidada. Pela precipitada menção de Deus na conversação comum, pelos apelos a Ele feitos em assuntos triviais, e pela frequente e impensada repetição de Seu nome, nós O desonramos”.</vt:lpstr>
      <vt:lpstr>Êxodo 20:8 diz: “Lembre-se do dia do sábado, para o santificar”.   O sábado não é apresentado como uma nova instituição, mas como havendo sido estabelecido na criação. Deve ser lembrado e observado como a memória da obra do Criador.</vt:lpstr>
      <vt:lpstr>Êxodo 20:12 diz: “Honre o seu pai e a sua mãe, para que você tenha uma longa vida na Terra que o Senhor, seu Deus, lhe dá”.</vt:lpstr>
      <vt:lpstr>O relacionamento entre pais e filhos é universal, talvez o único relacionamento verdadeiramente universal, porque não são todos que se casam, não são todos que namoram, não são todos que chegam a ser pais. Mas todos somos filhos e filhas. Todos. Por isso, o mandamento é para os filhos, e não para os pais.</vt:lpstr>
      <vt:lpstr>Êxodo 20:13 diz: “Não mate”.  Os instintos de conspiração contra a vida, a semente do desrespeito pela vida, está incrustada em nossa natureza pecaminosa. Afinal, por que Deus proibiria a humanidade de cometer assassinato se soubesse que algumas pessoas estariam livres de cometer assassinato? </vt:lpstr>
      <vt:lpstr>O sexto mandamento nos diz: Não importa o seu tamanho, não importa se você é um tigre feroz ou um indefeso gatinho. Lá no fundo você é um assassino em potencial. Por isso, não mate.</vt:lpstr>
      <vt:lpstr>Êxodo 20:14 diz: “Não cometa adultério”. </vt:lpstr>
      <vt:lpstr>Êxodo 20:15 diz: “Não furte”.   Tanto pecados públicos como particulares são incluídos nesta proibição. O oitavo mandamento condena o furto de homens e tráfico de escravos, e proíbe a guerra de conquista. Condena o furto e o roubo.</vt:lpstr>
      <vt:lpstr>Êxodo 20:16 diz: “Não dê falso testemunho contra o seu próximo”.  Aqui se inclui todo o falar que seja falso a respeito de qualquer assunto, toda a tentativa ou intuito de enganar nosso próximo. A intenção de enganar é o que constitui a falsidade.</vt:lpstr>
      <vt:lpstr>Êxodo 20:17 diz: “Não cobice”.  O desejo desmedido, o querer ter as coisas, não tem limites, porque é algo que está na imaginação da pessoa. Mas as coisas são limitadas, as coisas são finitas; nós temos limites. </vt:lpstr>
      <vt:lpstr>Êxodo 20:17 diz: “Não cobice”.  O desejo desmedido, o querer ter as coisas, não tem limites, porque é algo que está na imaginação da pessoa. Mas as coisas são limitadas, as coisas são finitas; nós temos limites. </vt:lpstr>
      <vt:lpstr>De modo resumido, o que Deus requer de nós nos Dez Mandamentos é: 1. lealdade, 2. culto correto, 3. reverência, 4. santificação de Seu dia, 5. respeito à autoridade, 6. respeito à vida, 7. pureza, 8. honestidade, 9. veracidade e 10. contentamento.</vt:lpstr>
      <vt:lpstr>O que importa diante de Deus não é nossa sinceridade nem nossas boas intenções, porque se assim for, Deus fica refém de nossas boas intenções e sinceridade; e poderemos até cometer atos ilícitos, mas com boas intenções e com sinceridade. Por isso, o que importa diante de Deus é que vivamos em obediência à Sua vontade.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DSA - Antonio Abreu</dc:creator>
  <cp:lastModifiedBy>DSA - Antonio Abreu</cp:lastModifiedBy>
  <cp:revision>17</cp:revision>
  <dcterms:created xsi:type="dcterms:W3CDTF">2020-07-24T15:41:05Z</dcterms:created>
  <dcterms:modified xsi:type="dcterms:W3CDTF">2020-09-09T17:59:46Z</dcterms:modified>
</cp:coreProperties>
</file>